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5" r:id="rId3"/>
    <p:sldId id="289" r:id="rId4"/>
    <p:sldId id="261" r:id="rId5"/>
    <p:sldId id="333" r:id="rId6"/>
    <p:sldId id="334" r:id="rId7"/>
    <p:sldId id="314" r:id="rId8"/>
    <p:sldId id="336" r:id="rId9"/>
    <p:sldId id="337"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030" autoAdjust="0"/>
  </p:normalViewPr>
  <p:slideViewPr>
    <p:cSldViewPr snapToGrid="0">
      <p:cViewPr varScale="1">
        <p:scale>
          <a:sx n="82" d="100"/>
          <a:sy n="82" d="100"/>
        </p:scale>
        <p:origin x="54" y="1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2CE29C37-9247-4501-8A8B-2338210C9F16}"/>
    <pc:docChg chg="delSld">
      <pc:chgData name="Ngọc Đỗ" userId="2f07f5d2c440dd9f" providerId="LiveId" clId="{2CE29C37-9247-4501-8A8B-2338210C9F16}" dt="2025-02-03T04:52:57.546" v="3" actId="47"/>
      <pc:docMkLst>
        <pc:docMk/>
      </pc:docMkLst>
      <pc:sldChg chg="del">
        <pc:chgData name="Ngọc Đỗ" userId="2f07f5d2c440dd9f" providerId="LiveId" clId="{2CE29C37-9247-4501-8A8B-2338210C9F16}" dt="2025-02-03T04:52:56.453" v="1" actId="47"/>
        <pc:sldMkLst>
          <pc:docMk/>
          <pc:sldMk cId="3207908213" sldId="258"/>
        </pc:sldMkLst>
      </pc:sldChg>
      <pc:sldChg chg="del">
        <pc:chgData name="Ngọc Đỗ" userId="2f07f5d2c440dd9f" providerId="LiveId" clId="{2CE29C37-9247-4501-8A8B-2338210C9F16}" dt="2025-02-03T04:52:56.828" v="2" actId="47"/>
        <pc:sldMkLst>
          <pc:docMk/>
          <pc:sldMk cId="3292154258" sldId="297"/>
        </pc:sldMkLst>
      </pc:sldChg>
      <pc:sldChg chg="del">
        <pc:chgData name="Ngọc Đỗ" userId="2f07f5d2c440dd9f" providerId="LiveId" clId="{2CE29C37-9247-4501-8A8B-2338210C9F16}" dt="2025-02-03T04:52:49.422" v="0" actId="47"/>
        <pc:sldMkLst>
          <pc:docMk/>
          <pc:sldMk cId="2618760369" sldId="317"/>
        </pc:sldMkLst>
      </pc:sldChg>
      <pc:sldChg chg="del">
        <pc:chgData name="Ngọc Đỗ" userId="2f07f5d2c440dd9f" providerId="LiveId" clId="{2CE29C37-9247-4501-8A8B-2338210C9F16}" dt="2025-02-03T04:52:57.546" v="3" actId="47"/>
        <pc:sldMkLst>
          <pc:docMk/>
          <pc:sldMk cId="3698597839" sldId="332"/>
        </pc:sldMkLst>
      </pc:sldChg>
      <pc:sldMasterChg chg="delSldLayout">
        <pc:chgData name="Ngọc Đỗ" userId="2f07f5d2c440dd9f" providerId="LiveId" clId="{2CE29C37-9247-4501-8A8B-2338210C9F16}" dt="2025-02-03T04:52:57.546" v="3" actId="47"/>
        <pc:sldMasterMkLst>
          <pc:docMk/>
          <pc:sldMasterMk cId="1676315872" sldId="2147483648"/>
        </pc:sldMasterMkLst>
        <pc:sldLayoutChg chg="del">
          <pc:chgData name="Ngọc Đỗ" userId="2f07f5d2c440dd9f" providerId="LiveId" clId="{2CE29C37-9247-4501-8A8B-2338210C9F16}" dt="2025-02-03T04:52:57.546" v="3" actId="47"/>
          <pc:sldLayoutMkLst>
            <pc:docMk/>
            <pc:sldMasterMk cId="1676315872" sldId="2147483648"/>
            <pc:sldLayoutMk cId="397460537" sldId="2147483658"/>
          </pc:sldLayoutMkLst>
        </pc:sldLayoutChg>
        <pc:sldLayoutChg chg="del">
          <pc:chgData name="Ngọc Đỗ" userId="2f07f5d2c440dd9f" providerId="LiveId" clId="{2CE29C37-9247-4501-8A8B-2338210C9F16}" dt="2025-02-03T04:52:49.422" v="0" actId="47"/>
          <pc:sldLayoutMkLst>
            <pc:docMk/>
            <pc:sldMasterMk cId="1676315872" sldId="2147483648"/>
            <pc:sldLayoutMk cId="3267447645"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2</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3</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49725"/>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866</TotalTime>
  <Words>1024</Words>
  <Application>Microsoft Office PowerPoint</Application>
  <PresentationFormat>Widescreen</PresentationFormat>
  <Paragraphs>65</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等线</vt: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Ngọc Đỗ</cp:lastModifiedBy>
  <cp:revision>145</cp:revision>
  <dcterms:created xsi:type="dcterms:W3CDTF">2019-07-25T16:01:57Z</dcterms:created>
  <dcterms:modified xsi:type="dcterms:W3CDTF">2025-02-03T04:52:58Z</dcterms:modified>
  <cp:category>9Slide.vn</cp:category>
</cp:coreProperties>
</file>