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8" r:id="rId2"/>
    <p:sldId id="260" r:id="rId3"/>
    <p:sldId id="357" r:id="rId4"/>
    <p:sldId id="257" r:id="rId5"/>
    <p:sldId id="315" r:id="rId6"/>
    <p:sldId id="379" r:id="rId7"/>
    <p:sldId id="258" r:id="rId8"/>
    <p:sldId id="380" r:id="rId9"/>
    <p:sldId id="261" r:id="rId10"/>
    <p:sldId id="310"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1026" autoAdjust="0"/>
  </p:normalViewPr>
  <p:slideViewPr>
    <p:cSldViewPr snapToGrid="0">
      <p:cViewPr varScale="1">
        <p:scale>
          <a:sx n="79" d="100"/>
          <a:sy n="79" d="100"/>
        </p:scale>
        <p:origin x="111"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1BE64EB9-F97D-4A06-8BC0-5C8082144600}"/>
    <pc:docChg chg="delSld">
      <pc:chgData name="Ngọc Đỗ" userId="2f07f5d2c440dd9f" providerId="LiveId" clId="{1BE64EB9-F97D-4A06-8BC0-5C8082144600}" dt="2025-02-03T04:54:49.134" v="0" actId="47"/>
      <pc:docMkLst>
        <pc:docMk/>
      </pc:docMkLst>
      <pc:sldChg chg="del">
        <pc:chgData name="Ngọc Đỗ" userId="2f07f5d2c440dd9f" providerId="LiveId" clId="{1BE64EB9-F97D-4A06-8BC0-5C8082144600}" dt="2025-02-03T04:54:49.134" v="0" actId="47"/>
        <pc:sldMkLst>
          <pc:docMk/>
          <pc:sldMk cId="2273749752"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03/02/2025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03/02/2025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03/02/2025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632</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Ngọc Đỗ</cp:lastModifiedBy>
  <cp:revision>10</cp:revision>
  <dcterms:created xsi:type="dcterms:W3CDTF">2023-07-25T08:01:24Z</dcterms:created>
  <dcterms:modified xsi:type="dcterms:W3CDTF">2025-02-03T04:54:50Z</dcterms:modified>
</cp:coreProperties>
</file>