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6"/>
  </p:notesMasterIdLst>
  <p:sldIdLst>
    <p:sldId id="256" r:id="rId3"/>
    <p:sldId id="494" r:id="rId4"/>
    <p:sldId id="289" r:id="rId5"/>
    <p:sldId id="264" r:id="rId6"/>
    <p:sldId id="495" r:id="rId7"/>
    <p:sldId id="271" r:id="rId8"/>
    <p:sldId id="496" r:id="rId9"/>
    <p:sldId id="497" r:id="rId10"/>
    <p:sldId id="498"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86"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BC451114-DB4B-40A3-A7EB-E950BC5BD99F}"/>
    <pc:docChg chg="delSld">
      <pc:chgData name="Ngọc Đỗ" userId="2f07f5d2c440dd9f" providerId="LiveId" clId="{BC451114-DB4B-40A3-A7EB-E950BC5BD99F}" dt="2025-03-14T08:13:13.577" v="3" actId="47"/>
      <pc:docMkLst>
        <pc:docMk/>
      </pc:docMkLst>
      <pc:sldChg chg="del">
        <pc:chgData name="Ngọc Đỗ" userId="2f07f5d2c440dd9f" providerId="LiveId" clId="{BC451114-DB4B-40A3-A7EB-E950BC5BD99F}" dt="2025-03-14T08:13:06.650" v="0" actId="47"/>
        <pc:sldMkLst>
          <pc:docMk/>
          <pc:sldMk cId="1200449355" sldId="257"/>
        </pc:sldMkLst>
      </pc:sldChg>
      <pc:sldChg chg="del">
        <pc:chgData name="Ngọc Đỗ" userId="2f07f5d2c440dd9f" providerId="LiveId" clId="{BC451114-DB4B-40A3-A7EB-E950BC5BD99F}" dt="2025-03-14T08:13:07.505" v="2" actId="47"/>
        <pc:sldMkLst>
          <pc:docMk/>
          <pc:sldMk cId="0" sldId="297"/>
        </pc:sldMkLst>
      </pc:sldChg>
      <pc:sldChg chg="del">
        <pc:chgData name="Ngọc Đỗ" userId="2f07f5d2c440dd9f" providerId="LiveId" clId="{BC451114-DB4B-40A3-A7EB-E950BC5BD99F}" dt="2025-03-14T08:13:07.032" v="1" actId="47"/>
        <pc:sldMkLst>
          <pc:docMk/>
          <pc:sldMk cId="300582295" sldId="493"/>
        </pc:sldMkLst>
      </pc:sldChg>
      <pc:sldChg chg="del">
        <pc:chgData name="Ngọc Đỗ" userId="2f07f5d2c440dd9f" providerId="LiveId" clId="{BC451114-DB4B-40A3-A7EB-E950BC5BD99F}" dt="2025-03-14T08:13:13.577" v="3" actId="47"/>
        <pc:sldMkLst>
          <pc:docMk/>
          <pc:sldMk cId="2259431288" sldId="4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14/03/2025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353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42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054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418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888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83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458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47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526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7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70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37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801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908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14/03/2025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14/03/2025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14/03/2025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grpSp>
        <p:nvGrpSpPr>
          <p:cNvPr id="4" name="Group 3">
            <a:extLst>
              <a:ext uri="{FF2B5EF4-FFF2-40B4-BE49-F238E27FC236}">
                <a16:creationId xmlns:a16="http://schemas.microsoft.com/office/drawing/2014/main" id="{2590305A-0BB0-9729-75FE-86F9772A153B}"/>
              </a:ext>
            </a:extLst>
          </p:cNvPr>
          <p:cNvGrpSpPr/>
          <p:nvPr/>
        </p:nvGrpSpPr>
        <p:grpSpPr>
          <a:xfrm flipH="1">
            <a:off x="10650924" y="4277361"/>
            <a:ext cx="1033075" cy="2282504"/>
            <a:chOff x="21867" y="5379"/>
            <a:chExt cx="3905" cy="8159"/>
          </a:xfrm>
        </p:grpSpPr>
        <p:sp>
          <p:nvSpPr>
            <p:cNvPr id="6" name="Google Shape;342;p35">
              <a:extLst>
                <a:ext uri="{FF2B5EF4-FFF2-40B4-BE49-F238E27FC236}">
                  <a16:creationId xmlns:a16="http://schemas.microsoft.com/office/drawing/2014/main" id="{D96A509C-4EBB-0352-F0A5-692CF715D1C7}"/>
                </a:ext>
              </a:extLst>
            </p:cNvPr>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4" name="Google Shape;343;p35">
              <a:extLst>
                <a:ext uri="{FF2B5EF4-FFF2-40B4-BE49-F238E27FC236}">
                  <a16:creationId xmlns:a16="http://schemas.microsoft.com/office/drawing/2014/main" id="{E34C4D05-DEEB-A88B-8EBF-707269B78925}"/>
                </a:ext>
              </a:extLst>
            </p:cNvPr>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8" name="Google Shape;344;p35">
              <a:extLst>
                <a:ext uri="{FF2B5EF4-FFF2-40B4-BE49-F238E27FC236}">
                  <a16:creationId xmlns:a16="http://schemas.microsoft.com/office/drawing/2014/main" id="{4EF8B230-BDFB-C63F-3F4E-91DC824C5753}"/>
                </a:ext>
              </a:extLst>
            </p:cNvPr>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9" name="Google Shape;345;p35">
              <a:extLst>
                <a:ext uri="{FF2B5EF4-FFF2-40B4-BE49-F238E27FC236}">
                  <a16:creationId xmlns:a16="http://schemas.microsoft.com/office/drawing/2014/main" id="{79486B05-EF44-9545-4B35-7945974A093C}"/>
                </a:ext>
              </a:extLst>
            </p:cNvPr>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0" name="Google Shape;346;p35">
              <a:extLst>
                <a:ext uri="{FF2B5EF4-FFF2-40B4-BE49-F238E27FC236}">
                  <a16:creationId xmlns:a16="http://schemas.microsoft.com/office/drawing/2014/main" id="{1C6AEFBC-7FFD-E64D-D87A-CBCCA32258E2}"/>
                </a:ext>
              </a:extLst>
            </p:cNvPr>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1" name="Google Shape;347;p35">
              <a:extLst>
                <a:ext uri="{FF2B5EF4-FFF2-40B4-BE49-F238E27FC236}">
                  <a16:creationId xmlns:a16="http://schemas.microsoft.com/office/drawing/2014/main" id="{EB444A76-95BD-E906-F6CC-D834ACB1C9FF}"/>
                </a:ext>
              </a:extLst>
            </p:cNvPr>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2" name="Google Shape;348;p35">
              <a:extLst>
                <a:ext uri="{FF2B5EF4-FFF2-40B4-BE49-F238E27FC236}">
                  <a16:creationId xmlns:a16="http://schemas.microsoft.com/office/drawing/2014/main" id="{A51FDF9F-E3EF-944E-8572-25032367703C}"/>
                </a:ext>
              </a:extLst>
            </p:cNvPr>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3" name="Google Shape;349;p35">
              <a:extLst>
                <a:ext uri="{FF2B5EF4-FFF2-40B4-BE49-F238E27FC236}">
                  <a16:creationId xmlns:a16="http://schemas.microsoft.com/office/drawing/2014/main" id="{2FC23832-BAB9-775C-106A-E8C21E975B90}"/>
                </a:ext>
              </a:extLst>
            </p:cNvPr>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4" name="Google Shape;350;p35">
              <a:extLst>
                <a:ext uri="{FF2B5EF4-FFF2-40B4-BE49-F238E27FC236}">
                  <a16:creationId xmlns:a16="http://schemas.microsoft.com/office/drawing/2014/main" id="{3502E52D-9037-BC90-2442-5964A6911F5C}"/>
                </a:ext>
              </a:extLst>
            </p:cNvPr>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5" name="Google Shape;351;p35">
              <a:extLst>
                <a:ext uri="{FF2B5EF4-FFF2-40B4-BE49-F238E27FC236}">
                  <a16:creationId xmlns:a16="http://schemas.microsoft.com/office/drawing/2014/main" id="{F80D9E59-EF32-ACFC-634E-51933690F9E3}"/>
                </a:ext>
              </a:extLst>
            </p:cNvPr>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6" name="Google Shape;352;p35">
              <a:extLst>
                <a:ext uri="{FF2B5EF4-FFF2-40B4-BE49-F238E27FC236}">
                  <a16:creationId xmlns:a16="http://schemas.microsoft.com/office/drawing/2014/main" id="{092970AE-DC38-423F-4B06-AA34BF731389}"/>
                </a:ext>
              </a:extLst>
            </p:cNvPr>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7" name="Google Shape;353;p35">
              <a:extLst>
                <a:ext uri="{FF2B5EF4-FFF2-40B4-BE49-F238E27FC236}">
                  <a16:creationId xmlns:a16="http://schemas.microsoft.com/office/drawing/2014/main" id="{613B792C-3364-EBC8-947C-0D9A4FF500A9}"/>
                </a:ext>
              </a:extLst>
            </p:cNvPr>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8" name="Google Shape;354;p35">
              <a:extLst>
                <a:ext uri="{FF2B5EF4-FFF2-40B4-BE49-F238E27FC236}">
                  <a16:creationId xmlns:a16="http://schemas.microsoft.com/office/drawing/2014/main" id="{F91EC78D-0121-5B6C-31DE-95FFB7BA1C0E}"/>
                </a:ext>
              </a:extLst>
            </p:cNvPr>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9" name="Google Shape;355;p35">
              <a:extLst>
                <a:ext uri="{FF2B5EF4-FFF2-40B4-BE49-F238E27FC236}">
                  <a16:creationId xmlns:a16="http://schemas.microsoft.com/office/drawing/2014/main" id="{B09448D4-ED9B-5D3E-4D5B-CD95A0356AF1}"/>
                </a:ext>
              </a:extLst>
            </p:cNvPr>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0" name="Google Shape;356;p35">
              <a:extLst>
                <a:ext uri="{FF2B5EF4-FFF2-40B4-BE49-F238E27FC236}">
                  <a16:creationId xmlns:a16="http://schemas.microsoft.com/office/drawing/2014/main" id="{125AB371-53BE-DE33-DDDC-C61FF76D78E8}"/>
                </a:ext>
              </a:extLst>
            </p:cNvPr>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1" name="Google Shape;357;p35">
              <a:extLst>
                <a:ext uri="{FF2B5EF4-FFF2-40B4-BE49-F238E27FC236}">
                  <a16:creationId xmlns:a16="http://schemas.microsoft.com/office/drawing/2014/main" id="{DB6D50AD-B299-1760-C22B-79C5D0803388}"/>
                </a:ext>
              </a:extLst>
            </p:cNvPr>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2" name="Google Shape;358;p35">
              <a:extLst>
                <a:ext uri="{FF2B5EF4-FFF2-40B4-BE49-F238E27FC236}">
                  <a16:creationId xmlns:a16="http://schemas.microsoft.com/office/drawing/2014/main" id="{576D3248-5EDC-24FE-BB48-75C90B565488}"/>
                </a:ext>
              </a:extLst>
            </p:cNvPr>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3" name="Google Shape;359;p35">
              <a:extLst>
                <a:ext uri="{FF2B5EF4-FFF2-40B4-BE49-F238E27FC236}">
                  <a16:creationId xmlns:a16="http://schemas.microsoft.com/office/drawing/2014/main" id="{7566CB20-FE2E-528A-9298-8EC3A55894E8}"/>
                </a:ext>
              </a:extLst>
            </p:cNvPr>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4" name="Google Shape;360;p35">
              <a:extLst>
                <a:ext uri="{FF2B5EF4-FFF2-40B4-BE49-F238E27FC236}">
                  <a16:creationId xmlns:a16="http://schemas.microsoft.com/office/drawing/2014/main" id="{DE3E2B4F-EA88-AAF6-759F-B342BD3CD2DA}"/>
                </a:ext>
              </a:extLst>
            </p:cNvPr>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5" name="Google Shape;361;p35">
              <a:extLst>
                <a:ext uri="{FF2B5EF4-FFF2-40B4-BE49-F238E27FC236}">
                  <a16:creationId xmlns:a16="http://schemas.microsoft.com/office/drawing/2014/main" id="{6E079C2A-D97E-3314-4507-F658390FBA98}"/>
                </a:ext>
              </a:extLst>
            </p:cNvPr>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6" name="Google Shape;362;p35">
              <a:extLst>
                <a:ext uri="{FF2B5EF4-FFF2-40B4-BE49-F238E27FC236}">
                  <a16:creationId xmlns:a16="http://schemas.microsoft.com/office/drawing/2014/main" id="{A0AA9847-E5F7-5E40-0DA7-86F78384ED47}"/>
                </a:ext>
              </a:extLst>
            </p:cNvPr>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7" name="Google Shape;363;p35">
              <a:extLst>
                <a:ext uri="{FF2B5EF4-FFF2-40B4-BE49-F238E27FC236}">
                  <a16:creationId xmlns:a16="http://schemas.microsoft.com/office/drawing/2014/main" id="{8AFB8783-EC0F-0B54-E9BB-716070EE6AEA}"/>
                </a:ext>
              </a:extLst>
            </p:cNvPr>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8" name="Google Shape;364;p35">
              <a:extLst>
                <a:ext uri="{FF2B5EF4-FFF2-40B4-BE49-F238E27FC236}">
                  <a16:creationId xmlns:a16="http://schemas.microsoft.com/office/drawing/2014/main" id="{F8D85098-1A17-FEDC-6E2A-6CDAF357AAD8}"/>
                </a:ext>
              </a:extLst>
            </p:cNvPr>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9" name="Google Shape;365;p35">
              <a:extLst>
                <a:ext uri="{FF2B5EF4-FFF2-40B4-BE49-F238E27FC236}">
                  <a16:creationId xmlns:a16="http://schemas.microsoft.com/office/drawing/2014/main" id="{10A38642-83B9-F595-47EE-3ABB04C215BF}"/>
                </a:ext>
              </a:extLst>
            </p:cNvPr>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0" name="Google Shape;366;p35">
              <a:extLst>
                <a:ext uri="{FF2B5EF4-FFF2-40B4-BE49-F238E27FC236}">
                  <a16:creationId xmlns:a16="http://schemas.microsoft.com/office/drawing/2014/main" id="{ADE79424-8D16-2DE0-4174-0577CEDBDB34}"/>
                </a:ext>
              </a:extLst>
            </p:cNvPr>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1" name="Google Shape;367;p35">
              <a:extLst>
                <a:ext uri="{FF2B5EF4-FFF2-40B4-BE49-F238E27FC236}">
                  <a16:creationId xmlns:a16="http://schemas.microsoft.com/office/drawing/2014/main" id="{584C3D36-0A83-8F79-7700-EA29429442D1}"/>
                </a:ext>
              </a:extLst>
            </p:cNvPr>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2" name="Google Shape;368;p35">
              <a:extLst>
                <a:ext uri="{FF2B5EF4-FFF2-40B4-BE49-F238E27FC236}">
                  <a16:creationId xmlns:a16="http://schemas.microsoft.com/office/drawing/2014/main" id="{E99F6AEB-0776-CD90-895A-7185C4626380}"/>
                </a:ext>
              </a:extLst>
            </p:cNvPr>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3" name="Google Shape;369;p35">
              <a:extLst>
                <a:ext uri="{FF2B5EF4-FFF2-40B4-BE49-F238E27FC236}">
                  <a16:creationId xmlns:a16="http://schemas.microsoft.com/office/drawing/2014/main" id="{8FB3F101-676D-7EB0-2444-10DAFD69188E}"/>
                </a:ext>
              </a:extLst>
            </p:cNvPr>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4" name="Google Shape;370;p35">
              <a:extLst>
                <a:ext uri="{FF2B5EF4-FFF2-40B4-BE49-F238E27FC236}">
                  <a16:creationId xmlns:a16="http://schemas.microsoft.com/office/drawing/2014/main" id="{1C80ABAA-92B3-86C9-5C96-F99967167D2F}"/>
                </a:ext>
              </a:extLst>
            </p:cNvPr>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5" name="Google Shape;371;p35">
              <a:extLst>
                <a:ext uri="{FF2B5EF4-FFF2-40B4-BE49-F238E27FC236}">
                  <a16:creationId xmlns:a16="http://schemas.microsoft.com/office/drawing/2014/main" id="{6BD023BE-8C29-02A4-AD73-C6E7679EBCC9}"/>
                </a:ext>
              </a:extLst>
            </p:cNvPr>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6" name="Google Shape;372;p35">
              <a:extLst>
                <a:ext uri="{FF2B5EF4-FFF2-40B4-BE49-F238E27FC236}">
                  <a16:creationId xmlns:a16="http://schemas.microsoft.com/office/drawing/2014/main" id="{A706D115-9A1C-5D5B-3B9A-89DB75ECAFE2}"/>
                </a:ext>
              </a:extLst>
            </p:cNvPr>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grpSp>
        <p:nvGrpSpPr>
          <p:cNvPr id="47" name="Google Shape;3609;p71">
            <a:extLst>
              <a:ext uri="{FF2B5EF4-FFF2-40B4-BE49-F238E27FC236}">
                <a16:creationId xmlns:a16="http://schemas.microsoft.com/office/drawing/2014/main" id="{148BAAF3-7FCA-1A59-847E-B2DBA4049FB1}"/>
              </a:ext>
            </a:extLst>
          </p:cNvPr>
          <p:cNvGrpSpPr/>
          <p:nvPr/>
        </p:nvGrpSpPr>
        <p:grpSpPr>
          <a:xfrm>
            <a:off x="8710205" y="4196360"/>
            <a:ext cx="1590992" cy="2431203"/>
            <a:chOff x="4573338" y="1550715"/>
            <a:chExt cx="696253" cy="1164442"/>
          </a:xfrm>
        </p:grpSpPr>
        <p:sp>
          <p:nvSpPr>
            <p:cNvPr id="48" name="Google Shape;3610;p71">
              <a:extLst>
                <a:ext uri="{FF2B5EF4-FFF2-40B4-BE49-F238E27FC236}">
                  <a16:creationId xmlns:a16="http://schemas.microsoft.com/office/drawing/2014/main" id="{D52A059C-B698-A2A7-7347-5ABB5E3F4501}"/>
                </a:ext>
              </a:extLst>
            </p:cNvPr>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9" name="Google Shape;3611;p71">
              <a:extLst>
                <a:ext uri="{FF2B5EF4-FFF2-40B4-BE49-F238E27FC236}">
                  <a16:creationId xmlns:a16="http://schemas.microsoft.com/office/drawing/2014/main" id="{80AE2F75-A6C5-AB9D-17BA-4B7B0C9FD036}"/>
                </a:ext>
              </a:extLst>
            </p:cNvPr>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0" name="Google Shape;3612;p71">
              <a:extLst>
                <a:ext uri="{FF2B5EF4-FFF2-40B4-BE49-F238E27FC236}">
                  <a16:creationId xmlns:a16="http://schemas.microsoft.com/office/drawing/2014/main" id="{2991785C-7B34-44A7-33DB-E9FC6D75F376}"/>
                </a:ext>
              </a:extLst>
            </p:cNvPr>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1" name="Google Shape;3613;p71">
              <a:extLst>
                <a:ext uri="{FF2B5EF4-FFF2-40B4-BE49-F238E27FC236}">
                  <a16:creationId xmlns:a16="http://schemas.microsoft.com/office/drawing/2014/main" id="{7AF036A3-FA1A-DC32-E0D6-4606800B1FCE}"/>
                </a:ext>
              </a:extLst>
            </p:cNvPr>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2" name="Google Shape;3614;p71">
              <a:extLst>
                <a:ext uri="{FF2B5EF4-FFF2-40B4-BE49-F238E27FC236}">
                  <a16:creationId xmlns:a16="http://schemas.microsoft.com/office/drawing/2014/main" id="{8BAE7D63-DBD0-CD29-A144-59577D5A8F74}"/>
                </a:ext>
              </a:extLst>
            </p:cNvPr>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3" name="Google Shape;3615;p71">
              <a:extLst>
                <a:ext uri="{FF2B5EF4-FFF2-40B4-BE49-F238E27FC236}">
                  <a16:creationId xmlns:a16="http://schemas.microsoft.com/office/drawing/2014/main" id="{48A20030-7B7C-5409-D303-3BA2B0634A06}"/>
                </a:ext>
              </a:extLst>
            </p:cNvPr>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4" name="Google Shape;3616;p71">
              <a:extLst>
                <a:ext uri="{FF2B5EF4-FFF2-40B4-BE49-F238E27FC236}">
                  <a16:creationId xmlns:a16="http://schemas.microsoft.com/office/drawing/2014/main" id="{6AA7DB8D-8B69-C946-816F-891CB50099D6}"/>
                </a:ext>
              </a:extLst>
            </p:cNvPr>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5" name="Google Shape;3617;p71">
              <a:extLst>
                <a:ext uri="{FF2B5EF4-FFF2-40B4-BE49-F238E27FC236}">
                  <a16:creationId xmlns:a16="http://schemas.microsoft.com/office/drawing/2014/main" id="{D4AEE4E5-93C7-1304-26A5-DA2A5028CD8F}"/>
                </a:ext>
              </a:extLst>
            </p:cNvPr>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6" name="Google Shape;3618;p71">
              <a:extLst>
                <a:ext uri="{FF2B5EF4-FFF2-40B4-BE49-F238E27FC236}">
                  <a16:creationId xmlns:a16="http://schemas.microsoft.com/office/drawing/2014/main" id="{808E6B99-7683-EECF-F955-9F7E6354E7CB}"/>
                </a:ext>
              </a:extLst>
            </p:cNvPr>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7" name="Google Shape;3619;p71">
              <a:extLst>
                <a:ext uri="{FF2B5EF4-FFF2-40B4-BE49-F238E27FC236}">
                  <a16:creationId xmlns:a16="http://schemas.microsoft.com/office/drawing/2014/main" id="{41F3D406-1C07-0D9A-46E4-1061002652B7}"/>
                </a:ext>
              </a:extLst>
            </p:cNvPr>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8" name="Google Shape;3620;p71">
              <a:extLst>
                <a:ext uri="{FF2B5EF4-FFF2-40B4-BE49-F238E27FC236}">
                  <a16:creationId xmlns:a16="http://schemas.microsoft.com/office/drawing/2014/main" id="{E3781C60-5958-76A3-980B-6B98EC1D131C}"/>
                </a:ext>
              </a:extLst>
            </p:cNvPr>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9" name="Google Shape;3621;p71">
              <a:extLst>
                <a:ext uri="{FF2B5EF4-FFF2-40B4-BE49-F238E27FC236}">
                  <a16:creationId xmlns:a16="http://schemas.microsoft.com/office/drawing/2014/main" id="{88AE7599-1F5C-BAB4-0C8E-D50E5535394F}"/>
                </a:ext>
              </a:extLst>
            </p:cNvPr>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0" name="Google Shape;3622;p71">
              <a:extLst>
                <a:ext uri="{FF2B5EF4-FFF2-40B4-BE49-F238E27FC236}">
                  <a16:creationId xmlns:a16="http://schemas.microsoft.com/office/drawing/2014/main" id="{BB6AA40F-C6F3-7B82-8758-ECC332C89067}"/>
                </a:ext>
              </a:extLst>
            </p:cNvPr>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1" name="Google Shape;3623;p71">
              <a:extLst>
                <a:ext uri="{FF2B5EF4-FFF2-40B4-BE49-F238E27FC236}">
                  <a16:creationId xmlns:a16="http://schemas.microsoft.com/office/drawing/2014/main" id="{9E41F280-5991-3E5F-271A-37BCB8293F33}"/>
                </a:ext>
              </a:extLst>
            </p:cNvPr>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2" name="Google Shape;3624;p71">
              <a:extLst>
                <a:ext uri="{FF2B5EF4-FFF2-40B4-BE49-F238E27FC236}">
                  <a16:creationId xmlns:a16="http://schemas.microsoft.com/office/drawing/2014/main" id="{7C4D6BE8-FBF5-8BFC-D573-0FA4523FB917}"/>
                </a:ext>
              </a:extLst>
            </p:cNvPr>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3" name="Google Shape;3625;p71">
              <a:extLst>
                <a:ext uri="{FF2B5EF4-FFF2-40B4-BE49-F238E27FC236}">
                  <a16:creationId xmlns:a16="http://schemas.microsoft.com/office/drawing/2014/main" id="{612CDD23-E90F-3548-6B57-CE484519D7AC}"/>
                </a:ext>
              </a:extLst>
            </p:cNvPr>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4" name="Google Shape;3626;p71">
              <a:extLst>
                <a:ext uri="{FF2B5EF4-FFF2-40B4-BE49-F238E27FC236}">
                  <a16:creationId xmlns:a16="http://schemas.microsoft.com/office/drawing/2014/main" id="{514D779F-6C97-FD87-489D-60C2DAF9FE52}"/>
                </a:ext>
              </a:extLst>
            </p:cNvPr>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5" name="Google Shape;3627;p71">
              <a:extLst>
                <a:ext uri="{FF2B5EF4-FFF2-40B4-BE49-F238E27FC236}">
                  <a16:creationId xmlns:a16="http://schemas.microsoft.com/office/drawing/2014/main" id="{8067AE97-CD7B-53E7-3E23-23C3C2AD3675}"/>
                </a:ext>
              </a:extLst>
            </p:cNvPr>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6" name="Google Shape;3628;p71">
              <a:extLst>
                <a:ext uri="{FF2B5EF4-FFF2-40B4-BE49-F238E27FC236}">
                  <a16:creationId xmlns:a16="http://schemas.microsoft.com/office/drawing/2014/main" id="{69DD35CA-2755-7425-B8E6-9A510B643109}"/>
                </a:ext>
              </a:extLst>
            </p:cNvPr>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7" name="Google Shape;3629;p71">
              <a:extLst>
                <a:ext uri="{FF2B5EF4-FFF2-40B4-BE49-F238E27FC236}">
                  <a16:creationId xmlns:a16="http://schemas.microsoft.com/office/drawing/2014/main" id="{40592C9B-D4DB-99A0-F309-84C74E7060AE}"/>
                </a:ext>
              </a:extLst>
            </p:cNvPr>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8" name="Google Shape;3630;p71">
              <a:extLst>
                <a:ext uri="{FF2B5EF4-FFF2-40B4-BE49-F238E27FC236}">
                  <a16:creationId xmlns:a16="http://schemas.microsoft.com/office/drawing/2014/main" id="{4929875D-FA0B-D214-2A9F-3AF7ED280807}"/>
                </a:ext>
              </a:extLst>
            </p:cNvPr>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9" name="Google Shape;3631;p71">
              <a:extLst>
                <a:ext uri="{FF2B5EF4-FFF2-40B4-BE49-F238E27FC236}">
                  <a16:creationId xmlns:a16="http://schemas.microsoft.com/office/drawing/2014/main" id="{6ADE86EB-E061-262E-F93C-3E7476EA7D4A}"/>
                </a:ext>
              </a:extLst>
            </p:cNvPr>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0" name="Google Shape;3632;p71">
              <a:extLst>
                <a:ext uri="{FF2B5EF4-FFF2-40B4-BE49-F238E27FC236}">
                  <a16:creationId xmlns:a16="http://schemas.microsoft.com/office/drawing/2014/main" id="{840B3ECE-B4A1-3E87-2213-ADCD07F9B582}"/>
                </a:ext>
              </a:extLst>
            </p:cNvPr>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1" name="Google Shape;3633;p71">
              <a:extLst>
                <a:ext uri="{FF2B5EF4-FFF2-40B4-BE49-F238E27FC236}">
                  <a16:creationId xmlns:a16="http://schemas.microsoft.com/office/drawing/2014/main" id="{39336270-A76E-684B-E96A-95835D5940F3}"/>
                </a:ext>
              </a:extLst>
            </p:cNvPr>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2" name="Google Shape;3634;p71">
              <a:extLst>
                <a:ext uri="{FF2B5EF4-FFF2-40B4-BE49-F238E27FC236}">
                  <a16:creationId xmlns:a16="http://schemas.microsoft.com/office/drawing/2014/main" id="{2EE80600-9B8B-EE54-6B5B-24F0F069A42F}"/>
                </a:ext>
              </a:extLst>
            </p:cNvPr>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3" name="Google Shape;3635;p71">
              <a:extLst>
                <a:ext uri="{FF2B5EF4-FFF2-40B4-BE49-F238E27FC236}">
                  <a16:creationId xmlns:a16="http://schemas.microsoft.com/office/drawing/2014/main" id="{BD35E4DF-B520-45B0-11AF-2B5A05F46F5D}"/>
                </a:ext>
              </a:extLst>
            </p:cNvPr>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4" name="Google Shape;3636;p71">
              <a:extLst>
                <a:ext uri="{FF2B5EF4-FFF2-40B4-BE49-F238E27FC236}">
                  <a16:creationId xmlns:a16="http://schemas.microsoft.com/office/drawing/2014/main" id="{2907CA93-7404-5884-6DD3-85B6256D6FAE}"/>
                </a:ext>
              </a:extLst>
            </p:cNvPr>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5" name="Google Shape;3637;p71">
              <a:extLst>
                <a:ext uri="{FF2B5EF4-FFF2-40B4-BE49-F238E27FC236}">
                  <a16:creationId xmlns:a16="http://schemas.microsoft.com/office/drawing/2014/main" id="{CD1E2921-A7D9-EABB-C3DA-6961DD73A995}"/>
                </a:ext>
              </a:extLst>
            </p:cNvPr>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6" name="Google Shape;3638;p71">
              <a:extLst>
                <a:ext uri="{FF2B5EF4-FFF2-40B4-BE49-F238E27FC236}">
                  <a16:creationId xmlns:a16="http://schemas.microsoft.com/office/drawing/2014/main" id="{FBEF2CF2-4CA9-8A03-57D9-0BC4D8B801B7}"/>
                </a:ext>
              </a:extLst>
            </p:cNvPr>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7" name="Google Shape;3639;p71">
              <a:extLst>
                <a:ext uri="{FF2B5EF4-FFF2-40B4-BE49-F238E27FC236}">
                  <a16:creationId xmlns:a16="http://schemas.microsoft.com/office/drawing/2014/main" id="{9F34E019-CC10-B961-406B-E40DDCE37081}"/>
                </a:ext>
              </a:extLst>
            </p:cNvPr>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8" name="Google Shape;3640;p71">
              <a:extLst>
                <a:ext uri="{FF2B5EF4-FFF2-40B4-BE49-F238E27FC236}">
                  <a16:creationId xmlns:a16="http://schemas.microsoft.com/office/drawing/2014/main" id="{2AD8D8BF-BD01-837C-EF3D-2F36CADDC7C2}"/>
                </a:ext>
              </a:extLst>
            </p:cNvPr>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9" name="Google Shape;3641;p71">
              <a:extLst>
                <a:ext uri="{FF2B5EF4-FFF2-40B4-BE49-F238E27FC236}">
                  <a16:creationId xmlns:a16="http://schemas.microsoft.com/office/drawing/2014/main" id="{8628D976-EA21-9A54-3A41-E461B07115C9}"/>
                </a:ext>
              </a:extLst>
            </p:cNvPr>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0" name="Google Shape;3642;p71">
              <a:extLst>
                <a:ext uri="{FF2B5EF4-FFF2-40B4-BE49-F238E27FC236}">
                  <a16:creationId xmlns:a16="http://schemas.microsoft.com/office/drawing/2014/main" id="{68BF8E14-FC51-CC0A-382E-B3667874BE83}"/>
                </a:ext>
              </a:extLst>
            </p:cNvPr>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1" name="Google Shape;3643;p71">
              <a:extLst>
                <a:ext uri="{FF2B5EF4-FFF2-40B4-BE49-F238E27FC236}">
                  <a16:creationId xmlns:a16="http://schemas.microsoft.com/office/drawing/2014/main" id="{FF116D80-00F3-688B-CA9C-EE6005E5AE74}"/>
                </a:ext>
              </a:extLst>
            </p:cNvPr>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2" name="Google Shape;3644;p71">
              <a:extLst>
                <a:ext uri="{FF2B5EF4-FFF2-40B4-BE49-F238E27FC236}">
                  <a16:creationId xmlns:a16="http://schemas.microsoft.com/office/drawing/2014/main" id="{1A4DA37B-CA1A-0652-38C0-345B3FBA6E16}"/>
                </a:ext>
              </a:extLst>
            </p:cNvPr>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3" name="Google Shape;3645;p71">
              <a:extLst>
                <a:ext uri="{FF2B5EF4-FFF2-40B4-BE49-F238E27FC236}">
                  <a16:creationId xmlns:a16="http://schemas.microsoft.com/office/drawing/2014/main" id="{66EA2830-D3B8-4161-65A1-846F83BB7626}"/>
                </a:ext>
              </a:extLst>
            </p:cNvPr>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4" name="Google Shape;3646;p71">
              <a:extLst>
                <a:ext uri="{FF2B5EF4-FFF2-40B4-BE49-F238E27FC236}">
                  <a16:creationId xmlns:a16="http://schemas.microsoft.com/office/drawing/2014/main" id="{F8DF93A7-83CB-8EEA-C660-F0FED7BA8CEC}"/>
                </a:ext>
              </a:extLst>
            </p:cNvPr>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5" name="Google Shape;3647;p71">
              <a:extLst>
                <a:ext uri="{FF2B5EF4-FFF2-40B4-BE49-F238E27FC236}">
                  <a16:creationId xmlns:a16="http://schemas.microsoft.com/office/drawing/2014/main" id="{1AC9C86D-C335-A136-B74E-4B7EEAE3D557}"/>
                </a:ext>
              </a:extLst>
            </p:cNvPr>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6" name="Google Shape;3648;p71">
              <a:extLst>
                <a:ext uri="{FF2B5EF4-FFF2-40B4-BE49-F238E27FC236}">
                  <a16:creationId xmlns:a16="http://schemas.microsoft.com/office/drawing/2014/main" id="{AAF78823-D534-7A82-7448-F51453BF22A6}"/>
                </a:ext>
              </a:extLst>
            </p:cNvPr>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7" name="Google Shape;3649;p71">
              <a:extLst>
                <a:ext uri="{FF2B5EF4-FFF2-40B4-BE49-F238E27FC236}">
                  <a16:creationId xmlns:a16="http://schemas.microsoft.com/office/drawing/2014/main" id="{FB6AB10D-DC61-0721-E1AD-819861E3000F}"/>
                </a:ext>
              </a:extLst>
            </p:cNvPr>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8" name="Google Shape;3650;p71">
              <a:extLst>
                <a:ext uri="{FF2B5EF4-FFF2-40B4-BE49-F238E27FC236}">
                  <a16:creationId xmlns:a16="http://schemas.microsoft.com/office/drawing/2014/main" id="{ECFCB31E-E7A4-36AC-3DAD-F7D41FF4E4A9}"/>
                </a:ext>
              </a:extLst>
            </p:cNvPr>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9" name="Google Shape;3651;p71">
              <a:extLst>
                <a:ext uri="{FF2B5EF4-FFF2-40B4-BE49-F238E27FC236}">
                  <a16:creationId xmlns:a16="http://schemas.microsoft.com/office/drawing/2014/main" id="{8FBECDBD-F906-BEB5-4FE7-60C6207D2864}"/>
                </a:ext>
              </a:extLst>
            </p:cNvPr>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0" name="Google Shape;3652;p71">
              <a:extLst>
                <a:ext uri="{FF2B5EF4-FFF2-40B4-BE49-F238E27FC236}">
                  <a16:creationId xmlns:a16="http://schemas.microsoft.com/office/drawing/2014/main" id="{5D949264-A5AC-BC38-840B-C531D08E7797}"/>
                </a:ext>
              </a:extLst>
            </p:cNvPr>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1" name="Google Shape;3653;p71">
              <a:extLst>
                <a:ext uri="{FF2B5EF4-FFF2-40B4-BE49-F238E27FC236}">
                  <a16:creationId xmlns:a16="http://schemas.microsoft.com/office/drawing/2014/main" id="{B9593FC8-57F0-91B4-FC90-A2C34CE893BA}"/>
                </a:ext>
              </a:extLst>
            </p:cNvPr>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2" name="Google Shape;3654;p71">
              <a:extLst>
                <a:ext uri="{FF2B5EF4-FFF2-40B4-BE49-F238E27FC236}">
                  <a16:creationId xmlns:a16="http://schemas.microsoft.com/office/drawing/2014/main" id="{B5D15CE8-1A82-A5C0-6DCB-45099EAC51F1}"/>
                </a:ext>
              </a:extLst>
            </p:cNvPr>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3" name="Google Shape;3655;p71">
              <a:extLst>
                <a:ext uri="{FF2B5EF4-FFF2-40B4-BE49-F238E27FC236}">
                  <a16:creationId xmlns:a16="http://schemas.microsoft.com/office/drawing/2014/main" id="{B1ABB070-D397-82BB-2013-EEE7C93E861E}"/>
                </a:ext>
              </a:extLst>
            </p:cNvPr>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4" name="Google Shape;3656;p71">
              <a:extLst>
                <a:ext uri="{FF2B5EF4-FFF2-40B4-BE49-F238E27FC236}">
                  <a16:creationId xmlns:a16="http://schemas.microsoft.com/office/drawing/2014/main" id="{2F46E302-82D4-A28B-56D7-4BB8E70403D9}"/>
                </a:ext>
              </a:extLst>
            </p:cNvPr>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5" name="Google Shape;3657;p71">
              <a:extLst>
                <a:ext uri="{FF2B5EF4-FFF2-40B4-BE49-F238E27FC236}">
                  <a16:creationId xmlns:a16="http://schemas.microsoft.com/office/drawing/2014/main" id="{BEECC33B-811B-781E-8500-92AC57B31EF6}"/>
                </a:ext>
              </a:extLst>
            </p:cNvPr>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6" name="Google Shape;3658;p71">
              <a:extLst>
                <a:ext uri="{FF2B5EF4-FFF2-40B4-BE49-F238E27FC236}">
                  <a16:creationId xmlns:a16="http://schemas.microsoft.com/office/drawing/2014/main" id="{7F655C72-2054-08B2-2338-B7EE3C41C2A1}"/>
                </a:ext>
              </a:extLst>
            </p:cNvPr>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7" name="Google Shape;3659;p71">
              <a:extLst>
                <a:ext uri="{FF2B5EF4-FFF2-40B4-BE49-F238E27FC236}">
                  <a16:creationId xmlns:a16="http://schemas.microsoft.com/office/drawing/2014/main" id="{359A8020-9634-1CAD-8F05-7DFA46A97452}"/>
                </a:ext>
              </a:extLst>
            </p:cNvPr>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8" name="Google Shape;3660;p71">
              <a:extLst>
                <a:ext uri="{FF2B5EF4-FFF2-40B4-BE49-F238E27FC236}">
                  <a16:creationId xmlns:a16="http://schemas.microsoft.com/office/drawing/2014/main" id="{2D1878C1-7328-C0B8-9915-E82FA30B4E9D}"/>
                </a:ext>
              </a:extLst>
            </p:cNvPr>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9" name="Google Shape;3661;p71">
              <a:extLst>
                <a:ext uri="{FF2B5EF4-FFF2-40B4-BE49-F238E27FC236}">
                  <a16:creationId xmlns:a16="http://schemas.microsoft.com/office/drawing/2014/main" id="{E761C8F1-757D-DCDE-B651-807E66695532}"/>
                </a:ext>
              </a:extLst>
            </p:cNvPr>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0" name="Google Shape;3662;p71">
              <a:extLst>
                <a:ext uri="{FF2B5EF4-FFF2-40B4-BE49-F238E27FC236}">
                  <a16:creationId xmlns:a16="http://schemas.microsoft.com/office/drawing/2014/main" id="{9F87D4F4-D12F-6344-B458-6A876E9E944D}"/>
                </a:ext>
              </a:extLst>
            </p:cNvPr>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1" name="Google Shape;3663;p71">
              <a:extLst>
                <a:ext uri="{FF2B5EF4-FFF2-40B4-BE49-F238E27FC236}">
                  <a16:creationId xmlns:a16="http://schemas.microsoft.com/office/drawing/2014/main" id="{EF1ADEE7-7F50-A07E-7B9A-12B2944FEB8D}"/>
                </a:ext>
              </a:extLst>
            </p:cNvPr>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2" name="Google Shape;3664;p71">
              <a:extLst>
                <a:ext uri="{FF2B5EF4-FFF2-40B4-BE49-F238E27FC236}">
                  <a16:creationId xmlns:a16="http://schemas.microsoft.com/office/drawing/2014/main" id="{3A62A07F-74FC-6795-B28C-FAC4B2A0CCCD}"/>
                </a:ext>
              </a:extLst>
            </p:cNvPr>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3" name="Google Shape;3665;p71">
              <a:extLst>
                <a:ext uri="{FF2B5EF4-FFF2-40B4-BE49-F238E27FC236}">
                  <a16:creationId xmlns:a16="http://schemas.microsoft.com/office/drawing/2014/main" id="{53326F83-32A0-4191-C48F-599688CFBC9E}"/>
                </a:ext>
              </a:extLst>
            </p:cNvPr>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4" name="Google Shape;3666;p71">
              <a:extLst>
                <a:ext uri="{FF2B5EF4-FFF2-40B4-BE49-F238E27FC236}">
                  <a16:creationId xmlns:a16="http://schemas.microsoft.com/office/drawing/2014/main" id="{3164A827-AA59-4D53-A906-BC1F18AC4110}"/>
                </a:ext>
              </a:extLst>
            </p:cNvPr>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5" name="Google Shape;3667;p71">
              <a:extLst>
                <a:ext uri="{FF2B5EF4-FFF2-40B4-BE49-F238E27FC236}">
                  <a16:creationId xmlns:a16="http://schemas.microsoft.com/office/drawing/2014/main" id="{8ADB07E4-CF24-658A-5598-313AB4FED716}"/>
                </a:ext>
              </a:extLst>
            </p:cNvPr>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pic>
        <p:nvPicPr>
          <p:cNvPr id="106" name="Picture 105">
            <a:extLst>
              <a:ext uri="{FF2B5EF4-FFF2-40B4-BE49-F238E27FC236}">
                <a16:creationId xmlns:a16="http://schemas.microsoft.com/office/drawing/2014/main" id="{0BEF4C38-7C1E-9E98-CC26-088E57BA1B81}"/>
              </a:ext>
            </a:extLst>
          </p:cNvPr>
          <p:cNvPicPr>
            <a:picLocks noChangeAspect="1"/>
          </p:cNvPicPr>
          <p:nvPr/>
        </p:nvPicPr>
        <p:blipFill>
          <a:blip r:embed="rId5"/>
          <a:stretch>
            <a:fillRect/>
          </a:stretch>
        </p:blipFill>
        <p:spPr>
          <a:xfrm>
            <a:off x="4753727" y="669482"/>
            <a:ext cx="3151905" cy="1414395"/>
          </a:xfrm>
          <a:prstGeom prst="rect">
            <a:avLst/>
          </a:prstGeom>
        </p:spPr>
      </p:pic>
      <p:pic>
        <p:nvPicPr>
          <p:cNvPr id="107" name="Picture 106">
            <a:extLst>
              <a:ext uri="{FF2B5EF4-FFF2-40B4-BE49-F238E27FC236}">
                <a16:creationId xmlns:a16="http://schemas.microsoft.com/office/drawing/2014/main" id="{E9B6F35F-312F-BCA5-853B-F3CB646FED4C}"/>
              </a:ext>
            </a:extLst>
          </p:cNvPr>
          <p:cNvPicPr>
            <a:picLocks noChangeAspect="1"/>
          </p:cNvPicPr>
          <p:nvPr/>
        </p:nvPicPr>
        <p:blipFill>
          <a:blip r:embed="rId6"/>
          <a:stretch>
            <a:fillRect/>
          </a:stretch>
        </p:blipFill>
        <p:spPr>
          <a:xfrm>
            <a:off x="2738644" y="2133600"/>
            <a:ext cx="6847558" cy="2477095"/>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5E35B22A-8977-AAD3-932C-E23C7FC7C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38" y="1822631"/>
            <a:ext cx="6419644" cy="1688738"/>
          </a:xfrm>
          <a:prstGeom prst="rect">
            <a:avLst/>
          </a:prstGeom>
        </p:spPr>
      </p:pic>
    </p:spTree>
    <p:extLst>
      <p:ext uri="{BB962C8B-B14F-4D97-AF65-F5344CB8AC3E}">
        <p14:creationId xmlns:p14="http://schemas.microsoft.com/office/powerpoint/2010/main" val="27116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id="{56780912-B794-98CE-3B44-538861C2802C}"/>
              </a:ext>
            </a:extLst>
          </p:cNvPr>
          <p:cNvPicPr>
            <a:picLocks noChangeAspect="1"/>
          </p:cNvPicPr>
          <p:nvPr/>
        </p:nvPicPr>
        <p:blipFill>
          <a:blip r:embed="rId4"/>
          <a:stretch>
            <a:fillRect/>
          </a:stretch>
        </p:blipFill>
        <p:spPr>
          <a:xfrm>
            <a:off x="1282382" y="1487804"/>
            <a:ext cx="9327881" cy="4526915"/>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D1EDD51D-4175-1216-FF19-8577A5BF71F4}"/>
              </a:ext>
            </a:extLst>
          </p:cNvPr>
          <p:cNvPicPr>
            <a:picLocks noChangeAspect="1"/>
          </p:cNvPicPr>
          <p:nvPr/>
        </p:nvPicPr>
        <p:blipFill>
          <a:blip r:embed="rId5"/>
          <a:stretch>
            <a:fillRect/>
          </a:stretch>
        </p:blipFill>
        <p:spPr>
          <a:xfrm>
            <a:off x="756920" y="2533332"/>
            <a:ext cx="4099560" cy="2306003"/>
          </a:xfrm>
          <a:prstGeom prst="rect">
            <a:avLst/>
          </a:prstGeom>
        </p:spPr>
      </p:pic>
      <p:pic>
        <p:nvPicPr>
          <p:cNvPr id="13" name="Picture 12">
            <a:extLst>
              <a:ext uri="{FF2B5EF4-FFF2-40B4-BE49-F238E27FC236}">
                <a16:creationId xmlns:a16="http://schemas.microsoft.com/office/drawing/2014/main" id="{257ABFB8-EE6E-7875-AB0A-D241EF6EC4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4702" y="1940560"/>
            <a:ext cx="1391979" cy="1178560"/>
          </a:xfrm>
          <a:prstGeom prst="rect">
            <a:avLst/>
          </a:prstGeom>
        </p:spPr>
      </p:pic>
      <p:sp>
        <p:nvSpPr>
          <p:cNvPr id="14" name="Flowchart: Alternate Process 4">
            <a:extLst>
              <a:ext uri="{FF2B5EF4-FFF2-40B4-BE49-F238E27FC236}">
                <a16:creationId xmlns:a16="http://schemas.microsoft.com/office/drawing/2014/main" id="{40C46CA4-9E24-1456-0043-E012F1F97AD9}"/>
              </a:ext>
            </a:extLst>
          </p:cNvPr>
          <p:cNvSpPr/>
          <p:nvPr/>
        </p:nvSpPr>
        <p:spPr>
          <a:xfrm>
            <a:off x="5364480" y="2032000"/>
            <a:ext cx="5842000" cy="314959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a:solidFill>
                  <a:srgbClr val="FF0000"/>
                </a:solidFill>
                <a:latin typeface="Calibri" panose="020F0502020204030204" pitchFamily="34" charset="0"/>
                <a:ea typeface="微软雅黑"/>
                <a:cs typeface="Calibri" panose="020F0502020204030204" pitchFamily="34" charset="0"/>
              </a:rPr>
              <a:t>Vì trẻ em cũng như các cá nhân cần được bảo vệ về tính mạng, sức khoẻ, danh dự, nhân phẩm, do vậy mọi trẻ em đều có quyền được bảo vệ khỏi các hình thức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02949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2D815CF-D00B-BC3D-9275-9B856C373E3A}"/>
              </a:ext>
            </a:extLst>
          </p:cNvPr>
          <p:cNvPicPr>
            <a:picLocks noChangeAspect="1"/>
          </p:cNvPicPr>
          <p:nvPr/>
        </p:nvPicPr>
        <p:blipFill>
          <a:blip r:embed="rId5"/>
          <a:stretch>
            <a:fillRect/>
          </a:stretch>
        </p:blipFill>
        <p:spPr>
          <a:xfrm>
            <a:off x="708342" y="2418080"/>
            <a:ext cx="4133627" cy="2111057"/>
          </a:xfrm>
          <a:prstGeom prst="rect">
            <a:avLst/>
          </a:prstGeom>
        </p:spPr>
      </p:pic>
      <p:pic>
        <p:nvPicPr>
          <p:cNvPr id="10" name="Picture 9">
            <a:extLst>
              <a:ext uri="{FF2B5EF4-FFF2-40B4-BE49-F238E27FC236}">
                <a16:creationId xmlns:a16="http://schemas.microsoft.com/office/drawing/2014/main" id="{CDF1F2D2-0AF7-EF54-5AD4-BF883B2087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8159" y="2145641"/>
            <a:ext cx="995681" cy="101412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84800" y="2326640"/>
            <a:ext cx="6004560" cy="2387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dirty="0">
                <a:solidFill>
                  <a:srgbClr val="FF0000"/>
                </a:solidFill>
                <a:latin typeface="Calibri" panose="020F0502020204030204" pitchFamily="34" charset="0"/>
                <a:ea typeface="微软雅黑"/>
                <a:cs typeface="Calibri" panose="020F0502020204030204" pitchFamily="34" charset="0"/>
              </a:rPr>
              <a:t>Vì thủ phạm xâm hại trẻ em vừa có thể là người mà trẻ quen biết, vừa có thể là những người lạ mà trẻ không</a:t>
            </a:r>
            <a:r>
              <a:rPr lang="en-US" sz="3200" b="1" kern="0" dirty="0">
                <a:solidFill>
                  <a:srgbClr val="FF0000"/>
                </a:solidFill>
                <a:latin typeface="Calibri" panose="020F0502020204030204" pitchFamily="34" charset="0"/>
                <a:ea typeface="微软雅黑"/>
                <a:cs typeface="Calibri" panose="020F0502020204030204" pitchFamily="34" charset="0"/>
              </a:rPr>
              <a:t> </a:t>
            </a:r>
            <a:r>
              <a:rPr lang="vi-VN" sz="3200" b="1" kern="0" dirty="0">
                <a:solidFill>
                  <a:srgbClr val="FF0000"/>
                </a:solidFill>
                <a:latin typeface="Calibri" panose="020F0502020204030204" pitchFamily="34" charset="0"/>
                <a:ea typeface="微软雅黑"/>
                <a:cs typeface="Calibri" panose="020F0502020204030204" pitchFamily="34" charset="0"/>
              </a:rPr>
              <a:t>quen biết.</a:t>
            </a:r>
          </a:p>
        </p:txBody>
      </p:sp>
    </p:spTree>
    <p:extLst>
      <p:ext uri="{BB962C8B-B14F-4D97-AF65-F5344CB8AC3E}">
        <p14:creationId xmlns:p14="http://schemas.microsoft.com/office/powerpoint/2010/main" val="57998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4ED95832-A6E3-1588-1F34-406CA6284A98}"/>
              </a:ext>
            </a:extLst>
          </p:cNvPr>
          <p:cNvPicPr>
            <a:picLocks noChangeAspect="1"/>
          </p:cNvPicPr>
          <p:nvPr/>
        </p:nvPicPr>
        <p:blipFill>
          <a:blip r:embed="rId5"/>
          <a:stretch>
            <a:fillRect/>
          </a:stretch>
        </p:blipFill>
        <p:spPr>
          <a:xfrm>
            <a:off x="839152" y="2225041"/>
            <a:ext cx="3483446" cy="2272982"/>
          </a:xfrm>
          <a:prstGeom prst="rect">
            <a:avLst/>
          </a:prstGeom>
        </p:spPr>
      </p:pic>
      <p:pic>
        <p:nvPicPr>
          <p:cNvPr id="9" name="Picture 8">
            <a:extLst>
              <a:ext uri="{FF2B5EF4-FFF2-40B4-BE49-F238E27FC236}">
                <a16:creationId xmlns:a16="http://schemas.microsoft.com/office/drawing/2014/main" id="{4E857D73-8900-B586-D528-253A57F8F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1839" y="2044041"/>
            <a:ext cx="995681" cy="1014120"/>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2103121"/>
            <a:ext cx="5842000" cy="231648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nhiều trẻ em bị xâm hại bởi chính người quen, thân của trẻ.</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110428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9CFB2394-037C-5327-4400-71B25DC22565}"/>
              </a:ext>
            </a:extLst>
          </p:cNvPr>
          <p:cNvPicPr>
            <a:picLocks noChangeAspect="1"/>
          </p:cNvPicPr>
          <p:nvPr/>
        </p:nvPicPr>
        <p:blipFill>
          <a:blip r:embed="rId5"/>
          <a:stretch>
            <a:fillRect/>
          </a:stretch>
        </p:blipFill>
        <p:spPr>
          <a:xfrm>
            <a:off x="750887" y="2557462"/>
            <a:ext cx="3781425" cy="2657475"/>
          </a:xfrm>
          <a:prstGeom prst="rect">
            <a:avLst/>
          </a:prstGeom>
        </p:spPr>
      </p:pic>
      <p:pic>
        <p:nvPicPr>
          <p:cNvPr id="10" name="Picture 9">
            <a:extLst>
              <a:ext uri="{FF2B5EF4-FFF2-40B4-BE49-F238E27FC236}">
                <a16:creationId xmlns:a16="http://schemas.microsoft.com/office/drawing/2014/main" id="{257ABFB8-EE6E-7875-AB0A-D241EF6EC4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9902" y="2194560"/>
            <a:ext cx="1391979" cy="117856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03520" y="2702560"/>
            <a:ext cx="584200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Vì thủ phạm xâm hại trẻ em có thể là bất kì ai, ngay cả bạn bè cùng tuổi.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6544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0BD43BD-9CDD-2ABC-0726-70C04F18785E}"/>
              </a:ext>
            </a:extLst>
          </p:cNvPr>
          <p:cNvPicPr>
            <a:picLocks noChangeAspect="1"/>
          </p:cNvPicPr>
          <p:nvPr/>
        </p:nvPicPr>
        <p:blipFill>
          <a:blip r:embed="rId5"/>
          <a:stretch>
            <a:fillRect/>
          </a:stretch>
        </p:blipFill>
        <p:spPr>
          <a:xfrm>
            <a:off x="776922" y="3029902"/>
            <a:ext cx="4562475" cy="1895475"/>
          </a:xfrm>
          <a:prstGeom prst="rect">
            <a:avLst/>
          </a:prstGeom>
        </p:spPr>
      </p:pic>
      <p:pic>
        <p:nvPicPr>
          <p:cNvPr id="8" name="Picture 7">
            <a:extLst>
              <a:ext uri="{FF2B5EF4-FFF2-40B4-BE49-F238E27FC236}">
                <a16:creationId xmlns:a16="http://schemas.microsoft.com/office/drawing/2014/main" id="{257ABFB8-EE6E-7875-AB0A-D241EF6EC4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3742" y="2387600"/>
            <a:ext cx="1391979" cy="1178560"/>
          </a:xfrm>
          <a:prstGeom prst="rect">
            <a:avLst/>
          </a:prstGeom>
        </p:spPr>
      </p:pic>
      <p:sp>
        <p:nvSpPr>
          <p:cNvPr id="9" name="Flowchart: Alternate Process 4">
            <a:extLst>
              <a:ext uri="{FF2B5EF4-FFF2-40B4-BE49-F238E27FC236}">
                <a16:creationId xmlns:a16="http://schemas.microsoft.com/office/drawing/2014/main" id="{40C46CA4-9E24-1456-0043-E012F1F97AD9}"/>
              </a:ext>
            </a:extLst>
          </p:cNvPr>
          <p:cNvSpPr/>
          <p:nvPr/>
        </p:nvSpPr>
        <p:spPr>
          <a:xfrm>
            <a:off x="5537200" y="2702560"/>
            <a:ext cx="560832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bất kì ai cũng có thể là nạn nhân của xâm hại tình dục.</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22293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2. </a:t>
            </a:r>
            <a:r>
              <a:rPr lang="vi-VN" sz="3000" i="1" dirty="0">
                <a:solidFill>
                  <a:srgbClr val="FF0000"/>
                </a:solidFill>
                <a:latin typeface="Calibri"/>
                <a:ea typeface="微软雅黑"/>
              </a:rPr>
              <a:t>Những hành vi nào dưới đây là biểu hiện của xâm hại? Vì sao?</a:t>
            </a:r>
            <a:endParaRPr kumimoji="0" lang="en-US" sz="3000" b="0" i="1" u="none" strike="noStrike" kern="1200" cap="none" spc="0" normalizeH="0" baseline="0" noProof="0" dirty="0">
              <a:ln>
                <a:noFill/>
              </a:ln>
              <a:solidFill>
                <a:srgbClr val="FF0000"/>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0665CBA5-103F-4C85-F9FB-968123FC79D1}"/>
              </a:ext>
            </a:extLst>
          </p:cNvPr>
          <p:cNvPicPr>
            <a:picLocks noChangeAspect="1"/>
          </p:cNvPicPr>
          <p:nvPr/>
        </p:nvPicPr>
        <p:blipFill>
          <a:blip r:embed="rId4"/>
          <a:stretch>
            <a:fillRect/>
          </a:stretch>
        </p:blipFill>
        <p:spPr>
          <a:xfrm>
            <a:off x="1961515" y="1212850"/>
            <a:ext cx="8248650" cy="5143500"/>
          </a:xfrm>
          <a:prstGeom prst="rect">
            <a:avLst/>
          </a:prstGeom>
        </p:spPr>
      </p:pic>
    </p:spTree>
    <p:extLst>
      <p:ext uri="{BB962C8B-B14F-4D97-AF65-F5344CB8AC3E}">
        <p14:creationId xmlns:p14="http://schemas.microsoft.com/office/powerpoint/2010/main" val="157939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56031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xâm hại về tinh thần đối với Cường vì khiến bạn trở nên buồn bã, thiếu tự tin.</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4DE6FAB9-F0F4-039C-D0F6-1F2E339E9D54}"/>
              </a:ext>
            </a:extLst>
          </p:cNvPr>
          <p:cNvPicPr>
            <a:picLocks noChangeAspect="1"/>
          </p:cNvPicPr>
          <p:nvPr/>
        </p:nvPicPr>
        <p:blipFill>
          <a:blip r:embed="rId5"/>
          <a:stretch>
            <a:fillRect/>
          </a:stretch>
        </p:blipFill>
        <p:spPr>
          <a:xfrm>
            <a:off x="813117" y="2586672"/>
            <a:ext cx="3819525" cy="1400175"/>
          </a:xfrm>
          <a:prstGeom prst="rect">
            <a:avLst/>
          </a:prstGeom>
        </p:spPr>
      </p:pic>
    </p:spTree>
    <p:extLst>
      <p:ext uri="{BB962C8B-B14F-4D97-AF65-F5344CB8AC3E}">
        <p14:creationId xmlns:p14="http://schemas.microsoft.com/office/powerpoint/2010/main" val="4100810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641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Không phải là biểu hiện của xâm hại vì bác sĩ khám ngực cho An khi có cả mẹ bạn ở đó.</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AED64E03-6072-A066-2EF3-65A4891AF23D}"/>
              </a:ext>
            </a:extLst>
          </p:cNvPr>
          <p:cNvPicPr>
            <a:picLocks noChangeAspect="1"/>
          </p:cNvPicPr>
          <p:nvPr/>
        </p:nvPicPr>
        <p:blipFill>
          <a:blip r:embed="rId5"/>
          <a:stretch>
            <a:fillRect/>
          </a:stretch>
        </p:blipFill>
        <p:spPr>
          <a:xfrm>
            <a:off x="588327" y="2613024"/>
            <a:ext cx="4162929" cy="1572895"/>
          </a:xfrm>
          <a:prstGeom prst="rect">
            <a:avLst/>
          </a:prstGeom>
        </p:spPr>
      </p:pic>
    </p:spTree>
    <p:extLst>
      <p:ext uri="{BB962C8B-B14F-4D97-AF65-F5344CB8AC3E}">
        <p14:creationId xmlns:p14="http://schemas.microsoft.com/office/powerpoint/2010/main" val="89021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1EDED0B6-995F-7D26-DDE8-6B53038F7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10" y="2286000"/>
            <a:ext cx="6118627" cy="2079906"/>
          </a:xfrm>
          <a:prstGeom prst="rect">
            <a:avLst/>
          </a:prstGeom>
        </p:spPr>
      </p:pic>
    </p:spTree>
    <p:extLst>
      <p:ext uri="{BB962C8B-B14F-4D97-AF65-F5344CB8AC3E}">
        <p14:creationId xmlns:p14="http://schemas.microsoft.com/office/powerpoint/2010/main" val="2057422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20240"/>
            <a:ext cx="5842000" cy="2895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tinh thần và xâm hại thể chất vì đã làm bạn tổn thương về tâm lí, chịu đau đớn</a:t>
            </a:r>
            <a:r>
              <a:rPr lang="en-US" sz="3600" b="1" kern="0" dirty="0">
                <a:solidFill>
                  <a:srgbClr val="FF0000"/>
                </a:solidFill>
                <a:latin typeface="Calibri" panose="020F0502020204030204" pitchFamily="34" charset="0"/>
                <a:ea typeface="微软雅黑"/>
                <a:cs typeface="Calibri" panose="020F0502020204030204" pitchFamily="34" charset="0"/>
              </a:rPr>
              <a:t> </a:t>
            </a:r>
            <a:r>
              <a:rPr lang="vi-VN" sz="3600" b="1" kern="0" dirty="0">
                <a:solidFill>
                  <a:srgbClr val="FF0000"/>
                </a:solidFill>
                <a:latin typeface="Calibri" panose="020F0502020204030204" pitchFamily="34" charset="0"/>
                <a:ea typeface="微软雅黑"/>
                <a:cs typeface="Calibri" panose="020F0502020204030204" pitchFamily="34" charset="0"/>
              </a:rPr>
              <a:t>về cơ thể,....</a:t>
            </a:r>
          </a:p>
        </p:txBody>
      </p:sp>
      <p:pic>
        <p:nvPicPr>
          <p:cNvPr id="6" name="Picture 5">
            <a:extLst>
              <a:ext uri="{FF2B5EF4-FFF2-40B4-BE49-F238E27FC236}">
                <a16:creationId xmlns:a16="http://schemas.microsoft.com/office/drawing/2014/main" id="{9AE374FE-AAA7-A7CA-34A4-5D4BBDBB5080}"/>
              </a:ext>
            </a:extLst>
          </p:cNvPr>
          <p:cNvPicPr>
            <a:picLocks noChangeAspect="1"/>
          </p:cNvPicPr>
          <p:nvPr/>
        </p:nvPicPr>
        <p:blipFill>
          <a:blip r:embed="rId5"/>
          <a:stretch>
            <a:fillRect/>
          </a:stretch>
        </p:blipFill>
        <p:spPr>
          <a:xfrm>
            <a:off x="690562" y="2488882"/>
            <a:ext cx="3800475" cy="1819275"/>
          </a:xfrm>
          <a:prstGeom prst="rect">
            <a:avLst/>
          </a:prstGeom>
        </p:spPr>
      </p:pic>
    </p:spTree>
    <p:extLst>
      <p:ext uri="{BB962C8B-B14F-4D97-AF65-F5344CB8AC3E}">
        <p14:creationId xmlns:p14="http://schemas.microsoft.com/office/powerpoint/2010/main" val="2403337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88544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tình dục vì việc vuốt má và sờ vào người Hạ của người hàng xóm làm bạn sợ hãi, không thoải mái.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F304AA18-6D1D-2F66-DD61-8C630C5B6B35}"/>
              </a:ext>
            </a:extLst>
          </p:cNvPr>
          <p:cNvPicPr>
            <a:picLocks noChangeAspect="1"/>
          </p:cNvPicPr>
          <p:nvPr/>
        </p:nvPicPr>
        <p:blipFill>
          <a:blip r:embed="rId5"/>
          <a:stretch>
            <a:fillRect/>
          </a:stretch>
        </p:blipFill>
        <p:spPr>
          <a:xfrm>
            <a:off x="845820" y="2521902"/>
            <a:ext cx="3733800" cy="1895475"/>
          </a:xfrm>
          <a:prstGeom prst="rect">
            <a:avLst/>
          </a:prstGeom>
        </p:spPr>
      </p:pic>
    </p:spTree>
    <p:extLst>
      <p:ext uri="{BB962C8B-B14F-4D97-AF65-F5344CB8AC3E}">
        <p14:creationId xmlns:p14="http://schemas.microsoft.com/office/powerpoint/2010/main" val="43308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2F983935-17DD-DF71-C6EF-7BAD7BE34479}"/>
              </a:ext>
            </a:extLst>
          </p:cNvPr>
          <p:cNvPicPr>
            <a:picLocks noChangeAspect="1"/>
          </p:cNvPicPr>
          <p:nvPr/>
        </p:nvPicPr>
        <p:blipFill>
          <a:blip r:embed="rId5"/>
          <a:stretch>
            <a:fillRect/>
          </a:stretch>
        </p:blipFill>
        <p:spPr>
          <a:xfrm>
            <a:off x="3139757" y="1844675"/>
            <a:ext cx="6562725" cy="1238250"/>
          </a:xfrm>
          <a:prstGeom prst="rect">
            <a:avLst/>
          </a:prstGeom>
        </p:spPr>
      </p:pic>
    </p:spTree>
    <p:extLst>
      <p:ext uri="{BB962C8B-B14F-4D97-AF65-F5344CB8AC3E}">
        <p14:creationId xmlns:p14="http://schemas.microsoft.com/office/powerpoint/2010/main" val="111638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4"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5"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6"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5"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7"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8"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9C439-EAEF-602E-FBCA-E6B3562BC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ask="http://schemas.microsoft.com/office/drawing/2018/sketchyshape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02FA7-B57D-6F52-AC25-5769C4B6EF79}"/>
              </a:ext>
            </a:extLst>
          </p:cNvPr>
          <p:cNvPicPr>
            <a:picLocks noChangeAspect="1"/>
          </p:cNvPicPr>
          <p:nvPr/>
        </p:nvPicPr>
        <p:blipFill>
          <a:blip r:embed="rId3"/>
          <a:stretch>
            <a:fillRect/>
          </a:stretch>
        </p:blipFill>
        <p:spPr>
          <a:xfrm>
            <a:off x="737408" y="1378525"/>
            <a:ext cx="4804064" cy="4304149"/>
          </a:xfrm>
          <a:prstGeom prst="rect">
            <a:avLst/>
          </a:prstGeom>
        </p:spPr>
      </p:pic>
      <p:grpSp>
        <p:nvGrpSpPr>
          <p:cNvPr id="7" name="Group 6">
            <a:extLst>
              <a:ext uri="{FF2B5EF4-FFF2-40B4-BE49-F238E27FC236}">
                <a16:creationId xmlns:a16="http://schemas.microsoft.com/office/drawing/2014/main" id="{91EC3E3B-FC26-02E3-FBAC-83F450AFCC0E}"/>
              </a:ext>
            </a:extLst>
          </p:cNvPr>
          <p:cNvGrpSpPr/>
          <p:nvPr/>
        </p:nvGrpSpPr>
        <p:grpSpPr>
          <a:xfrm>
            <a:off x="5491144" y="130720"/>
            <a:ext cx="6081096" cy="2937622"/>
            <a:chOff x="5491144" y="130720"/>
            <a:chExt cx="6081096" cy="2937622"/>
          </a:xfrm>
        </p:grpSpPr>
        <p:grpSp>
          <p:nvGrpSpPr>
            <p:cNvPr id="8" name="Group 7">
              <a:extLst>
                <a:ext uri="{FF2B5EF4-FFF2-40B4-BE49-F238E27FC236}">
                  <a16:creationId xmlns:a16="http://schemas.microsoft.com/office/drawing/2014/main" id="{41870A57-462F-F75B-261F-B43DA9E9E574}"/>
                </a:ext>
              </a:extLst>
            </p:cNvPr>
            <p:cNvGrpSpPr/>
            <p:nvPr/>
          </p:nvGrpSpPr>
          <p:grpSpPr>
            <a:xfrm>
              <a:off x="5491144" y="130720"/>
              <a:ext cx="6081096" cy="2937622"/>
              <a:chOff x="967156" y="1026398"/>
              <a:chExt cx="2350510" cy="2103196"/>
            </a:xfrm>
          </p:grpSpPr>
          <p:grpSp>
            <p:nvGrpSpPr>
              <p:cNvPr id="10" name="Group 9">
                <a:extLst>
                  <a:ext uri="{FF2B5EF4-FFF2-40B4-BE49-F238E27FC236}">
                    <a16:creationId xmlns:a16="http://schemas.microsoft.com/office/drawing/2014/main" id="{FD68CB88-34A0-421D-01C2-9C93806AF944}"/>
                  </a:ext>
                </a:extLst>
              </p:cNvPr>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a:extLst>
                    <a:ext uri="{FF2B5EF4-FFF2-40B4-BE49-F238E27FC236}">
                      <a16:creationId xmlns:a16="http://schemas.microsoft.com/office/drawing/2014/main" id="{B6A5C861-37A5-E977-A862-740C1AC55811}"/>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AF4C19-A6AF-701B-6792-DA243FCB73D8}"/>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8D143204-A427-6887-84DC-C96457AC67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a:extLst>
                <a:ext uri="{FF2B5EF4-FFF2-40B4-BE49-F238E27FC236}">
                  <a16:creationId xmlns:a16="http://schemas.microsoft.com/office/drawing/2014/main" id="{E37B7F27-2844-CDAA-94B0-EF43317259E9}"/>
                </a:ext>
              </a:extLst>
            </p:cNvPr>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8205CDB0-C7B4-1DD6-49AC-EB5F8FD5663D}"/>
              </a:ext>
            </a:extLst>
          </p:cNvPr>
          <p:cNvGrpSpPr/>
          <p:nvPr/>
        </p:nvGrpSpPr>
        <p:grpSpPr>
          <a:xfrm>
            <a:off x="5592744" y="2965360"/>
            <a:ext cx="6081096" cy="2937622"/>
            <a:chOff x="5491144" y="130720"/>
            <a:chExt cx="6081096" cy="2937622"/>
          </a:xfrm>
        </p:grpSpPr>
        <p:grpSp>
          <p:nvGrpSpPr>
            <p:cNvPr id="18" name="Group 17">
              <a:extLst>
                <a:ext uri="{FF2B5EF4-FFF2-40B4-BE49-F238E27FC236}">
                  <a16:creationId xmlns:a16="http://schemas.microsoft.com/office/drawing/2014/main" id="{E8B11DCA-356E-C1E6-BEDE-6F767AC8B36C}"/>
                </a:ext>
              </a:extLst>
            </p:cNvPr>
            <p:cNvGrpSpPr/>
            <p:nvPr/>
          </p:nvGrpSpPr>
          <p:grpSpPr>
            <a:xfrm>
              <a:off x="5491144" y="130720"/>
              <a:ext cx="6081096" cy="2937622"/>
              <a:chOff x="967156" y="1026398"/>
              <a:chExt cx="2350510" cy="2103196"/>
            </a:xfrm>
          </p:grpSpPr>
          <p:grpSp>
            <p:nvGrpSpPr>
              <p:cNvPr id="20" name="Group 19">
                <a:extLst>
                  <a:ext uri="{FF2B5EF4-FFF2-40B4-BE49-F238E27FC236}">
                    <a16:creationId xmlns:a16="http://schemas.microsoft.com/office/drawing/2014/main" id="{140C740B-CBDA-8A5E-ECD9-2E26D595EFCB}"/>
                  </a:ext>
                </a:extLst>
              </p:cNvPr>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a:extLst>
                    <a:ext uri="{FF2B5EF4-FFF2-40B4-BE49-F238E27FC236}">
                      <a16:creationId xmlns:a16="http://schemas.microsoft.com/office/drawing/2014/main" id="{56045338-BB95-6CAE-7A70-756616D1CCD5}"/>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1FE7E3E-0597-450C-1270-D35DCF24E64C}"/>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7DFBC176-A342-A96E-ABC0-B13763022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a:extLst>
                <a:ext uri="{FF2B5EF4-FFF2-40B4-BE49-F238E27FC236}">
                  <a16:creationId xmlns:a16="http://schemas.microsoft.com/office/drawing/2014/main" id="{45750555-59AA-DD7C-EB01-70172645C098}"/>
                </a:ext>
              </a:extLst>
            </p:cNvPr>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8" name="Picture 7">
            <a:extLst>
              <a:ext uri="{FF2B5EF4-FFF2-40B4-BE49-F238E27FC236}">
                <a16:creationId xmlns:a16="http://schemas.microsoft.com/office/drawing/2014/main" id="{FA827AE9-0F2E-017D-2F90-BC3F45BE8AA7}"/>
              </a:ext>
            </a:extLst>
          </p:cNvPr>
          <p:cNvPicPr>
            <a:picLocks noChangeAspect="1"/>
          </p:cNvPicPr>
          <p:nvPr/>
        </p:nvPicPr>
        <p:blipFill>
          <a:blip r:embed="rId5"/>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4D3849C-F27B-59BC-FF76-7FD290ADA83E}"/>
              </a:ext>
            </a:extLst>
          </p:cNvPr>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2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9" name="TextBox 8">
            <a:extLst>
              <a:ext uri="{FF2B5EF4-FFF2-40B4-BE49-F238E27FC236}">
                <a16:creationId xmlns:a16="http://schemas.microsoft.com/office/drawing/2014/main" id="{34D3849C-F27B-59BC-FF76-7FD290ADA83E}"/>
              </a:ext>
            </a:extLst>
          </p:cNvPr>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2214B5F-76B5-7002-E6F5-63CA6D08D560}"/>
              </a:ext>
            </a:extLst>
          </p:cNvPr>
          <p:cNvPicPr>
            <a:picLocks noChangeAspect="1"/>
          </p:cNvPicPr>
          <p:nvPr/>
        </p:nvPicPr>
        <p:blipFill>
          <a:blip r:embed="rId5"/>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1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1181995" y="223521"/>
            <a:ext cx="9607925" cy="914400"/>
          </a:xfrm>
          <a:prstGeom prst="roundRect">
            <a:avLst/>
          </a:prstGeom>
          <a:ln w="57150">
            <a:solidFill>
              <a:srgbClr val="00B050"/>
            </a:solidFill>
            <a:extLst>
              <a:ext uri="{C807C97D-BFC1-408E-A445-0C87EB9F89A2}">
                <ask:lineSketchStyleProp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vi-VN" sz="3600" i="1" dirty="0">
                <a:solidFill>
                  <a:srgbClr val="FF0000"/>
                </a:solidFill>
                <a:latin typeface="Calibri"/>
                <a:ea typeface="微软雅黑"/>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a:ea typeface="微软雅黑"/>
              <a:cs typeface="+mn-cs"/>
            </a:endParaRPr>
          </a:p>
        </p:txBody>
      </p:sp>
      <p:sp>
        <p:nvSpPr>
          <p:cNvPr id="6" name="TextBox 5">
            <a:extLst>
              <a:ext uri="{FF2B5EF4-FFF2-40B4-BE49-F238E27FC236}">
                <a16:creationId xmlns:a16="http://schemas.microsoft.com/office/drawing/2014/main" id="{602DD7CC-904E-39E6-B564-EDDD727A1CCA}"/>
              </a:ext>
            </a:extLst>
          </p:cNvPr>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p>
        </p:txBody>
      </p:sp>
    </p:spTree>
    <p:extLst>
      <p:ext uri="{BB962C8B-B14F-4D97-AF65-F5344CB8AC3E}">
        <p14:creationId xmlns:p14="http://schemas.microsoft.com/office/powerpoint/2010/main" val="110728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533</Words>
  <Application>Microsoft Office PowerPoint</Application>
  <PresentationFormat>Widescreen</PresentationFormat>
  <Paragraphs>44</Paragraphs>
  <Slides>23</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Aptos</vt:lpstr>
      <vt:lpstr>Aptos Display</vt:lpstr>
      <vt:lpstr>Arial</vt:lpstr>
      <vt:lpstr>Calibri</vt:lpstr>
      <vt:lpstr>Cambria</vt:lpstr>
      <vt:lpstr>Chewy</vt:lpstr>
      <vt:lpstr>Roboto</vt:lpstr>
      <vt:lpstr>Roboto Light</vt:lpstr>
      <vt:lpstr>Times New Roman</vt:lpstr>
      <vt:lpstr>Take a Walk Today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Ngọc Đỗ</cp:lastModifiedBy>
  <cp:revision>28</cp:revision>
  <dcterms:created xsi:type="dcterms:W3CDTF">2024-11-25T01:43:56Z</dcterms:created>
  <dcterms:modified xsi:type="dcterms:W3CDTF">2025-03-14T08:13:15Z</dcterms:modified>
</cp:coreProperties>
</file>