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64" r:id="rId3"/>
  </p:sldMasterIdLst>
  <p:notesMasterIdLst>
    <p:notesMasterId r:id="rId12"/>
  </p:notesMasterIdLst>
  <p:sldIdLst>
    <p:sldId id="257" r:id="rId4"/>
    <p:sldId id="261" r:id="rId5"/>
    <p:sldId id="260" r:id="rId6"/>
    <p:sldId id="515" r:id="rId7"/>
    <p:sldId id="514" r:id="rId8"/>
    <p:sldId id="517" r:id="rId9"/>
    <p:sldId id="518" r:id="rId10"/>
    <p:sldId id="28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E2DD"/>
    <a:srgbClr val="00A28C"/>
    <a:srgbClr val="107678"/>
    <a:srgbClr val="FF5050"/>
    <a:srgbClr val="DA7973"/>
    <a:srgbClr val="FA7358"/>
    <a:srgbClr val="FFE1ED"/>
    <a:srgbClr val="FFC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8706" autoAdjust="0"/>
  </p:normalViewPr>
  <p:slideViewPr>
    <p:cSldViewPr showGuides="1">
      <p:cViewPr varScale="1">
        <p:scale>
          <a:sx n="69" d="100"/>
          <a:sy n="69" d="100"/>
        </p:scale>
        <p:origin x="855" y="-225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ọc Đỗ" userId="2f07f5d2c440dd9f" providerId="LiveId" clId="{1A3E7211-CEF0-4956-86DD-7BCD10BF4D57}"/>
    <pc:docChg chg="delSld">
      <pc:chgData name="Ngọc Đỗ" userId="2f07f5d2c440dd9f" providerId="LiveId" clId="{1A3E7211-CEF0-4956-86DD-7BCD10BF4D57}" dt="2025-03-14T08:12:35.754" v="1" actId="47"/>
      <pc:docMkLst>
        <pc:docMk/>
      </pc:docMkLst>
      <pc:sldChg chg="del">
        <pc:chgData name="Ngọc Đỗ" userId="2f07f5d2c440dd9f" providerId="LiveId" clId="{1A3E7211-CEF0-4956-86DD-7BCD10BF4D57}" dt="2025-03-14T08:12:34.363" v="0" actId="47"/>
        <pc:sldMkLst>
          <pc:docMk/>
          <pc:sldMk cId="2476024223" sldId="262"/>
        </pc:sldMkLst>
      </pc:sldChg>
      <pc:sldChg chg="del">
        <pc:chgData name="Ngọc Đỗ" userId="2f07f5d2c440dd9f" providerId="LiveId" clId="{1A3E7211-CEF0-4956-86DD-7BCD10BF4D57}" dt="2025-03-14T08:12:35.754" v="1" actId="47"/>
        <pc:sldMkLst>
          <pc:docMk/>
          <pc:sldMk cId="2290290821" sldId="51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83A66-C871-44F0-9196-4F53FED89108}" type="datetimeFigureOut">
              <a:rPr lang="en-US" smtClean="0"/>
              <a:t>14/03/2025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7F363-2412-4CBB-871A-FC3E383BE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63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14/03/2025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14/03/2025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3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14/03/2025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3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14/03/2025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2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14/03/2025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5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14/03/2025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0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14/03/2025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14/03/2025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14/03/2025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14/03/2025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14/03/2025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14/03/2025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0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14/03/2025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4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14/03/2025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14/03/2025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2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slideLayout" Target="../slideLayouts/slideLayout8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slideLayout" Target="../slideLayouts/slideLayout13.xml"/><Relationship Id="rId7" Type="http://schemas.openxmlformats.org/officeDocument/2006/relationships/tags" Target="../tags/tag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tags" Target="../tags/tag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49" r:id="rId3"/>
    <p:sldLayoutId id="2147483657" r:id="rId4"/>
    <p:sldLayoutId id="2147483650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4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14/03/2025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359349-FD24-7A2A-CF83-EFAD6BC2B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0" y="0"/>
            <a:ext cx="12178145" cy="784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7E40C2-2575-D95E-0772-FC1D06AAB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838200"/>
            <a:ext cx="4901609" cy="18411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0B8B13-A9B1-03B3-0E86-DC88A55EF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1693" y="2743200"/>
            <a:ext cx="7220307" cy="22374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01986" y="5486399"/>
            <a:ext cx="271444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5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endParaRPr lang="vi-VN" sz="5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935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3FEE571-8790-A510-E66B-E80E29830E16}"/>
              </a:ext>
            </a:extLst>
          </p:cNvPr>
          <p:cNvGrpSpPr/>
          <p:nvPr/>
        </p:nvGrpSpPr>
        <p:grpSpPr>
          <a:xfrm>
            <a:off x="565946" y="3664294"/>
            <a:ext cx="3245096" cy="1493924"/>
            <a:chOff x="565946" y="3664294"/>
            <a:chExt cx="3245096" cy="149392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C23C68A-85BA-9BA2-9B9E-FBC0EAA9F2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0" t="7480" r="14375" b="-4147"/>
            <a:stretch/>
          </p:blipFill>
          <p:spPr>
            <a:xfrm>
              <a:off x="1905000" y="3664294"/>
              <a:ext cx="1906042" cy="149392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0204565-87C8-E7B5-3D34-0816A30C44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22" r="43750" b="17262"/>
            <a:stretch/>
          </p:blipFill>
          <p:spPr>
            <a:xfrm rot="403859" flipH="1">
              <a:off x="565946" y="3852009"/>
              <a:ext cx="1552006" cy="111849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55A412C-9F40-F5FE-6F8D-7AA9B94A8D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8674" y="2218839"/>
            <a:ext cx="9004572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9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21CE52-165F-CC7D-26B3-D60DEC404B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12178145" cy="784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647D8E-2071-43F2-3693-D53CEC11C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11506200" cy="65532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F867CB-8215-2B3C-414F-3BD91D23C55F}"/>
              </a:ext>
            </a:extLst>
          </p:cNvPr>
          <p:cNvSpPr txBox="1">
            <a:spLocks/>
          </p:cNvSpPr>
          <p:nvPr/>
        </p:nvSpPr>
        <p:spPr>
          <a:xfrm>
            <a:off x="5105400" y="2530267"/>
            <a:ext cx="6096000" cy="4231045"/>
          </a:xfrm>
          <a:prstGeom prst="rect">
            <a:avLst/>
          </a:prstGeom>
        </p:spPr>
        <p:txBody>
          <a:bodyPr vert="horz" lIns="0" tIns="77900" rIns="0" bIns="77900" anchor="t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50"/>
              </a:spcBef>
            </a:pPr>
            <a:endParaRPr lang="en-US" altLang="zh-CN" sz="44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4A2BD5-5226-FA93-B84A-52E51FB1C612}"/>
              </a:ext>
            </a:extLst>
          </p:cNvPr>
          <p:cNvSpPr txBox="1"/>
          <p:nvPr/>
        </p:nvSpPr>
        <p:spPr>
          <a:xfrm>
            <a:off x="1066800" y="589231"/>
            <a:ext cx="101084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số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ảnh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về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các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sản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phẩm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lắp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ghép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mô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xe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điện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chạy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bằng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pin.</a:t>
            </a:r>
            <a:endParaRPr lang="en-US" sz="3600" b="1" dirty="0">
              <a:latin typeface="Calibri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C10F960-DCC9-725B-BE60-E401BA6174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38" y="891662"/>
            <a:ext cx="429576" cy="4823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0EEB15-F484-7E27-7AD9-F1EB3B14EA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20" t="27218" r="3445" b="9073"/>
          <a:stretch/>
        </p:blipFill>
        <p:spPr bwMode="auto">
          <a:xfrm>
            <a:off x="990600" y="2133600"/>
            <a:ext cx="5171174" cy="3505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F44C3C-6860-1B93-0489-D7494BF403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7" t="4054"/>
          <a:stretch/>
        </p:blipFill>
        <p:spPr bwMode="auto">
          <a:xfrm>
            <a:off x="6477000" y="2133600"/>
            <a:ext cx="5177306" cy="3581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910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74CA8A-F5D2-033A-EF39-F536CCD07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133600"/>
            <a:ext cx="7730398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4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D95D2E-9FC2-35D9-81AB-08A8D06DDD1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161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BFDC3D3-5DFD-4E4C-8BC1-B430BD30C246}"/>
              </a:ext>
            </a:extLst>
          </p:cNvPr>
          <p:cNvSpPr/>
          <p:nvPr/>
        </p:nvSpPr>
        <p:spPr>
          <a:xfrm>
            <a:off x="2566874" y="2788312"/>
            <a:ext cx="9320326" cy="2667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BD4236-8161-4FAF-A4E5-29638826175C}"/>
              </a:ext>
            </a:extLst>
          </p:cNvPr>
          <p:cNvSpPr txBox="1"/>
          <p:nvPr/>
        </p:nvSpPr>
        <p:spPr>
          <a:xfrm>
            <a:off x="3741827" y="3124200"/>
            <a:ext cx="8145373" cy="1569660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lắp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mô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xe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chạy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pin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ngoài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SGK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1D933D69-65A1-A0CA-5CD6-CD8235CBA461}"/>
              </a:ext>
            </a:extLst>
          </p:cNvPr>
          <p:cNvSpPr/>
          <p:nvPr/>
        </p:nvSpPr>
        <p:spPr>
          <a:xfrm>
            <a:off x="530028" y="1973724"/>
            <a:ext cx="3436430" cy="4770060"/>
          </a:xfrm>
          <a:custGeom>
            <a:avLst/>
            <a:gdLst/>
            <a:ahLst/>
            <a:cxnLst/>
            <a:rect l="l" t="t" r="r" b="b"/>
            <a:pathLst>
              <a:path w="2964370" h="4114800">
                <a:moveTo>
                  <a:pt x="0" y="0"/>
                </a:moveTo>
                <a:lnTo>
                  <a:pt x="2964370" y="0"/>
                </a:lnTo>
                <a:lnTo>
                  <a:pt x="2964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2982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AC1F488E-F128-B9EF-E932-12ECA69B0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752600"/>
            <a:ext cx="12192000" cy="29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4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21CE52-165F-CC7D-26B3-D60DEC404B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12178145" cy="784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647D8E-2071-43F2-3693-D53CEC11C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09826"/>
            <a:ext cx="11506200" cy="62484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F867CB-8215-2B3C-414F-3BD91D23C55F}"/>
              </a:ext>
            </a:extLst>
          </p:cNvPr>
          <p:cNvSpPr txBox="1">
            <a:spLocks/>
          </p:cNvSpPr>
          <p:nvPr/>
        </p:nvSpPr>
        <p:spPr>
          <a:xfrm>
            <a:off x="5105400" y="2530267"/>
            <a:ext cx="6096000" cy="4231045"/>
          </a:xfrm>
          <a:prstGeom prst="rect">
            <a:avLst/>
          </a:prstGeom>
        </p:spPr>
        <p:txBody>
          <a:bodyPr vert="horz" lIns="0" tIns="77900" rIns="0" bIns="77900" anchor="t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A77C55-6584-73E0-5261-77E5289E2B2B}"/>
              </a:ext>
            </a:extLst>
          </p:cNvPr>
          <p:cNvSpPr txBox="1"/>
          <p:nvPr/>
        </p:nvSpPr>
        <p:spPr>
          <a:xfrm>
            <a:off x="1447800" y="990600"/>
            <a:ext cx="9525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954ED6-9EAB-AA8B-8589-B6BEF11E62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79" t="8475" r="1337" b="4238"/>
          <a:stretch/>
        </p:blipFill>
        <p:spPr bwMode="auto">
          <a:xfrm>
            <a:off x="1676400" y="1828800"/>
            <a:ext cx="9203337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936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D95D2E-9FC2-35D9-81AB-08A8D06DDD1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161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BFDC3D3-5DFD-4E4C-8BC1-B430BD30C246}"/>
              </a:ext>
            </a:extLst>
          </p:cNvPr>
          <p:cNvSpPr/>
          <p:nvPr/>
        </p:nvSpPr>
        <p:spPr>
          <a:xfrm>
            <a:off x="2566874" y="2788312"/>
            <a:ext cx="8915400" cy="2667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1D933D69-65A1-A0CA-5CD6-CD8235CBA461}"/>
              </a:ext>
            </a:extLst>
          </p:cNvPr>
          <p:cNvSpPr/>
          <p:nvPr/>
        </p:nvSpPr>
        <p:spPr>
          <a:xfrm>
            <a:off x="530028" y="1973724"/>
            <a:ext cx="3436430" cy="4770060"/>
          </a:xfrm>
          <a:custGeom>
            <a:avLst/>
            <a:gdLst/>
            <a:ahLst/>
            <a:cxnLst/>
            <a:rect l="l" t="t" r="r" b="b"/>
            <a:pathLst>
              <a:path w="2964370" h="4114800">
                <a:moveTo>
                  <a:pt x="0" y="0"/>
                </a:moveTo>
                <a:lnTo>
                  <a:pt x="2964370" y="0"/>
                </a:lnTo>
                <a:lnTo>
                  <a:pt x="2964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729544-F8C5-D6FB-17D6-8F20A2C8C8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577" y="1628809"/>
            <a:ext cx="6955620" cy="372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795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1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25400">
          <a:noFill/>
        </a:ln>
      </a:spPr>
      <a:bodyPr wrap="none" lIns="0" tIns="0" rIns="0" bIns="0" rtlCol="0">
        <a:spAutoFit/>
      </a:bodyPr>
      <a:lstStyle>
        <a:defPPr algn="ctr">
          <a:defRPr sz="6600" smtClean="0">
            <a:ln w="568325">
              <a:solidFill>
                <a:schemeClr val="bg1"/>
              </a:solidFill>
            </a:ln>
            <a:solidFill>
              <a:schemeClr val="bg1"/>
            </a:solidFill>
            <a:effectLst>
              <a:glow>
                <a:schemeClr val="accent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#9Slide07 SVNBeachwood Sans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2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25400">
          <a:noFill/>
        </a:ln>
      </a:spPr>
      <a:bodyPr wrap="none" lIns="0" tIns="0" rIns="0" bIns="0" rtlCol="0">
        <a:spAutoFit/>
      </a:bodyPr>
      <a:lstStyle>
        <a:defPPr algn="ctr">
          <a:defRPr sz="6600" smtClean="0">
            <a:ln w="568325">
              <a:solidFill>
                <a:schemeClr val="bg1"/>
              </a:solidFill>
            </a:ln>
            <a:solidFill>
              <a:schemeClr val="bg1"/>
            </a:solidFill>
            <a:effectLst>
              <a:glow>
                <a:schemeClr val="accent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#9Slide07 SVNBeachwood Sans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1047</TotalTime>
  <Words>43</Words>
  <Application>Microsoft Office PowerPoint</Application>
  <PresentationFormat>Widescreen</PresentationFormat>
  <Paragraphs>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#9Slide02 Noi dung dai</vt:lpstr>
      <vt:lpstr>#9Slide02 Tieu de dai</vt:lpstr>
      <vt:lpstr>Aptos</vt:lpstr>
      <vt:lpstr>Arial</vt:lpstr>
      <vt:lpstr>Calibri</vt:lpstr>
      <vt:lpstr>Cambria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cp:keywords>9Slide</cp:keywords>
  <dc:description>9Slide.vn</dc:description>
  <cp:lastModifiedBy>Ngọc Đỗ</cp:lastModifiedBy>
  <cp:revision>25</cp:revision>
  <dcterms:created xsi:type="dcterms:W3CDTF">2023-10-22T02:00:54Z</dcterms:created>
  <dcterms:modified xsi:type="dcterms:W3CDTF">2025-03-14T08:12:41Z</dcterms:modified>
  <cp:category>9Slide.vn</cp:category>
  <cp:contentStatus>9Slide</cp:contentStatus>
</cp:coreProperties>
</file>