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sldIdLst>
    <p:sldId id="290" r:id="rId3"/>
    <p:sldId id="288" r:id="rId4"/>
    <p:sldId id="2007577116" r:id="rId5"/>
    <p:sldId id="2007577117" r:id="rId6"/>
    <p:sldId id="267" r:id="rId7"/>
    <p:sldId id="2007577118" r:id="rId8"/>
    <p:sldId id="2007577119" r:id="rId9"/>
    <p:sldId id="2007577120"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58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238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62764C2-7138-4BB9-AEB7-CC145358E8BC}"/>
              </a:ext>
            </a:extLst>
          </p:cNvPr>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23E6385F-C0DD-4B7B-8458-7B3962FA87E5}"/>
              </a:ext>
            </a:extLst>
          </p:cNvPr>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874563F2-C2AC-4F8C-BB63-923BA2EEF8A5}"/>
              </a:ext>
            </a:extLst>
          </p:cNvPr>
          <p:cNvSpPr>
            <a:spLocks noGrp="1"/>
          </p:cNvSpPr>
          <p:nvPr>
            <p:ph type="sldNum" sz="quarter" idx="12"/>
          </p:nvPr>
        </p:nvSpPr>
        <p:spPr>
          <a:xfrm>
            <a:off x="8737600" y="6245225"/>
            <a:ext cx="2844800" cy="476250"/>
          </a:xfrm>
          <a:prstGeom prst="rect">
            <a:avLst/>
          </a:prstGeom>
        </p:spPr>
        <p:txBody>
          <a:bodyPr/>
          <a:lstStyle>
            <a:lvl1pPr>
              <a:defRPr/>
            </a:lvl1pPr>
          </a:lstStyle>
          <a:p>
            <a:pPr>
              <a:defRPr/>
            </a:pPr>
            <a:fld id="{83388F6D-8A74-4894-8F2C-F66A4AB98042}" type="slidenum">
              <a:rPr lang="en-US" altLang="en-US"/>
              <a:pPr>
                <a:defRPr/>
              </a:pPr>
              <a:t>‹#›</a:t>
            </a:fld>
            <a:endParaRPr lang="en-US" altLang="en-US"/>
          </a:p>
        </p:txBody>
      </p:sp>
    </p:spTree>
    <p:extLst>
      <p:ext uri="{BB962C8B-B14F-4D97-AF65-F5344CB8AC3E}">
        <p14:creationId xmlns:p14="http://schemas.microsoft.com/office/powerpoint/2010/main" val="411155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grpSp>
        <p:nvGrpSpPr>
          <p:cNvPr id="7" name="Google Shape;28;p27">
            <a:extLst>
              <a:ext uri="{FF2B5EF4-FFF2-40B4-BE49-F238E27FC236}">
                <a16:creationId xmlns:a16="http://schemas.microsoft.com/office/drawing/2014/main" id="{99864A22-FD53-46D6-8FF0-EB00DCFDFEDD}"/>
              </a:ext>
            </a:extLst>
          </p:cNvPr>
          <p:cNvGrpSpPr/>
          <p:nvPr userDrawn="1"/>
        </p:nvGrpSpPr>
        <p:grpSpPr>
          <a:xfrm>
            <a:off x="0" y="0"/>
            <a:ext cx="12192000" cy="6858000"/>
            <a:chOff x="0" y="0"/>
            <a:chExt cx="12192000" cy="6858000"/>
          </a:xfrm>
        </p:grpSpPr>
        <p:sp>
          <p:nvSpPr>
            <p:cNvPr id="8" name="Google Shape;29;p27">
              <a:extLst>
                <a:ext uri="{FF2B5EF4-FFF2-40B4-BE49-F238E27FC236}">
                  <a16:creationId xmlns:a16="http://schemas.microsoft.com/office/drawing/2014/main" id="{B8A33867-73C5-4FBC-BA2F-31A287570785}"/>
                </a:ext>
              </a:extLst>
            </p:cNvPr>
            <p:cNvSpPr/>
            <p:nvPr/>
          </p:nvSpPr>
          <p:spPr>
            <a:xfrm>
              <a:off x="0" y="0"/>
              <a:ext cx="12192000" cy="6858000"/>
            </a:xfrm>
            <a:prstGeom prst="rect">
              <a:avLst/>
            </a:prstGeom>
            <a:solidFill>
              <a:srgbClr val="93E3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Google Shape;30;p27">
              <a:extLst>
                <a:ext uri="{FF2B5EF4-FFF2-40B4-BE49-F238E27FC236}">
                  <a16:creationId xmlns:a16="http://schemas.microsoft.com/office/drawing/2014/main" id="{B024C601-B749-4825-AF71-010760E58ADB}"/>
                </a:ext>
              </a:extLst>
            </p:cNvPr>
            <p:cNvSpPr/>
            <p:nvPr/>
          </p:nvSpPr>
          <p:spPr>
            <a:xfrm>
              <a:off x="1734725"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1;p27">
              <a:extLst>
                <a:ext uri="{FF2B5EF4-FFF2-40B4-BE49-F238E27FC236}">
                  <a16:creationId xmlns:a16="http://schemas.microsoft.com/office/drawing/2014/main" id="{BA4B8732-CA36-4BE1-A3B5-17CC24C348EE}"/>
                </a:ext>
              </a:extLst>
            </p:cNvPr>
            <p:cNvSpPr/>
            <p:nvPr/>
          </p:nvSpPr>
          <p:spPr>
            <a:xfrm>
              <a:off x="635499"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2;p27">
              <a:extLst>
                <a:ext uri="{FF2B5EF4-FFF2-40B4-BE49-F238E27FC236}">
                  <a16:creationId xmlns:a16="http://schemas.microsoft.com/office/drawing/2014/main" id="{00BC7FD7-1BE9-416E-B461-915B07BD56C3}"/>
                </a:ext>
              </a:extLst>
            </p:cNvPr>
            <p:cNvSpPr/>
            <p:nvPr/>
          </p:nvSpPr>
          <p:spPr>
            <a:xfrm>
              <a:off x="4603086"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3;p27">
              <a:extLst>
                <a:ext uri="{FF2B5EF4-FFF2-40B4-BE49-F238E27FC236}">
                  <a16:creationId xmlns:a16="http://schemas.microsoft.com/office/drawing/2014/main" id="{35B0FD18-C0F3-4747-8DF6-4D3588F76ACB}"/>
                </a:ext>
              </a:extLst>
            </p:cNvPr>
            <p:cNvSpPr/>
            <p:nvPr/>
          </p:nvSpPr>
          <p:spPr>
            <a:xfrm>
              <a:off x="3073910"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4;p27">
              <a:extLst>
                <a:ext uri="{FF2B5EF4-FFF2-40B4-BE49-F238E27FC236}">
                  <a16:creationId xmlns:a16="http://schemas.microsoft.com/office/drawing/2014/main" id="{B3F444FD-D967-4971-BA4E-D4A0CBF92F61}"/>
                </a:ext>
              </a:extLst>
            </p:cNvPr>
            <p:cNvSpPr/>
            <p:nvPr/>
          </p:nvSpPr>
          <p:spPr>
            <a:xfrm rot="10800000" flipH="1">
              <a:off x="7642643" y="1143465"/>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5;p27">
              <a:extLst>
                <a:ext uri="{FF2B5EF4-FFF2-40B4-BE49-F238E27FC236}">
                  <a16:creationId xmlns:a16="http://schemas.microsoft.com/office/drawing/2014/main" id="{2C345ADD-F5C8-43E3-9C3D-04D6F19062D8}"/>
                </a:ext>
              </a:extLst>
            </p:cNvPr>
            <p:cNvSpPr/>
            <p:nvPr/>
          </p:nvSpPr>
          <p:spPr>
            <a:xfrm rot="10800000" flipH="1">
              <a:off x="6543417" y="591077"/>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36;p27">
              <a:extLst>
                <a:ext uri="{FF2B5EF4-FFF2-40B4-BE49-F238E27FC236}">
                  <a16:creationId xmlns:a16="http://schemas.microsoft.com/office/drawing/2014/main" id="{0626E602-A1B0-4212-99B9-B1C4203A66FF}"/>
                </a:ext>
              </a:extLst>
            </p:cNvPr>
            <p:cNvSpPr/>
            <p:nvPr/>
          </p:nvSpPr>
          <p:spPr>
            <a:xfrm rot="10800000" flipH="1">
              <a:off x="10511004" y="1142535"/>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37;p27">
              <a:extLst>
                <a:ext uri="{FF2B5EF4-FFF2-40B4-BE49-F238E27FC236}">
                  <a16:creationId xmlns:a16="http://schemas.microsoft.com/office/drawing/2014/main" id="{771E77F9-663A-4FF8-B91F-CF93A44CF456}"/>
                </a:ext>
              </a:extLst>
            </p:cNvPr>
            <p:cNvSpPr/>
            <p:nvPr/>
          </p:nvSpPr>
          <p:spPr>
            <a:xfrm rot="10800000" flipH="1">
              <a:off x="8981828" y="53331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38;p27">
              <a:extLst>
                <a:ext uri="{FF2B5EF4-FFF2-40B4-BE49-F238E27FC236}">
                  <a16:creationId xmlns:a16="http://schemas.microsoft.com/office/drawing/2014/main" id="{CB0B991C-D801-496D-A428-B6863AE905B9}"/>
                </a:ext>
              </a:extLst>
            </p:cNvPr>
            <p:cNvSpPr/>
            <p:nvPr/>
          </p:nvSpPr>
          <p:spPr>
            <a:xfrm>
              <a:off x="1566112"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39;p27">
              <a:extLst>
                <a:ext uri="{FF2B5EF4-FFF2-40B4-BE49-F238E27FC236}">
                  <a16:creationId xmlns:a16="http://schemas.microsoft.com/office/drawing/2014/main" id="{0804CADB-CA15-47DE-AEFA-D681FDCEC5DF}"/>
                </a:ext>
              </a:extLst>
            </p:cNvPr>
            <p:cNvSpPr/>
            <p:nvPr/>
          </p:nvSpPr>
          <p:spPr>
            <a:xfrm>
              <a:off x="10339641" y="3652673"/>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40;p27">
              <a:extLst>
                <a:ext uri="{FF2B5EF4-FFF2-40B4-BE49-F238E27FC236}">
                  <a16:creationId xmlns:a16="http://schemas.microsoft.com/office/drawing/2014/main" id="{A9924D13-5511-42D3-8F66-DAB497B26148}"/>
                </a:ext>
              </a:extLst>
            </p:cNvPr>
            <p:cNvSpPr/>
            <p:nvPr/>
          </p:nvSpPr>
          <p:spPr>
            <a:xfrm>
              <a:off x="4434473" y="331895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41;p27">
              <a:extLst>
                <a:ext uri="{FF2B5EF4-FFF2-40B4-BE49-F238E27FC236}">
                  <a16:creationId xmlns:a16="http://schemas.microsoft.com/office/drawing/2014/main" id="{3253FF48-4B65-4CEC-A1AF-D22A46F1A68A}"/>
                </a:ext>
              </a:extLst>
            </p:cNvPr>
            <p:cNvSpPr/>
            <p:nvPr/>
          </p:nvSpPr>
          <p:spPr>
            <a:xfrm>
              <a:off x="9193291" y="2709265"/>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 name="Google Shape;42;p27">
              <a:extLst>
                <a:ext uri="{FF2B5EF4-FFF2-40B4-BE49-F238E27FC236}">
                  <a16:creationId xmlns:a16="http://schemas.microsoft.com/office/drawing/2014/main" id="{092F290C-9BAD-4989-8828-BA4F61F8C0B6}"/>
                </a:ext>
              </a:extLst>
            </p:cNvPr>
            <p:cNvSpPr/>
            <p:nvPr/>
          </p:nvSpPr>
          <p:spPr>
            <a:xfrm rot="10800000" flipH="1">
              <a:off x="7474030" y="331988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43;p27">
              <a:extLst>
                <a:ext uri="{FF2B5EF4-FFF2-40B4-BE49-F238E27FC236}">
                  <a16:creationId xmlns:a16="http://schemas.microsoft.com/office/drawing/2014/main" id="{1BC21C91-74A0-4A2B-B442-F148764BBF3A}"/>
                </a:ext>
              </a:extLst>
            </p:cNvPr>
            <p:cNvSpPr/>
            <p:nvPr/>
          </p:nvSpPr>
          <p:spPr>
            <a:xfrm rot="10800000" flipH="1">
              <a:off x="6374804" y="276749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44;p27">
              <a:extLst>
                <a:ext uri="{FF2B5EF4-FFF2-40B4-BE49-F238E27FC236}">
                  <a16:creationId xmlns:a16="http://schemas.microsoft.com/office/drawing/2014/main" id="{C70E873B-DCDD-4702-92A1-5951529F1F23}"/>
                </a:ext>
              </a:extLst>
            </p:cNvPr>
            <p:cNvSpPr/>
            <p:nvPr/>
          </p:nvSpPr>
          <p:spPr>
            <a:xfrm rot="10800000" flipH="1">
              <a:off x="634717" y="2644031"/>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45;p27">
              <a:extLst>
                <a:ext uri="{FF2B5EF4-FFF2-40B4-BE49-F238E27FC236}">
                  <a16:creationId xmlns:a16="http://schemas.microsoft.com/office/drawing/2014/main" id="{201EC8D3-3D91-40B4-AA49-030F90B6E642}"/>
                </a:ext>
              </a:extLst>
            </p:cNvPr>
            <p:cNvSpPr/>
            <p:nvPr/>
          </p:nvSpPr>
          <p:spPr>
            <a:xfrm rot="10800000" flipH="1">
              <a:off x="2641970" y="2650422"/>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46;p27">
              <a:extLst>
                <a:ext uri="{FF2B5EF4-FFF2-40B4-BE49-F238E27FC236}">
                  <a16:creationId xmlns:a16="http://schemas.microsoft.com/office/drawing/2014/main" id="{BC0F5C57-AEEF-4EFD-836E-54488CABF50D}"/>
                </a:ext>
              </a:extLst>
            </p:cNvPr>
            <p:cNvSpPr/>
            <p:nvPr/>
          </p:nvSpPr>
          <p:spPr>
            <a:xfrm>
              <a:off x="1566112"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47;p27">
              <a:extLst>
                <a:ext uri="{FF2B5EF4-FFF2-40B4-BE49-F238E27FC236}">
                  <a16:creationId xmlns:a16="http://schemas.microsoft.com/office/drawing/2014/main" id="{D200511A-5B10-4BB1-B0BC-8045AC2C00C6}"/>
                </a:ext>
              </a:extLst>
            </p:cNvPr>
            <p:cNvSpPr/>
            <p:nvPr/>
          </p:nvSpPr>
          <p:spPr>
            <a:xfrm>
              <a:off x="466886"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48;p27">
              <a:extLst>
                <a:ext uri="{FF2B5EF4-FFF2-40B4-BE49-F238E27FC236}">
                  <a16:creationId xmlns:a16="http://schemas.microsoft.com/office/drawing/2014/main" id="{9816A8DD-F3B9-4E17-BED2-3F5361BF85A5}"/>
                </a:ext>
              </a:extLst>
            </p:cNvPr>
            <p:cNvSpPr/>
            <p:nvPr/>
          </p:nvSpPr>
          <p:spPr>
            <a:xfrm>
              <a:off x="4434473"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49;p27">
              <a:extLst>
                <a:ext uri="{FF2B5EF4-FFF2-40B4-BE49-F238E27FC236}">
                  <a16:creationId xmlns:a16="http://schemas.microsoft.com/office/drawing/2014/main" id="{408D419A-3C00-4746-AEFC-FBAC8D58D363}"/>
                </a:ext>
              </a:extLst>
            </p:cNvPr>
            <p:cNvSpPr/>
            <p:nvPr/>
          </p:nvSpPr>
          <p:spPr>
            <a:xfrm>
              <a:off x="2905297"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50;p27">
              <a:extLst>
                <a:ext uri="{FF2B5EF4-FFF2-40B4-BE49-F238E27FC236}">
                  <a16:creationId xmlns:a16="http://schemas.microsoft.com/office/drawing/2014/main" id="{92314B48-CE6E-4626-90C0-D857985C4821}"/>
                </a:ext>
              </a:extLst>
            </p:cNvPr>
            <p:cNvSpPr/>
            <p:nvPr/>
          </p:nvSpPr>
          <p:spPr>
            <a:xfrm rot="10800000" flipH="1">
              <a:off x="7474030" y="5715930"/>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51;p27">
              <a:extLst>
                <a:ext uri="{FF2B5EF4-FFF2-40B4-BE49-F238E27FC236}">
                  <a16:creationId xmlns:a16="http://schemas.microsoft.com/office/drawing/2014/main" id="{085CF48F-4A74-4B38-9EFF-7D98CE153129}"/>
                </a:ext>
              </a:extLst>
            </p:cNvPr>
            <p:cNvSpPr/>
            <p:nvPr/>
          </p:nvSpPr>
          <p:spPr>
            <a:xfrm rot="10800000" flipH="1">
              <a:off x="6374804" y="516354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52;p27">
              <a:extLst>
                <a:ext uri="{FF2B5EF4-FFF2-40B4-BE49-F238E27FC236}">
                  <a16:creationId xmlns:a16="http://schemas.microsoft.com/office/drawing/2014/main" id="{5F347B91-9BF7-4EEE-BE93-E4F51BEFAC89}"/>
                </a:ext>
              </a:extLst>
            </p:cNvPr>
            <p:cNvSpPr/>
            <p:nvPr/>
          </p:nvSpPr>
          <p:spPr>
            <a:xfrm rot="10800000" flipH="1">
              <a:off x="10342391" y="5715000"/>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53;p27">
              <a:extLst>
                <a:ext uri="{FF2B5EF4-FFF2-40B4-BE49-F238E27FC236}">
                  <a16:creationId xmlns:a16="http://schemas.microsoft.com/office/drawing/2014/main" id="{A55647A7-2065-4872-B43F-200F6381F19C}"/>
                </a:ext>
              </a:extLst>
            </p:cNvPr>
            <p:cNvSpPr/>
            <p:nvPr/>
          </p:nvSpPr>
          <p:spPr>
            <a:xfrm rot="10800000" flipH="1">
              <a:off x="8813215" y="5105780"/>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33" name="Google Shape;54;p27">
            <a:extLst>
              <a:ext uri="{FF2B5EF4-FFF2-40B4-BE49-F238E27FC236}">
                <a16:creationId xmlns:a16="http://schemas.microsoft.com/office/drawing/2014/main" id="{423065BE-C31D-4A59-82B1-4A144C619839}"/>
              </a:ext>
            </a:extLst>
          </p:cNvPr>
          <p:cNvGrpSpPr/>
          <p:nvPr userDrawn="1"/>
        </p:nvGrpSpPr>
        <p:grpSpPr>
          <a:xfrm>
            <a:off x="2761549" y="1427825"/>
            <a:ext cx="6763450" cy="3991938"/>
            <a:chOff x="3645164" y="1813666"/>
            <a:chExt cx="4766443" cy="2813260"/>
          </a:xfrm>
        </p:grpSpPr>
        <p:sp>
          <p:nvSpPr>
            <p:cNvPr id="34" name="Google Shape;55;p27">
              <a:extLst>
                <a:ext uri="{FF2B5EF4-FFF2-40B4-BE49-F238E27FC236}">
                  <a16:creationId xmlns:a16="http://schemas.microsoft.com/office/drawing/2014/main" id="{6CC59BE4-DCD9-42A5-86E6-A8F9FC15498E}"/>
                </a:ext>
              </a:extLst>
            </p:cNvPr>
            <p:cNvSpPr/>
            <p:nvPr/>
          </p:nvSpPr>
          <p:spPr>
            <a:xfrm>
              <a:off x="3645164" y="1813666"/>
              <a:ext cx="4766443" cy="2813260"/>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57150" cap="flat" cmpd="sng">
              <a:solidFill>
                <a:srgbClr val="195B5A"/>
              </a:solidFill>
              <a:prstDash val="solid"/>
              <a:round/>
              <a:headEnd type="none" w="sm" len="sm"/>
              <a:tailEnd type="none" w="sm" len="sm"/>
            </a:ln>
            <a:effectLst>
              <a:outerShdw blurRad="203200" dist="38100" dir="5400000" sx="103000" sy="103000" algn="t"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56;p27">
              <a:extLst>
                <a:ext uri="{FF2B5EF4-FFF2-40B4-BE49-F238E27FC236}">
                  <a16:creationId xmlns:a16="http://schemas.microsoft.com/office/drawing/2014/main" id="{065D51A3-9B45-4D4E-A462-B6CAC7275E92}"/>
                </a:ext>
              </a:extLst>
            </p:cNvPr>
            <p:cNvSpPr/>
            <p:nvPr/>
          </p:nvSpPr>
          <p:spPr>
            <a:xfrm>
              <a:off x="3692837" y="1867866"/>
              <a:ext cx="4677577" cy="2721647"/>
            </a:xfrm>
            <a:custGeom>
              <a:avLst/>
              <a:gdLst/>
              <a:ahLst/>
              <a:cxnLst/>
              <a:rect l="l" t="t" r="r" b="b"/>
              <a:pathLst>
                <a:path w="6546" h="4656" extrusionOk="0">
                  <a:moveTo>
                    <a:pt x="3439" y="4656"/>
                  </a:moveTo>
                  <a:cubicBezTo>
                    <a:pt x="2908" y="4656"/>
                    <a:pt x="2402" y="4450"/>
                    <a:pt x="2023" y="4085"/>
                  </a:cubicBezTo>
                  <a:cubicBezTo>
                    <a:pt x="1840" y="4168"/>
                    <a:pt x="1640" y="4211"/>
                    <a:pt x="1436" y="4211"/>
                  </a:cubicBezTo>
                  <a:cubicBezTo>
                    <a:pt x="644" y="4211"/>
                    <a:pt x="0" y="3567"/>
                    <a:pt x="0" y="2775"/>
                  </a:cubicBezTo>
                  <a:cubicBezTo>
                    <a:pt x="0" y="2170"/>
                    <a:pt x="372" y="1643"/>
                    <a:pt x="925" y="1434"/>
                  </a:cubicBezTo>
                  <a:cubicBezTo>
                    <a:pt x="986" y="633"/>
                    <a:pt x="1658" y="0"/>
                    <a:pt x="2474" y="0"/>
                  </a:cubicBezTo>
                  <a:cubicBezTo>
                    <a:pt x="2949" y="0"/>
                    <a:pt x="3394" y="216"/>
                    <a:pt x="3688" y="584"/>
                  </a:cubicBezTo>
                  <a:lnTo>
                    <a:pt x="3928" y="629"/>
                  </a:lnTo>
                  <a:cubicBezTo>
                    <a:pt x="3933" y="630"/>
                    <a:pt x="3938" y="631"/>
                    <a:pt x="3943" y="632"/>
                  </a:cubicBezTo>
                  <a:cubicBezTo>
                    <a:pt x="4316" y="727"/>
                    <a:pt x="4648" y="920"/>
                    <a:pt x="4911" y="1196"/>
                  </a:cubicBezTo>
                  <a:cubicBezTo>
                    <a:pt x="4979" y="1186"/>
                    <a:pt x="5047" y="1181"/>
                    <a:pt x="5115" y="1181"/>
                  </a:cubicBezTo>
                  <a:cubicBezTo>
                    <a:pt x="5904" y="1181"/>
                    <a:pt x="6546" y="1823"/>
                    <a:pt x="6546" y="2612"/>
                  </a:cubicBezTo>
                  <a:cubicBezTo>
                    <a:pt x="6546" y="3401"/>
                    <a:pt x="5904" y="4043"/>
                    <a:pt x="5115" y="4043"/>
                  </a:cubicBezTo>
                  <a:cubicBezTo>
                    <a:pt x="5047" y="4043"/>
                    <a:pt x="4979" y="4038"/>
                    <a:pt x="4911" y="4028"/>
                  </a:cubicBezTo>
                  <a:cubicBezTo>
                    <a:pt x="4527" y="4429"/>
                    <a:pt x="3998" y="4656"/>
                    <a:pt x="3439" y="4656"/>
                  </a:cubicBezTo>
                  <a:close/>
                </a:path>
              </a:pathLst>
            </a:custGeom>
            <a:solidFill>
              <a:schemeClr val="lt1"/>
            </a:solidFill>
            <a:ln w="28575" cap="flat" cmpd="sng">
              <a:solidFill>
                <a:srgbClr val="195B5A"/>
              </a:solidFill>
              <a:prstDash val="dot"/>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 name="Google Shape;57;p27">
            <a:extLst>
              <a:ext uri="{FF2B5EF4-FFF2-40B4-BE49-F238E27FC236}">
                <a16:creationId xmlns:a16="http://schemas.microsoft.com/office/drawing/2014/main" id="{9BE8F6F5-DFC0-478F-BDE6-4B1B88652016}"/>
              </a:ext>
            </a:extLst>
          </p:cNvPr>
          <p:cNvSpPr/>
          <p:nvPr userDrawn="1"/>
        </p:nvSpPr>
        <p:spPr>
          <a:xfrm rot="790632" flipH="1">
            <a:off x="8336982" y="2936716"/>
            <a:ext cx="578472" cy="599350"/>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7" name="Google Shape;58;p27">
            <a:extLst>
              <a:ext uri="{FF2B5EF4-FFF2-40B4-BE49-F238E27FC236}">
                <a16:creationId xmlns:a16="http://schemas.microsoft.com/office/drawing/2014/main" id="{693D17B2-C1ED-4E31-8EA3-6956B4D9EF64}"/>
              </a:ext>
            </a:extLst>
          </p:cNvPr>
          <p:cNvPicPr preferRelativeResize="0"/>
          <p:nvPr userDrawn="1"/>
        </p:nvPicPr>
        <p:blipFill rotWithShape="1">
          <a:blip r:embed="rId2">
            <a:alphaModFix/>
          </a:blip>
          <a:srcRect/>
          <a:stretch/>
        </p:blipFill>
        <p:spPr>
          <a:xfrm flipH="1">
            <a:off x="4529966" y="159883"/>
            <a:ext cx="1118618" cy="2569469"/>
          </a:xfrm>
          <a:prstGeom prst="rect">
            <a:avLst/>
          </a:prstGeom>
          <a:noFill/>
          <a:ln>
            <a:noFill/>
          </a:ln>
        </p:spPr>
      </p:pic>
      <p:pic>
        <p:nvPicPr>
          <p:cNvPr id="38" name="Google Shape;59;p27">
            <a:extLst>
              <a:ext uri="{FF2B5EF4-FFF2-40B4-BE49-F238E27FC236}">
                <a16:creationId xmlns:a16="http://schemas.microsoft.com/office/drawing/2014/main" id="{99E11A03-9A8E-4265-ABC2-764A3C0EF9EC}"/>
              </a:ext>
            </a:extLst>
          </p:cNvPr>
          <p:cNvPicPr preferRelativeResize="0"/>
          <p:nvPr userDrawn="1"/>
        </p:nvPicPr>
        <p:blipFill rotWithShape="1">
          <a:blip r:embed="rId3">
            <a:alphaModFix/>
          </a:blip>
          <a:srcRect/>
          <a:stretch/>
        </p:blipFill>
        <p:spPr>
          <a:xfrm rot="505190" flipH="1">
            <a:off x="5222248" y="3919566"/>
            <a:ext cx="7942083" cy="5113109"/>
          </a:xfrm>
          <a:prstGeom prst="rect">
            <a:avLst/>
          </a:prstGeom>
          <a:noFill/>
          <a:ln>
            <a:noFill/>
          </a:ln>
        </p:spPr>
      </p:pic>
      <p:grpSp>
        <p:nvGrpSpPr>
          <p:cNvPr id="39" name="Google Shape;60;p27">
            <a:extLst>
              <a:ext uri="{FF2B5EF4-FFF2-40B4-BE49-F238E27FC236}">
                <a16:creationId xmlns:a16="http://schemas.microsoft.com/office/drawing/2014/main" id="{FB2C18B9-57F7-4A57-8881-8407EA45D214}"/>
              </a:ext>
            </a:extLst>
          </p:cNvPr>
          <p:cNvGrpSpPr/>
          <p:nvPr userDrawn="1"/>
        </p:nvGrpSpPr>
        <p:grpSpPr>
          <a:xfrm>
            <a:off x="-1081536" y="5105780"/>
            <a:ext cx="14769137" cy="2606178"/>
            <a:chOff x="-1081536" y="5105780"/>
            <a:chExt cx="14769137" cy="2606178"/>
          </a:xfrm>
        </p:grpSpPr>
        <p:sp>
          <p:nvSpPr>
            <p:cNvPr id="40" name="Google Shape;61;p27">
              <a:extLst>
                <a:ext uri="{FF2B5EF4-FFF2-40B4-BE49-F238E27FC236}">
                  <a16:creationId xmlns:a16="http://schemas.microsoft.com/office/drawing/2014/main" id="{BE28F9B9-E3DF-49FA-96E1-C0DF76B27A17}"/>
                </a:ext>
              </a:extLst>
            </p:cNvPr>
            <p:cNvSpPr/>
            <p:nvPr/>
          </p:nvSpPr>
          <p:spPr>
            <a:xfrm rot="1722132">
              <a:off x="-852871"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62;p27">
              <a:extLst>
                <a:ext uri="{FF2B5EF4-FFF2-40B4-BE49-F238E27FC236}">
                  <a16:creationId xmlns:a16="http://schemas.microsoft.com/office/drawing/2014/main" id="{2F15C26E-28C6-4B70-806E-44F83AA63914}"/>
                </a:ext>
              </a:extLst>
            </p:cNvPr>
            <p:cNvSpPr/>
            <p:nvPr/>
          </p:nvSpPr>
          <p:spPr>
            <a:xfrm rot="368066">
              <a:off x="1163030" y="6244721"/>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63;p27">
              <a:extLst>
                <a:ext uri="{FF2B5EF4-FFF2-40B4-BE49-F238E27FC236}">
                  <a16:creationId xmlns:a16="http://schemas.microsoft.com/office/drawing/2014/main" id="{8ABC27F9-EE85-4732-B5A9-467AF18555A4}"/>
                </a:ext>
              </a:extLst>
            </p:cNvPr>
            <p:cNvSpPr/>
            <p:nvPr/>
          </p:nvSpPr>
          <p:spPr>
            <a:xfrm rot="368066">
              <a:off x="2627308" y="636574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64;p27">
              <a:extLst>
                <a:ext uri="{FF2B5EF4-FFF2-40B4-BE49-F238E27FC236}">
                  <a16:creationId xmlns:a16="http://schemas.microsoft.com/office/drawing/2014/main" id="{3FBD169A-FF16-46DB-8433-10F85EB700B4}"/>
                </a:ext>
              </a:extLst>
            </p:cNvPr>
            <p:cNvSpPr/>
            <p:nvPr/>
          </p:nvSpPr>
          <p:spPr>
            <a:xfrm rot="368066">
              <a:off x="4131914" y="6303265"/>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65;p27">
              <a:extLst>
                <a:ext uri="{FF2B5EF4-FFF2-40B4-BE49-F238E27FC236}">
                  <a16:creationId xmlns:a16="http://schemas.microsoft.com/office/drawing/2014/main" id="{3778700E-EEA6-47FC-9AB2-8ECE92483DDB}"/>
                </a:ext>
              </a:extLst>
            </p:cNvPr>
            <p:cNvSpPr/>
            <p:nvPr/>
          </p:nvSpPr>
          <p:spPr>
            <a:xfrm rot="368066">
              <a:off x="5594920" y="6303264"/>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66;p27">
              <a:extLst>
                <a:ext uri="{FF2B5EF4-FFF2-40B4-BE49-F238E27FC236}">
                  <a16:creationId xmlns:a16="http://schemas.microsoft.com/office/drawing/2014/main" id="{FF749C51-F4A6-4992-88BB-4252062A135E}"/>
                </a:ext>
              </a:extLst>
            </p:cNvPr>
            <p:cNvSpPr/>
            <p:nvPr/>
          </p:nvSpPr>
          <p:spPr>
            <a:xfrm rot="368066">
              <a:off x="7007766" y="6384897"/>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67;p27">
              <a:extLst>
                <a:ext uri="{FF2B5EF4-FFF2-40B4-BE49-F238E27FC236}">
                  <a16:creationId xmlns:a16="http://schemas.microsoft.com/office/drawing/2014/main" id="{E3F38342-9AB1-4B09-A266-C081F1CE5E1E}"/>
                </a:ext>
              </a:extLst>
            </p:cNvPr>
            <p:cNvSpPr/>
            <p:nvPr/>
          </p:nvSpPr>
          <p:spPr>
            <a:xfrm rot="368066">
              <a:off x="8441624" y="6368436"/>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68;p27">
              <a:extLst>
                <a:ext uri="{FF2B5EF4-FFF2-40B4-BE49-F238E27FC236}">
                  <a16:creationId xmlns:a16="http://schemas.microsoft.com/office/drawing/2014/main" id="{49F41AAE-DBBC-49CF-80C4-983A14C3C86B}"/>
                </a:ext>
              </a:extLst>
            </p:cNvPr>
            <p:cNvSpPr/>
            <p:nvPr/>
          </p:nvSpPr>
          <p:spPr>
            <a:xfrm rot="368066">
              <a:off x="9843830" y="6335790"/>
              <a:ext cx="1802403" cy="1144094"/>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69;p27">
              <a:extLst>
                <a:ext uri="{FF2B5EF4-FFF2-40B4-BE49-F238E27FC236}">
                  <a16:creationId xmlns:a16="http://schemas.microsoft.com/office/drawing/2014/main" id="{11737436-E628-4CC0-AA1B-F92CF66973C2}"/>
                </a:ext>
              </a:extLst>
            </p:cNvPr>
            <p:cNvSpPr/>
            <p:nvPr/>
          </p:nvSpPr>
          <p:spPr>
            <a:xfrm rot="-1722132" flipH="1">
              <a:off x="10945802" y="5611250"/>
              <a:ext cx="2513134" cy="1595238"/>
            </a:xfrm>
            <a:custGeom>
              <a:avLst/>
              <a:gdLst/>
              <a:ahLst/>
              <a:cxnLst/>
              <a:rect l="l" t="t" r="r" b="b"/>
              <a:pathLst>
                <a:path w="738" h="469" extrusionOk="0">
                  <a:moveTo>
                    <a:pt x="703" y="179"/>
                  </a:moveTo>
                  <a:lnTo>
                    <a:pt x="703" y="179"/>
                  </a:lnTo>
                  <a:cubicBezTo>
                    <a:pt x="680" y="98"/>
                    <a:pt x="629" y="56"/>
                    <a:pt x="555" y="56"/>
                  </a:cubicBezTo>
                  <a:cubicBezTo>
                    <a:pt x="531" y="56"/>
                    <a:pt x="509" y="61"/>
                    <a:pt x="489" y="71"/>
                  </a:cubicBezTo>
                  <a:cubicBezTo>
                    <a:pt x="455" y="28"/>
                    <a:pt x="401" y="0"/>
                    <a:pt x="341" y="0"/>
                  </a:cubicBezTo>
                  <a:cubicBezTo>
                    <a:pt x="275" y="0"/>
                    <a:pt x="216" y="34"/>
                    <a:pt x="182" y="86"/>
                  </a:cubicBezTo>
                  <a:cubicBezTo>
                    <a:pt x="182" y="86"/>
                    <a:pt x="181" y="86"/>
                    <a:pt x="181" y="86"/>
                  </a:cubicBezTo>
                  <a:cubicBezTo>
                    <a:pt x="124" y="86"/>
                    <a:pt x="77" y="132"/>
                    <a:pt x="77" y="189"/>
                  </a:cubicBezTo>
                  <a:cubicBezTo>
                    <a:pt x="77" y="197"/>
                    <a:pt x="78" y="204"/>
                    <a:pt x="79" y="211"/>
                  </a:cubicBezTo>
                  <a:cubicBezTo>
                    <a:pt x="34" y="222"/>
                    <a:pt x="0" y="262"/>
                    <a:pt x="0" y="311"/>
                  </a:cubicBezTo>
                  <a:cubicBezTo>
                    <a:pt x="0" y="321"/>
                    <a:pt x="2" y="330"/>
                    <a:pt x="4" y="339"/>
                  </a:cubicBezTo>
                  <a:cubicBezTo>
                    <a:pt x="4" y="339"/>
                    <a:pt x="4" y="340"/>
                    <a:pt x="4" y="341"/>
                  </a:cubicBezTo>
                  <a:cubicBezTo>
                    <a:pt x="25" y="469"/>
                    <a:pt x="272" y="465"/>
                    <a:pt x="353" y="463"/>
                  </a:cubicBezTo>
                  <a:cubicBezTo>
                    <a:pt x="442" y="462"/>
                    <a:pt x="651" y="447"/>
                    <a:pt x="705" y="336"/>
                  </a:cubicBezTo>
                  <a:cubicBezTo>
                    <a:pt x="738" y="268"/>
                    <a:pt x="703" y="179"/>
                    <a:pt x="703" y="179"/>
                  </a:cubicBezTo>
                  <a:close/>
                </a:path>
              </a:pathLst>
            </a:custGeom>
            <a:solidFill>
              <a:schemeClr val="lt1"/>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 name="Google Shape;72;p28">
            <a:extLst>
              <a:ext uri="{FF2B5EF4-FFF2-40B4-BE49-F238E27FC236}">
                <a16:creationId xmlns:a16="http://schemas.microsoft.com/office/drawing/2014/main" id="{3E507E54-17FC-1867-BB76-EFB75DD8F21C}"/>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116625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3/14/2025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Google Shape;71;p28">
            <a:extLst>
              <a:ext uri="{FF2B5EF4-FFF2-40B4-BE49-F238E27FC236}">
                <a16:creationId xmlns:a16="http://schemas.microsoft.com/office/drawing/2014/main" id="{599D222A-FAFE-4AAA-964E-9705B48AABFB}"/>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Google Shape;72;p28">
            <a:extLst>
              <a:ext uri="{FF2B5EF4-FFF2-40B4-BE49-F238E27FC236}">
                <a16:creationId xmlns:a16="http://schemas.microsoft.com/office/drawing/2014/main" id="{96EE657D-50AE-4297-B0AB-019A0F54E622}"/>
              </a:ext>
            </a:extLst>
          </p:cNvPr>
          <p:cNvSpPr/>
          <p:nvPr userDrawn="1"/>
        </p:nvSpPr>
        <p:spPr>
          <a:xfrm>
            <a:off x="424673" y="280391"/>
            <a:ext cx="11313747" cy="6237731"/>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76;p28">
            <a:extLst>
              <a:ext uri="{FF2B5EF4-FFF2-40B4-BE49-F238E27FC236}">
                <a16:creationId xmlns:a16="http://schemas.microsoft.com/office/drawing/2014/main" id="{1ACDF059-D4E2-494C-9D91-DD0254703D2E}"/>
              </a:ext>
            </a:extLst>
          </p:cNvPr>
          <p:cNvSpPr/>
          <p:nvPr userDrawn="1"/>
        </p:nvSpPr>
        <p:spPr>
          <a:xfrm>
            <a:off x="11387648" y="3083437"/>
            <a:ext cx="609685" cy="608755"/>
          </a:xfrm>
          <a:custGeom>
            <a:avLst/>
            <a:gdLst/>
            <a:ahLst/>
            <a:cxnLst/>
            <a:rect l="l" t="t" r="r" b="b"/>
            <a:pathLst>
              <a:path w="607648" h="606722" extrusionOk="0">
                <a:moveTo>
                  <a:pt x="382195" y="318513"/>
                </a:moveTo>
                <a:lnTo>
                  <a:pt x="319178" y="381790"/>
                </a:lnTo>
                <a:lnTo>
                  <a:pt x="520155" y="582460"/>
                </a:lnTo>
                <a:lnTo>
                  <a:pt x="583349" y="519362"/>
                </a:lnTo>
                <a:lnTo>
                  <a:pt x="550595" y="486657"/>
                </a:lnTo>
                <a:lnTo>
                  <a:pt x="527631" y="509497"/>
                </a:lnTo>
                <a:cubicBezTo>
                  <a:pt x="525673" y="511452"/>
                  <a:pt x="523092" y="512430"/>
                  <a:pt x="520600" y="512430"/>
                </a:cubicBezTo>
                <a:cubicBezTo>
                  <a:pt x="518019" y="512430"/>
                  <a:pt x="515437" y="511452"/>
                  <a:pt x="513479" y="509497"/>
                </a:cubicBezTo>
                <a:cubicBezTo>
                  <a:pt x="509474" y="505587"/>
                  <a:pt x="509474" y="499188"/>
                  <a:pt x="513479" y="495278"/>
                </a:cubicBezTo>
                <a:lnTo>
                  <a:pt x="536354" y="472438"/>
                </a:lnTo>
                <a:lnTo>
                  <a:pt x="503333" y="439467"/>
                </a:lnTo>
                <a:lnTo>
                  <a:pt x="471735" y="471016"/>
                </a:lnTo>
                <a:cubicBezTo>
                  <a:pt x="469777" y="472971"/>
                  <a:pt x="467196" y="473949"/>
                  <a:pt x="464615" y="473949"/>
                </a:cubicBezTo>
                <a:cubicBezTo>
                  <a:pt x="462033" y="473949"/>
                  <a:pt x="459452" y="472971"/>
                  <a:pt x="457494" y="471016"/>
                </a:cubicBezTo>
                <a:cubicBezTo>
                  <a:pt x="453578" y="467106"/>
                  <a:pt x="453578" y="460707"/>
                  <a:pt x="457494" y="456797"/>
                </a:cubicBezTo>
                <a:lnTo>
                  <a:pt x="489091" y="425247"/>
                </a:lnTo>
                <a:lnTo>
                  <a:pt x="456070" y="392276"/>
                </a:lnTo>
                <a:lnTo>
                  <a:pt x="433195" y="415205"/>
                </a:lnTo>
                <a:cubicBezTo>
                  <a:pt x="431237" y="417160"/>
                  <a:pt x="428656" y="418138"/>
                  <a:pt x="426075" y="418138"/>
                </a:cubicBezTo>
                <a:cubicBezTo>
                  <a:pt x="423494" y="418138"/>
                  <a:pt x="420912" y="417160"/>
                  <a:pt x="418954" y="415205"/>
                </a:cubicBezTo>
                <a:cubicBezTo>
                  <a:pt x="415038" y="411206"/>
                  <a:pt x="415038" y="404896"/>
                  <a:pt x="418954" y="400986"/>
                </a:cubicBezTo>
                <a:lnTo>
                  <a:pt x="441829" y="378057"/>
                </a:lnTo>
                <a:lnTo>
                  <a:pt x="408897" y="345175"/>
                </a:lnTo>
                <a:lnTo>
                  <a:pt x="377299" y="376724"/>
                </a:lnTo>
                <a:cubicBezTo>
                  <a:pt x="375341" y="378679"/>
                  <a:pt x="372760" y="379657"/>
                  <a:pt x="370179" y="379657"/>
                </a:cubicBezTo>
                <a:cubicBezTo>
                  <a:pt x="367597" y="379657"/>
                  <a:pt x="365016" y="378679"/>
                  <a:pt x="363058" y="376724"/>
                </a:cubicBezTo>
                <a:cubicBezTo>
                  <a:pt x="359142" y="372814"/>
                  <a:pt x="359142" y="366415"/>
                  <a:pt x="363058" y="362505"/>
                </a:cubicBezTo>
                <a:lnTo>
                  <a:pt x="394655" y="330955"/>
                </a:lnTo>
                <a:close/>
                <a:moveTo>
                  <a:pt x="214417" y="305627"/>
                </a:moveTo>
                <a:lnTo>
                  <a:pt x="214417" y="336110"/>
                </a:lnTo>
                <a:lnTo>
                  <a:pt x="229637" y="320824"/>
                </a:lnTo>
                <a:close/>
                <a:moveTo>
                  <a:pt x="312947" y="220933"/>
                </a:moveTo>
                <a:lnTo>
                  <a:pt x="321136" y="229198"/>
                </a:lnTo>
                <a:lnTo>
                  <a:pt x="329414" y="220933"/>
                </a:lnTo>
                <a:close/>
                <a:moveTo>
                  <a:pt x="400945" y="206927"/>
                </a:moveTo>
                <a:cubicBezTo>
                  <a:pt x="404860" y="203017"/>
                  <a:pt x="411267" y="203017"/>
                  <a:pt x="415182" y="206927"/>
                </a:cubicBezTo>
                <a:cubicBezTo>
                  <a:pt x="419097" y="210838"/>
                  <a:pt x="419097" y="217147"/>
                  <a:pt x="415182" y="221147"/>
                </a:cubicBezTo>
                <a:lnTo>
                  <a:pt x="213909" y="422083"/>
                </a:lnTo>
                <a:cubicBezTo>
                  <a:pt x="211952" y="424038"/>
                  <a:pt x="209371" y="425016"/>
                  <a:pt x="206791" y="425016"/>
                </a:cubicBezTo>
                <a:cubicBezTo>
                  <a:pt x="204210" y="425016"/>
                  <a:pt x="201719" y="424038"/>
                  <a:pt x="199672" y="422083"/>
                </a:cubicBezTo>
                <a:cubicBezTo>
                  <a:pt x="195757" y="418173"/>
                  <a:pt x="195757" y="411863"/>
                  <a:pt x="199672" y="407864"/>
                </a:cubicBezTo>
                <a:close/>
                <a:moveTo>
                  <a:pt x="221004" y="129129"/>
                </a:moveTo>
                <a:lnTo>
                  <a:pt x="292743" y="200848"/>
                </a:lnTo>
                <a:lnTo>
                  <a:pt x="353623" y="200848"/>
                </a:lnTo>
                <a:cubicBezTo>
                  <a:pt x="357629" y="200848"/>
                  <a:pt x="361367" y="203248"/>
                  <a:pt x="362880" y="206980"/>
                </a:cubicBezTo>
                <a:cubicBezTo>
                  <a:pt x="364482" y="210802"/>
                  <a:pt x="363592" y="215068"/>
                  <a:pt x="360744" y="218000"/>
                </a:cubicBezTo>
                <a:lnTo>
                  <a:pt x="328346" y="250438"/>
                </a:lnTo>
                <a:cubicBezTo>
                  <a:pt x="328346" y="250438"/>
                  <a:pt x="328346" y="250438"/>
                  <a:pt x="328257" y="250438"/>
                </a:cubicBezTo>
                <a:cubicBezTo>
                  <a:pt x="328257" y="250527"/>
                  <a:pt x="328257" y="250527"/>
                  <a:pt x="328168" y="250527"/>
                </a:cubicBezTo>
                <a:lnTo>
                  <a:pt x="211480" y="367481"/>
                </a:lnTo>
                <a:cubicBezTo>
                  <a:pt x="209611" y="369437"/>
                  <a:pt x="207030" y="370414"/>
                  <a:pt x="204359" y="370414"/>
                </a:cubicBezTo>
                <a:cubicBezTo>
                  <a:pt x="203113" y="370414"/>
                  <a:pt x="201778" y="370148"/>
                  <a:pt x="200532" y="369703"/>
                </a:cubicBezTo>
                <a:cubicBezTo>
                  <a:pt x="196794" y="368103"/>
                  <a:pt x="194301" y="364460"/>
                  <a:pt x="194301" y="360372"/>
                </a:cubicBezTo>
                <a:lnTo>
                  <a:pt x="194301" y="285542"/>
                </a:lnTo>
                <a:lnTo>
                  <a:pt x="127813" y="219156"/>
                </a:lnTo>
                <a:lnTo>
                  <a:pt x="127813" y="544957"/>
                </a:lnTo>
                <a:lnTo>
                  <a:pt x="297727" y="374769"/>
                </a:lnTo>
                <a:cubicBezTo>
                  <a:pt x="297727" y="374769"/>
                  <a:pt x="297727" y="374680"/>
                  <a:pt x="297816" y="374680"/>
                </a:cubicBezTo>
                <a:cubicBezTo>
                  <a:pt x="297816" y="374591"/>
                  <a:pt x="297905" y="374591"/>
                  <a:pt x="297905" y="374591"/>
                </a:cubicBezTo>
                <a:lnTo>
                  <a:pt x="375074" y="297273"/>
                </a:lnTo>
                <a:cubicBezTo>
                  <a:pt x="375074" y="297184"/>
                  <a:pt x="375074" y="297184"/>
                  <a:pt x="375163" y="297184"/>
                </a:cubicBezTo>
                <a:lnTo>
                  <a:pt x="542851" y="129129"/>
                </a:lnTo>
                <a:lnTo>
                  <a:pt x="478500" y="129129"/>
                </a:lnTo>
                <a:lnTo>
                  <a:pt x="478500" y="154013"/>
                </a:lnTo>
                <a:cubicBezTo>
                  <a:pt x="478500" y="159612"/>
                  <a:pt x="474049" y="164056"/>
                  <a:pt x="468442" y="164056"/>
                </a:cubicBezTo>
                <a:cubicBezTo>
                  <a:pt x="462924" y="164056"/>
                  <a:pt x="458384" y="159612"/>
                  <a:pt x="458384" y="154013"/>
                </a:cubicBezTo>
                <a:lnTo>
                  <a:pt x="458384" y="129129"/>
                </a:lnTo>
                <a:lnTo>
                  <a:pt x="417352" y="129129"/>
                </a:lnTo>
                <a:lnTo>
                  <a:pt x="417352" y="166366"/>
                </a:lnTo>
                <a:cubicBezTo>
                  <a:pt x="417352" y="171876"/>
                  <a:pt x="412902" y="176409"/>
                  <a:pt x="407294" y="176409"/>
                </a:cubicBezTo>
                <a:cubicBezTo>
                  <a:pt x="401776" y="176409"/>
                  <a:pt x="397237" y="171876"/>
                  <a:pt x="397237" y="166366"/>
                </a:cubicBezTo>
                <a:lnTo>
                  <a:pt x="397237" y="129129"/>
                </a:lnTo>
                <a:lnTo>
                  <a:pt x="356205" y="129129"/>
                </a:lnTo>
                <a:lnTo>
                  <a:pt x="356205" y="154013"/>
                </a:lnTo>
                <a:cubicBezTo>
                  <a:pt x="356205" y="159612"/>
                  <a:pt x="351665" y="164056"/>
                  <a:pt x="346147" y="164056"/>
                </a:cubicBezTo>
                <a:cubicBezTo>
                  <a:pt x="340539" y="164056"/>
                  <a:pt x="336089" y="159612"/>
                  <a:pt x="336089" y="154013"/>
                </a:cubicBezTo>
                <a:lnTo>
                  <a:pt x="336089" y="129129"/>
                </a:lnTo>
                <a:lnTo>
                  <a:pt x="294968" y="129129"/>
                </a:lnTo>
                <a:lnTo>
                  <a:pt x="294968" y="166366"/>
                </a:lnTo>
                <a:cubicBezTo>
                  <a:pt x="294968" y="171876"/>
                  <a:pt x="290518" y="176409"/>
                  <a:pt x="284910" y="176409"/>
                </a:cubicBezTo>
                <a:cubicBezTo>
                  <a:pt x="279392" y="176409"/>
                  <a:pt x="274853" y="171876"/>
                  <a:pt x="274853" y="166366"/>
                </a:cubicBezTo>
                <a:lnTo>
                  <a:pt x="274853" y="129129"/>
                </a:lnTo>
                <a:close/>
                <a:moveTo>
                  <a:pt x="87493" y="24262"/>
                </a:moveTo>
                <a:lnTo>
                  <a:pt x="24299" y="87360"/>
                </a:lnTo>
                <a:lnTo>
                  <a:pt x="243878" y="306605"/>
                </a:lnTo>
                <a:lnTo>
                  <a:pt x="268355" y="282076"/>
                </a:lnTo>
                <a:cubicBezTo>
                  <a:pt x="264706" y="278166"/>
                  <a:pt x="264795" y="272034"/>
                  <a:pt x="268622" y="268213"/>
                </a:cubicBezTo>
                <a:lnTo>
                  <a:pt x="300220" y="236663"/>
                </a:lnTo>
                <a:lnTo>
                  <a:pt x="267198" y="203692"/>
                </a:lnTo>
                <a:lnTo>
                  <a:pt x="244323" y="226532"/>
                </a:lnTo>
                <a:cubicBezTo>
                  <a:pt x="242365" y="228487"/>
                  <a:pt x="239784" y="229465"/>
                  <a:pt x="237203" y="229465"/>
                </a:cubicBezTo>
                <a:cubicBezTo>
                  <a:pt x="234622" y="229465"/>
                  <a:pt x="232040" y="228487"/>
                  <a:pt x="230082" y="226532"/>
                </a:cubicBezTo>
                <a:cubicBezTo>
                  <a:pt x="226166" y="222622"/>
                  <a:pt x="226166" y="216223"/>
                  <a:pt x="230082" y="212313"/>
                </a:cubicBezTo>
                <a:lnTo>
                  <a:pt x="252957" y="189473"/>
                </a:lnTo>
                <a:lnTo>
                  <a:pt x="219936" y="156502"/>
                </a:lnTo>
                <a:lnTo>
                  <a:pt x="188338" y="188051"/>
                </a:lnTo>
                <a:cubicBezTo>
                  <a:pt x="186380" y="190006"/>
                  <a:pt x="183798" y="190984"/>
                  <a:pt x="181217" y="190984"/>
                </a:cubicBezTo>
                <a:cubicBezTo>
                  <a:pt x="178636" y="190984"/>
                  <a:pt x="176055" y="190006"/>
                  <a:pt x="174097" y="188051"/>
                </a:cubicBezTo>
                <a:cubicBezTo>
                  <a:pt x="170180" y="184141"/>
                  <a:pt x="170180" y="177831"/>
                  <a:pt x="174097" y="173832"/>
                </a:cubicBezTo>
                <a:lnTo>
                  <a:pt x="205695" y="142282"/>
                </a:lnTo>
                <a:lnTo>
                  <a:pt x="172762" y="109400"/>
                </a:lnTo>
                <a:lnTo>
                  <a:pt x="149798" y="132240"/>
                </a:lnTo>
                <a:cubicBezTo>
                  <a:pt x="147840" y="134195"/>
                  <a:pt x="145259" y="135173"/>
                  <a:pt x="142766" y="135173"/>
                </a:cubicBezTo>
                <a:cubicBezTo>
                  <a:pt x="140185" y="135173"/>
                  <a:pt x="137604" y="134195"/>
                  <a:pt x="135646" y="132240"/>
                </a:cubicBezTo>
                <a:cubicBezTo>
                  <a:pt x="131641" y="128330"/>
                  <a:pt x="131641" y="121931"/>
                  <a:pt x="135646" y="118021"/>
                </a:cubicBezTo>
                <a:lnTo>
                  <a:pt x="158521" y="95181"/>
                </a:lnTo>
                <a:lnTo>
                  <a:pt x="125499" y="62210"/>
                </a:lnTo>
                <a:lnTo>
                  <a:pt x="93902" y="93759"/>
                </a:lnTo>
                <a:cubicBezTo>
                  <a:pt x="91944" y="95714"/>
                  <a:pt x="89362" y="96692"/>
                  <a:pt x="86781" y="96692"/>
                </a:cubicBezTo>
                <a:cubicBezTo>
                  <a:pt x="84200" y="96692"/>
                  <a:pt x="81619" y="95714"/>
                  <a:pt x="79661" y="93759"/>
                </a:cubicBezTo>
                <a:cubicBezTo>
                  <a:pt x="75744" y="89849"/>
                  <a:pt x="75744" y="83450"/>
                  <a:pt x="79661" y="79539"/>
                </a:cubicBezTo>
                <a:lnTo>
                  <a:pt x="111258" y="47990"/>
                </a:lnTo>
                <a:close/>
                <a:moveTo>
                  <a:pt x="87493" y="0"/>
                </a:moveTo>
                <a:cubicBezTo>
                  <a:pt x="90163" y="0"/>
                  <a:pt x="92745" y="1066"/>
                  <a:pt x="94614" y="2933"/>
                </a:cubicBezTo>
                <a:lnTo>
                  <a:pt x="200888" y="109045"/>
                </a:lnTo>
                <a:lnTo>
                  <a:pt x="567150" y="109045"/>
                </a:lnTo>
                <a:cubicBezTo>
                  <a:pt x="571156" y="109045"/>
                  <a:pt x="574894" y="111444"/>
                  <a:pt x="576407" y="115266"/>
                </a:cubicBezTo>
                <a:cubicBezTo>
                  <a:pt x="578009" y="118998"/>
                  <a:pt x="577119" y="123264"/>
                  <a:pt x="574271" y="126197"/>
                </a:cubicBezTo>
                <a:lnTo>
                  <a:pt x="396436" y="304294"/>
                </a:lnTo>
                <a:lnTo>
                  <a:pt x="604711" y="512252"/>
                </a:lnTo>
                <a:cubicBezTo>
                  <a:pt x="606580" y="514118"/>
                  <a:pt x="607648" y="516696"/>
                  <a:pt x="607648" y="519362"/>
                </a:cubicBezTo>
                <a:cubicBezTo>
                  <a:pt x="607648" y="522028"/>
                  <a:pt x="606580" y="524516"/>
                  <a:pt x="604711" y="526471"/>
                </a:cubicBezTo>
                <a:lnTo>
                  <a:pt x="599727" y="531359"/>
                </a:lnTo>
                <a:cubicBezTo>
                  <a:pt x="599371" y="532070"/>
                  <a:pt x="598837" y="532693"/>
                  <a:pt x="598214" y="533315"/>
                </a:cubicBezTo>
                <a:lnTo>
                  <a:pt x="566171" y="565308"/>
                </a:lnTo>
                <a:cubicBezTo>
                  <a:pt x="565548" y="565930"/>
                  <a:pt x="564925" y="566463"/>
                  <a:pt x="564213" y="566819"/>
                </a:cubicBezTo>
                <a:lnTo>
                  <a:pt x="527275" y="603789"/>
                </a:lnTo>
                <a:cubicBezTo>
                  <a:pt x="525317" y="605744"/>
                  <a:pt x="522736" y="606722"/>
                  <a:pt x="520155" y="606722"/>
                </a:cubicBezTo>
                <a:cubicBezTo>
                  <a:pt x="517574" y="606722"/>
                  <a:pt x="514992" y="605744"/>
                  <a:pt x="513034" y="603789"/>
                </a:cubicBezTo>
                <a:lnTo>
                  <a:pt x="304937" y="396009"/>
                </a:lnTo>
                <a:lnTo>
                  <a:pt x="124876" y="576328"/>
                </a:lnTo>
                <a:cubicBezTo>
                  <a:pt x="123007" y="578283"/>
                  <a:pt x="120426" y="579261"/>
                  <a:pt x="117756" y="579261"/>
                </a:cubicBezTo>
                <a:cubicBezTo>
                  <a:pt x="116509" y="579261"/>
                  <a:pt x="115174" y="579083"/>
                  <a:pt x="113928" y="578550"/>
                </a:cubicBezTo>
                <a:cubicBezTo>
                  <a:pt x="110190" y="576950"/>
                  <a:pt x="107698" y="573307"/>
                  <a:pt x="107698" y="569218"/>
                </a:cubicBezTo>
                <a:lnTo>
                  <a:pt x="107698" y="199071"/>
                </a:lnTo>
                <a:lnTo>
                  <a:pt x="2937" y="94470"/>
                </a:lnTo>
                <a:cubicBezTo>
                  <a:pt x="-979" y="90559"/>
                  <a:pt x="-979" y="84161"/>
                  <a:pt x="2937" y="80250"/>
                </a:cubicBezTo>
                <a:lnTo>
                  <a:pt x="80373" y="2933"/>
                </a:lnTo>
                <a:cubicBezTo>
                  <a:pt x="82242" y="1066"/>
                  <a:pt x="84823" y="0"/>
                  <a:pt x="87493"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D46442B1-E383-444C-9245-EC991F22B925}"/>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78;p28">
            <a:extLst>
              <a:ext uri="{FF2B5EF4-FFF2-40B4-BE49-F238E27FC236}">
                <a16:creationId xmlns:a16="http://schemas.microsoft.com/office/drawing/2014/main" id="{7A1C1BA8-6D0E-409B-89AB-5B6A5DA6D20F}"/>
              </a:ext>
            </a:extLst>
          </p:cNvPr>
          <p:cNvSpPr/>
          <p:nvPr userDrawn="1"/>
        </p:nvSpPr>
        <p:spPr>
          <a:xfrm>
            <a:off x="10327529" y="280391"/>
            <a:ext cx="588447" cy="609685"/>
          </a:xfrm>
          <a:custGeom>
            <a:avLst/>
            <a:gdLst/>
            <a:ahLst/>
            <a:cxnLst/>
            <a:rect l="l" t="t" r="r" b="b"/>
            <a:pathLst>
              <a:path w="584535" h="605631" extrusionOk="0">
                <a:moveTo>
                  <a:pt x="231093" y="221335"/>
                </a:moveTo>
                <a:cubicBezTo>
                  <a:pt x="242097" y="238966"/>
                  <a:pt x="254867" y="255784"/>
                  <a:pt x="258806" y="260395"/>
                </a:cubicBezTo>
                <a:cubicBezTo>
                  <a:pt x="265191" y="267990"/>
                  <a:pt x="261251" y="275313"/>
                  <a:pt x="261251" y="275313"/>
                </a:cubicBezTo>
                <a:cubicBezTo>
                  <a:pt x="261251" y="275313"/>
                  <a:pt x="272255" y="292673"/>
                  <a:pt x="256497" y="307185"/>
                </a:cubicBezTo>
                <a:cubicBezTo>
                  <a:pt x="256497" y="307185"/>
                  <a:pt x="245901" y="282366"/>
                  <a:pt x="196181" y="302845"/>
                </a:cubicBezTo>
                <a:cubicBezTo>
                  <a:pt x="146461" y="323324"/>
                  <a:pt x="162355" y="350313"/>
                  <a:pt x="162355" y="350313"/>
                </a:cubicBezTo>
                <a:cubicBezTo>
                  <a:pt x="162355" y="350313"/>
                  <a:pt x="144016" y="349635"/>
                  <a:pt x="138174" y="337700"/>
                </a:cubicBezTo>
                <a:cubicBezTo>
                  <a:pt x="138174" y="337700"/>
                  <a:pt x="135457" y="333360"/>
                  <a:pt x="130974" y="332411"/>
                </a:cubicBezTo>
                <a:cubicBezTo>
                  <a:pt x="126355" y="331461"/>
                  <a:pt x="121465" y="324273"/>
                  <a:pt x="119563" y="318984"/>
                </a:cubicBezTo>
                <a:cubicBezTo>
                  <a:pt x="118205" y="315187"/>
                  <a:pt x="113042" y="293487"/>
                  <a:pt x="108967" y="278704"/>
                </a:cubicBezTo>
                <a:cubicBezTo>
                  <a:pt x="120378" y="262565"/>
                  <a:pt x="134235" y="249409"/>
                  <a:pt x="150808" y="239644"/>
                </a:cubicBezTo>
                <a:cubicBezTo>
                  <a:pt x="174445" y="225675"/>
                  <a:pt x="201615" y="219979"/>
                  <a:pt x="231093" y="221335"/>
                </a:cubicBezTo>
                <a:close/>
                <a:moveTo>
                  <a:pt x="562095" y="196204"/>
                </a:moveTo>
                <a:cubicBezTo>
                  <a:pt x="563031" y="195263"/>
                  <a:pt x="568610" y="204698"/>
                  <a:pt x="571666" y="213752"/>
                </a:cubicBezTo>
                <a:cubicBezTo>
                  <a:pt x="584300" y="252274"/>
                  <a:pt x="576285" y="284013"/>
                  <a:pt x="545718" y="311413"/>
                </a:cubicBezTo>
                <a:cubicBezTo>
                  <a:pt x="527650" y="327689"/>
                  <a:pt x="473309" y="352783"/>
                  <a:pt x="515287" y="379911"/>
                </a:cubicBezTo>
                <a:cubicBezTo>
                  <a:pt x="531454" y="390491"/>
                  <a:pt x="551832" y="396187"/>
                  <a:pt x="567047" y="408124"/>
                </a:cubicBezTo>
                <a:cubicBezTo>
                  <a:pt x="633479" y="459938"/>
                  <a:pt x="492872" y="508361"/>
                  <a:pt x="441655" y="529928"/>
                </a:cubicBezTo>
                <a:cubicBezTo>
                  <a:pt x="481868" y="548646"/>
                  <a:pt x="531046" y="541322"/>
                  <a:pt x="564738" y="575503"/>
                </a:cubicBezTo>
                <a:cubicBezTo>
                  <a:pt x="569764" y="580793"/>
                  <a:pt x="569628" y="590695"/>
                  <a:pt x="561885" y="592322"/>
                </a:cubicBezTo>
                <a:cubicBezTo>
                  <a:pt x="486079" y="608328"/>
                  <a:pt x="455241" y="609006"/>
                  <a:pt x="376582" y="599104"/>
                </a:cubicBezTo>
                <a:cubicBezTo>
                  <a:pt x="341260" y="594628"/>
                  <a:pt x="327947" y="578623"/>
                  <a:pt x="340581" y="579708"/>
                </a:cubicBezTo>
                <a:cubicBezTo>
                  <a:pt x="340989" y="579708"/>
                  <a:pt x="341396" y="579843"/>
                  <a:pt x="341804" y="579843"/>
                </a:cubicBezTo>
                <a:lnTo>
                  <a:pt x="285425" y="452749"/>
                </a:lnTo>
                <a:cubicBezTo>
                  <a:pt x="288278" y="448680"/>
                  <a:pt x="288414" y="442034"/>
                  <a:pt x="285425" y="435659"/>
                </a:cubicBezTo>
                <a:cubicBezTo>
                  <a:pt x="281485" y="427249"/>
                  <a:pt x="273606" y="422637"/>
                  <a:pt x="267764" y="425350"/>
                </a:cubicBezTo>
                <a:cubicBezTo>
                  <a:pt x="261923" y="428063"/>
                  <a:pt x="260428" y="437151"/>
                  <a:pt x="264232" y="445560"/>
                </a:cubicBezTo>
                <a:cubicBezTo>
                  <a:pt x="266949" y="451257"/>
                  <a:pt x="271568" y="455191"/>
                  <a:pt x="276051" y="456276"/>
                </a:cubicBezTo>
                <a:lnTo>
                  <a:pt x="335147" y="588389"/>
                </a:lnTo>
                <a:cubicBezTo>
                  <a:pt x="335147" y="588389"/>
                  <a:pt x="331207" y="591373"/>
                  <a:pt x="325773" y="583506"/>
                </a:cubicBezTo>
                <a:cubicBezTo>
                  <a:pt x="320203" y="575503"/>
                  <a:pt x="278904" y="524367"/>
                  <a:pt x="228231" y="509853"/>
                </a:cubicBezTo>
                <a:cubicBezTo>
                  <a:pt x="228231" y="509853"/>
                  <a:pt x="219537" y="507276"/>
                  <a:pt x="217635" y="502258"/>
                </a:cubicBezTo>
                <a:lnTo>
                  <a:pt x="163565" y="343017"/>
                </a:lnTo>
                <a:cubicBezTo>
                  <a:pt x="163565" y="343017"/>
                  <a:pt x="161256" y="323485"/>
                  <a:pt x="193181" y="309242"/>
                </a:cubicBezTo>
                <a:cubicBezTo>
                  <a:pt x="223884" y="295678"/>
                  <a:pt x="248745" y="300019"/>
                  <a:pt x="254994" y="310463"/>
                </a:cubicBezTo>
                <a:cubicBezTo>
                  <a:pt x="254994" y="310463"/>
                  <a:pt x="301999" y="410565"/>
                  <a:pt x="340717" y="463736"/>
                </a:cubicBezTo>
                <a:cubicBezTo>
                  <a:pt x="340717" y="463736"/>
                  <a:pt x="344521" y="465906"/>
                  <a:pt x="340717" y="490999"/>
                </a:cubicBezTo>
                <a:cubicBezTo>
                  <a:pt x="336913" y="515957"/>
                  <a:pt x="337728" y="526808"/>
                  <a:pt x="345879" y="576859"/>
                </a:cubicBezTo>
                <a:cubicBezTo>
                  <a:pt x="345879" y="576859"/>
                  <a:pt x="346151" y="578351"/>
                  <a:pt x="345879" y="580250"/>
                </a:cubicBezTo>
                <a:cubicBezTo>
                  <a:pt x="410273" y="586083"/>
                  <a:pt x="475890" y="598290"/>
                  <a:pt x="538382" y="579572"/>
                </a:cubicBezTo>
                <a:cubicBezTo>
                  <a:pt x="502110" y="556242"/>
                  <a:pt x="451165" y="562482"/>
                  <a:pt x="414349" y="536710"/>
                </a:cubicBezTo>
                <a:cubicBezTo>
                  <a:pt x="409323" y="533183"/>
                  <a:pt x="409866" y="524367"/>
                  <a:pt x="414892" y="521111"/>
                </a:cubicBezTo>
                <a:cubicBezTo>
                  <a:pt x="452388" y="497103"/>
                  <a:pt x="504827" y="494526"/>
                  <a:pt x="538654" y="466042"/>
                </a:cubicBezTo>
                <a:cubicBezTo>
                  <a:pt x="586882" y="425214"/>
                  <a:pt x="509038" y="403241"/>
                  <a:pt x="483226" y="376927"/>
                </a:cubicBezTo>
                <a:cubicBezTo>
                  <a:pt x="469913" y="363498"/>
                  <a:pt x="468147" y="348714"/>
                  <a:pt x="480917" y="335150"/>
                </a:cubicBezTo>
                <a:cubicBezTo>
                  <a:pt x="515831" y="298391"/>
                  <a:pt x="584708" y="266923"/>
                  <a:pt x="562972" y="201002"/>
                </a:cubicBezTo>
                <a:cubicBezTo>
                  <a:pt x="561987" y="197984"/>
                  <a:pt x="561783" y="196517"/>
                  <a:pt x="562095" y="196204"/>
                </a:cubicBezTo>
                <a:close/>
                <a:moveTo>
                  <a:pt x="135269" y="1806"/>
                </a:moveTo>
                <a:cubicBezTo>
                  <a:pt x="144268" y="4476"/>
                  <a:pt x="151470" y="10292"/>
                  <a:pt x="155716" y="20464"/>
                </a:cubicBezTo>
                <a:cubicBezTo>
                  <a:pt x="172566" y="61154"/>
                  <a:pt x="201510" y="156641"/>
                  <a:pt x="209391" y="179698"/>
                </a:cubicBezTo>
                <a:cubicBezTo>
                  <a:pt x="212516" y="188786"/>
                  <a:pt x="219039" y="200315"/>
                  <a:pt x="226105" y="211572"/>
                </a:cubicBezTo>
                <a:cubicBezTo>
                  <a:pt x="196754" y="210216"/>
                  <a:pt x="169440" y="215913"/>
                  <a:pt x="145796" y="229747"/>
                </a:cubicBezTo>
                <a:cubicBezTo>
                  <a:pt x="129218" y="239513"/>
                  <a:pt x="115358" y="252805"/>
                  <a:pt x="103943" y="268810"/>
                </a:cubicBezTo>
                <a:cubicBezTo>
                  <a:pt x="102312" y="262842"/>
                  <a:pt x="100818" y="257959"/>
                  <a:pt x="99866" y="255925"/>
                </a:cubicBezTo>
                <a:cubicBezTo>
                  <a:pt x="96741" y="248736"/>
                  <a:pt x="76222" y="206825"/>
                  <a:pt x="52850" y="171560"/>
                </a:cubicBezTo>
                <a:cubicBezTo>
                  <a:pt x="29477" y="136296"/>
                  <a:pt x="5154" y="91672"/>
                  <a:pt x="1349" y="84483"/>
                </a:cubicBezTo>
                <a:cubicBezTo>
                  <a:pt x="-2456" y="77295"/>
                  <a:pt x="-418" y="51117"/>
                  <a:pt x="37087" y="29959"/>
                </a:cubicBezTo>
                <a:cubicBezTo>
                  <a:pt x="65114" y="14090"/>
                  <a:pt x="108275" y="-6205"/>
                  <a:pt x="135269" y="1806"/>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9FF10076-AF2E-4931-9F64-55F27A533E7A}"/>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Oval 14">
            <a:extLst>
              <a:ext uri="{FF2B5EF4-FFF2-40B4-BE49-F238E27FC236}">
                <a16:creationId xmlns:a16="http://schemas.microsoft.com/office/drawing/2014/main" id="{1B0B5DF2-1840-47FE-84BA-61078C60B0E9}"/>
              </a:ext>
            </a:extLst>
          </p:cNvPr>
          <p:cNvSpPr>
            <a:spLocks noChangeAspect="1"/>
          </p:cNvSpPr>
          <p:nvPr userDrawn="1">
            <p:custDataLst>
              <p:tags r:id="rId1"/>
            </p:custDataLst>
          </p:nvPr>
        </p:nvSpPr>
        <p:spPr>
          <a:xfrm>
            <a:off x="11664099"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25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1F38E1-B975-430C-B6AF-FFC4A397000D}"/>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3/14/2025</a:t>
            </a:fld>
            <a:endParaRPr lang="en-US"/>
          </a:p>
        </p:txBody>
      </p:sp>
      <p:sp>
        <p:nvSpPr>
          <p:cNvPr id="4" name="Footer Placeholder 3">
            <a:extLst>
              <a:ext uri="{FF2B5EF4-FFF2-40B4-BE49-F238E27FC236}">
                <a16:creationId xmlns:a16="http://schemas.microsoft.com/office/drawing/2014/main" id="{52438928-C5E0-4612-9ED2-9F746EA824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16F74-16C8-43E0-908E-FCFB8FE397E5}"/>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
        <p:nvSpPr>
          <p:cNvPr id="6" name="Title 1">
            <a:extLst>
              <a:ext uri="{FF2B5EF4-FFF2-40B4-BE49-F238E27FC236}">
                <a16:creationId xmlns:a16="http://schemas.microsoft.com/office/drawing/2014/main" id="{792F26BD-B189-4536-ACC4-B0C83AC7A6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2">
            <a:extLst>
              <a:ext uri="{FF2B5EF4-FFF2-40B4-BE49-F238E27FC236}">
                <a16:creationId xmlns:a16="http://schemas.microsoft.com/office/drawing/2014/main" id="{ABAE6367-7967-4CAB-9896-6C331C1C3AB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B9EE9-F3BF-4B40-83E7-C9BC68FDDB0E}" type="datetimeFigureOut">
              <a:rPr lang="en-US" smtClean="0"/>
              <a:pPr/>
              <a:t>3/14/2025</a:t>
            </a:fld>
            <a:endParaRPr lang="en-US"/>
          </a:p>
        </p:txBody>
      </p:sp>
      <p:sp>
        <p:nvSpPr>
          <p:cNvPr id="8" name="Slide Number Placeholder 4">
            <a:extLst>
              <a:ext uri="{FF2B5EF4-FFF2-40B4-BE49-F238E27FC236}">
                <a16:creationId xmlns:a16="http://schemas.microsoft.com/office/drawing/2014/main" id="{DC7E0191-3E48-4847-BC29-82F140F6940F}"/>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F55963-6440-4C45-BA09-4E6A99D1BBE0}" type="slidenum">
              <a:rPr lang="en-US" smtClean="0"/>
              <a:pPr/>
              <a:t>‹#›</a:t>
            </a:fld>
            <a:endParaRPr lang="en-US"/>
          </a:p>
        </p:txBody>
      </p:sp>
      <p:sp>
        <p:nvSpPr>
          <p:cNvPr id="9" name="Google Shape;71;p28">
            <a:extLst>
              <a:ext uri="{FF2B5EF4-FFF2-40B4-BE49-F238E27FC236}">
                <a16:creationId xmlns:a16="http://schemas.microsoft.com/office/drawing/2014/main" id="{3263AC7A-6DC0-4544-9C26-521DEC6869FD}"/>
              </a:ext>
            </a:extLst>
          </p:cNvPr>
          <p:cNvSpPr/>
          <p:nvPr userDrawn="1"/>
        </p:nvSpPr>
        <p:spPr>
          <a:xfrm>
            <a:off x="0" y="0"/>
            <a:ext cx="12192000" cy="6858000"/>
          </a:xfrm>
          <a:prstGeom prst="rect">
            <a:avLst/>
          </a:prstGeom>
          <a:solidFill>
            <a:srgbClr val="93E3E4">
              <a:lumMod val="70000"/>
              <a:lumOff val="30000"/>
              <a:alpha val="86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 name="Google Shape;72;p28">
            <a:extLst>
              <a:ext uri="{FF2B5EF4-FFF2-40B4-BE49-F238E27FC236}">
                <a16:creationId xmlns:a16="http://schemas.microsoft.com/office/drawing/2014/main" id="{CCF1C303-DBE2-4353-A8ED-4ADF2B4255B6}"/>
              </a:ext>
            </a:extLst>
          </p:cNvPr>
          <p:cNvSpPr/>
          <p:nvPr userDrawn="1"/>
        </p:nvSpPr>
        <p:spPr>
          <a:xfrm>
            <a:off x="295217" y="208458"/>
            <a:ext cx="11601567" cy="6441084"/>
          </a:xfrm>
          <a:prstGeom prst="rect">
            <a:avLst/>
          </a:prstGeom>
          <a:solidFill>
            <a:schemeClr val="lt1">
              <a:alpha val="89000"/>
            </a:schemeClr>
          </a:solidFill>
          <a:ln>
            <a:noFill/>
          </a:ln>
          <a:effectLst>
            <a:outerShdw blurRad="63500" sx="101000" sy="101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 name="Google Shape;77;p28">
            <a:extLst>
              <a:ext uri="{FF2B5EF4-FFF2-40B4-BE49-F238E27FC236}">
                <a16:creationId xmlns:a16="http://schemas.microsoft.com/office/drawing/2014/main" id="{5759D865-AB3A-4B09-9D15-B5291D9B365A}"/>
              </a:ext>
            </a:extLst>
          </p:cNvPr>
          <p:cNvSpPr/>
          <p:nvPr userDrawn="1"/>
        </p:nvSpPr>
        <p:spPr>
          <a:xfrm>
            <a:off x="165760" y="1221632"/>
            <a:ext cx="609684" cy="551923"/>
          </a:xfrm>
          <a:custGeom>
            <a:avLst/>
            <a:gdLst/>
            <a:ahLst/>
            <a:cxnLst/>
            <a:rect l="l" t="t" r="r" b="b"/>
            <a:pathLst>
              <a:path w="605680" h="548298" extrusionOk="0">
                <a:moveTo>
                  <a:pt x="203544" y="393040"/>
                </a:moveTo>
                <a:cubicBezTo>
                  <a:pt x="177032" y="393040"/>
                  <a:pt x="155404" y="414462"/>
                  <a:pt x="155404" y="441108"/>
                </a:cubicBezTo>
                <a:cubicBezTo>
                  <a:pt x="155404" y="467580"/>
                  <a:pt x="177032" y="489002"/>
                  <a:pt x="203544" y="489002"/>
                </a:cubicBezTo>
                <a:cubicBezTo>
                  <a:pt x="230057" y="489002"/>
                  <a:pt x="251511" y="467580"/>
                  <a:pt x="251511" y="441108"/>
                </a:cubicBezTo>
                <a:cubicBezTo>
                  <a:pt x="251511" y="414462"/>
                  <a:pt x="230057" y="393040"/>
                  <a:pt x="203544" y="393040"/>
                </a:cubicBezTo>
                <a:close/>
                <a:moveTo>
                  <a:pt x="109182" y="297078"/>
                </a:moveTo>
                <a:cubicBezTo>
                  <a:pt x="82669" y="297078"/>
                  <a:pt x="61215" y="318500"/>
                  <a:pt x="61215" y="344972"/>
                </a:cubicBezTo>
                <a:cubicBezTo>
                  <a:pt x="61215" y="371444"/>
                  <a:pt x="82669" y="393040"/>
                  <a:pt x="109182" y="393040"/>
                </a:cubicBezTo>
                <a:cubicBezTo>
                  <a:pt x="135694" y="393040"/>
                  <a:pt x="157322" y="371444"/>
                  <a:pt x="157322" y="344972"/>
                </a:cubicBezTo>
                <a:cubicBezTo>
                  <a:pt x="157322" y="318500"/>
                  <a:pt x="135694" y="297078"/>
                  <a:pt x="109182" y="297078"/>
                </a:cubicBezTo>
                <a:close/>
                <a:moveTo>
                  <a:pt x="449089" y="177613"/>
                </a:moveTo>
                <a:cubicBezTo>
                  <a:pt x="450310" y="178832"/>
                  <a:pt x="451706" y="180051"/>
                  <a:pt x="453101" y="181270"/>
                </a:cubicBezTo>
                <a:cubicBezTo>
                  <a:pt x="468453" y="194157"/>
                  <a:pt x="492526" y="210701"/>
                  <a:pt x="519216" y="216796"/>
                </a:cubicBezTo>
                <a:lnTo>
                  <a:pt x="461824" y="294118"/>
                </a:lnTo>
                <a:cubicBezTo>
                  <a:pt x="449438" y="310836"/>
                  <a:pt x="430075" y="318673"/>
                  <a:pt x="418212" y="311881"/>
                </a:cubicBezTo>
                <a:cubicBezTo>
                  <a:pt x="406525" y="305089"/>
                  <a:pt x="403559" y="284192"/>
                  <a:pt x="411758" y="265210"/>
                </a:cubicBezTo>
                <a:close/>
                <a:moveTo>
                  <a:pt x="136915" y="173425"/>
                </a:moveTo>
                <a:cubicBezTo>
                  <a:pt x="110403" y="173425"/>
                  <a:pt x="88949" y="194847"/>
                  <a:pt x="88949" y="221319"/>
                </a:cubicBezTo>
                <a:cubicBezTo>
                  <a:pt x="88949" y="247791"/>
                  <a:pt x="110403" y="269387"/>
                  <a:pt x="136915" y="269387"/>
                </a:cubicBezTo>
                <a:cubicBezTo>
                  <a:pt x="163427" y="269387"/>
                  <a:pt x="185056" y="247791"/>
                  <a:pt x="185056" y="221319"/>
                </a:cubicBezTo>
                <a:cubicBezTo>
                  <a:pt x="185056" y="194847"/>
                  <a:pt x="163427" y="173425"/>
                  <a:pt x="136915" y="173425"/>
                </a:cubicBezTo>
                <a:close/>
                <a:moveTo>
                  <a:pt x="479079" y="107118"/>
                </a:moveTo>
                <a:cubicBezTo>
                  <a:pt x="483090" y="117910"/>
                  <a:pt x="489892" y="127832"/>
                  <a:pt x="499309" y="135840"/>
                </a:cubicBezTo>
                <a:cubicBezTo>
                  <a:pt x="520237" y="153247"/>
                  <a:pt x="548489" y="156206"/>
                  <a:pt x="571858" y="145762"/>
                </a:cubicBezTo>
                <a:lnTo>
                  <a:pt x="540467" y="188061"/>
                </a:lnTo>
                <a:cubicBezTo>
                  <a:pt x="510296" y="188409"/>
                  <a:pt x="477161" y="162298"/>
                  <a:pt x="461988" y="147328"/>
                </a:cubicBezTo>
                <a:close/>
                <a:moveTo>
                  <a:pt x="242266" y="90351"/>
                </a:moveTo>
                <a:cubicBezTo>
                  <a:pt x="215754" y="90351"/>
                  <a:pt x="194300" y="111773"/>
                  <a:pt x="194300" y="138245"/>
                </a:cubicBezTo>
                <a:cubicBezTo>
                  <a:pt x="194300" y="164717"/>
                  <a:pt x="215754" y="186313"/>
                  <a:pt x="242266" y="186313"/>
                </a:cubicBezTo>
                <a:cubicBezTo>
                  <a:pt x="268953" y="186313"/>
                  <a:pt x="290407" y="164717"/>
                  <a:pt x="290407" y="138245"/>
                </a:cubicBezTo>
                <a:cubicBezTo>
                  <a:pt x="290407" y="111773"/>
                  <a:pt x="268779" y="90351"/>
                  <a:pt x="242266" y="90351"/>
                </a:cubicBezTo>
                <a:close/>
                <a:moveTo>
                  <a:pt x="305846" y="28897"/>
                </a:moveTo>
                <a:cubicBezTo>
                  <a:pt x="374664" y="32824"/>
                  <a:pt x="427809" y="59699"/>
                  <a:pt x="465353" y="97840"/>
                </a:cubicBezTo>
                <a:lnTo>
                  <a:pt x="448783" y="136852"/>
                </a:lnTo>
                <a:lnTo>
                  <a:pt x="408317" y="231594"/>
                </a:lnTo>
                <a:cubicBezTo>
                  <a:pt x="402212" y="239083"/>
                  <a:pt x="396979" y="248139"/>
                  <a:pt x="393491" y="258589"/>
                </a:cubicBezTo>
                <a:cubicBezTo>
                  <a:pt x="382502" y="292028"/>
                  <a:pt x="392968" y="325466"/>
                  <a:pt x="416864" y="333129"/>
                </a:cubicBezTo>
                <a:cubicBezTo>
                  <a:pt x="434131" y="338876"/>
                  <a:pt x="453667" y="329472"/>
                  <a:pt x="467272" y="311185"/>
                </a:cubicBezTo>
                <a:cubicBezTo>
                  <a:pt x="473202" y="306831"/>
                  <a:pt x="478784" y="301432"/>
                  <a:pt x="483319" y="295162"/>
                </a:cubicBezTo>
                <a:lnTo>
                  <a:pt x="530587" y="231594"/>
                </a:lnTo>
                <a:cubicBezTo>
                  <a:pt x="534599" y="261550"/>
                  <a:pt x="532855" y="291331"/>
                  <a:pt x="525180" y="318500"/>
                </a:cubicBezTo>
                <a:cubicBezTo>
                  <a:pt x="497621" y="415681"/>
                  <a:pt x="418259" y="420035"/>
                  <a:pt x="379363" y="415855"/>
                </a:cubicBezTo>
                <a:cubicBezTo>
                  <a:pt x="367153" y="414636"/>
                  <a:pt x="352850" y="420906"/>
                  <a:pt x="346920" y="431529"/>
                </a:cubicBezTo>
                <a:cubicBezTo>
                  <a:pt x="293547" y="525575"/>
                  <a:pt x="219766" y="610391"/>
                  <a:pt x="79007" y="485867"/>
                </a:cubicBezTo>
                <a:cubicBezTo>
                  <a:pt x="-71346" y="352983"/>
                  <a:pt x="167" y="69974"/>
                  <a:pt x="231801" y="33052"/>
                </a:cubicBezTo>
                <a:cubicBezTo>
                  <a:pt x="258226" y="28829"/>
                  <a:pt x="282907" y="27588"/>
                  <a:pt x="305846" y="28897"/>
                </a:cubicBezTo>
                <a:close/>
                <a:moveTo>
                  <a:pt x="590540" y="0"/>
                </a:moveTo>
                <a:cubicBezTo>
                  <a:pt x="590540" y="0"/>
                  <a:pt x="613915" y="36566"/>
                  <a:pt x="602576" y="90717"/>
                </a:cubicBezTo>
                <a:cubicBezTo>
                  <a:pt x="601181" y="101687"/>
                  <a:pt x="596645" y="112483"/>
                  <a:pt x="588970" y="121711"/>
                </a:cubicBezTo>
                <a:cubicBezTo>
                  <a:pt x="567862" y="146785"/>
                  <a:pt x="530357" y="150093"/>
                  <a:pt x="505063" y="129024"/>
                </a:cubicBezTo>
                <a:cubicBezTo>
                  <a:pt x="479768" y="107781"/>
                  <a:pt x="476454" y="70345"/>
                  <a:pt x="497736" y="45098"/>
                </a:cubicBezTo>
                <a:cubicBezTo>
                  <a:pt x="498957" y="43705"/>
                  <a:pt x="500178" y="42312"/>
                  <a:pt x="501399" y="41093"/>
                </a:cubicBezTo>
                <a:lnTo>
                  <a:pt x="501225" y="40919"/>
                </a:lnTo>
                <a:cubicBezTo>
                  <a:pt x="501225" y="40919"/>
                  <a:pt x="524600" y="10796"/>
                  <a:pt x="555651" y="8880"/>
                </a:cubicBezTo>
                <a:cubicBezTo>
                  <a:pt x="586876" y="6791"/>
                  <a:pt x="590540" y="0"/>
                  <a:pt x="590540" y="0"/>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79;p28">
            <a:extLst>
              <a:ext uri="{FF2B5EF4-FFF2-40B4-BE49-F238E27FC236}">
                <a16:creationId xmlns:a16="http://schemas.microsoft.com/office/drawing/2014/main" id="{FEDB73D6-A262-4812-B321-560EEC9CA1C4}"/>
              </a:ext>
            </a:extLst>
          </p:cNvPr>
          <p:cNvSpPr/>
          <p:nvPr userDrawn="1"/>
        </p:nvSpPr>
        <p:spPr>
          <a:xfrm rot="5770500" flipH="1">
            <a:off x="3949423" y="5888768"/>
            <a:ext cx="586846" cy="609685"/>
          </a:xfrm>
          <a:custGeom>
            <a:avLst/>
            <a:gdLst/>
            <a:ahLst/>
            <a:cxnLst/>
            <a:rect l="l" t="t" r="r" b="b"/>
            <a:pathLst>
              <a:path w="585586" h="608375" extrusionOk="0">
                <a:moveTo>
                  <a:pt x="252617" y="479831"/>
                </a:moveTo>
                <a:lnTo>
                  <a:pt x="261886" y="483766"/>
                </a:lnTo>
                <a:cubicBezTo>
                  <a:pt x="264445" y="486320"/>
                  <a:pt x="265725" y="489696"/>
                  <a:pt x="265725" y="493071"/>
                </a:cubicBezTo>
                <a:lnTo>
                  <a:pt x="261888" y="502371"/>
                </a:lnTo>
                <a:lnTo>
                  <a:pt x="250824" y="513294"/>
                </a:lnTo>
                <a:lnTo>
                  <a:pt x="250825" y="513295"/>
                </a:lnTo>
                <a:lnTo>
                  <a:pt x="250796" y="513324"/>
                </a:lnTo>
                <a:lnTo>
                  <a:pt x="235320" y="491550"/>
                </a:lnTo>
                <a:lnTo>
                  <a:pt x="235350" y="491520"/>
                </a:lnTo>
                <a:lnTo>
                  <a:pt x="235362" y="491537"/>
                </a:lnTo>
                <a:lnTo>
                  <a:pt x="243276" y="483637"/>
                </a:lnTo>
                <a:close/>
                <a:moveTo>
                  <a:pt x="134866" y="417276"/>
                </a:moveTo>
                <a:cubicBezTo>
                  <a:pt x="142293" y="416790"/>
                  <a:pt x="148502" y="422139"/>
                  <a:pt x="149111" y="429433"/>
                </a:cubicBezTo>
                <a:lnTo>
                  <a:pt x="160069" y="565949"/>
                </a:lnTo>
                <a:lnTo>
                  <a:pt x="235312" y="491552"/>
                </a:lnTo>
                <a:lnTo>
                  <a:pt x="250774" y="513312"/>
                </a:lnTo>
                <a:lnTo>
                  <a:pt x="158486" y="604607"/>
                </a:lnTo>
                <a:cubicBezTo>
                  <a:pt x="156051" y="607038"/>
                  <a:pt x="152642" y="608375"/>
                  <a:pt x="149233" y="608375"/>
                </a:cubicBezTo>
                <a:cubicBezTo>
                  <a:pt x="147650" y="608375"/>
                  <a:pt x="146189" y="608132"/>
                  <a:pt x="144606" y="607524"/>
                </a:cubicBezTo>
                <a:cubicBezTo>
                  <a:pt x="139858" y="605822"/>
                  <a:pt x="136449" y="601324"/>
                  <a:pt x="136084" y="596219"/>
                </a:cubicBezTo>
                <a:lnTo>
                  <a:pt x="122813" y="431499"/>
                </a:lnTo>
                <a:cubicBezTo>
                  <a:pt x="122204" y="424205"/>
                  <a:pt x="127683" y="417884"/>
                  <a:pt x="134866" y="417276"/>
                </a:cubicBezTo>
                <a:close/>
                <a:moveTo>
                  <a:pt x="352706" y="225563"/>
                </a:moveTo>
                <a:cubicBezTo>
                  <a:pt x="357820" y="222524"/>
                  <a:pt x="364273" y="223253"/>
                  <a:pt x="368535" y="227387"/>
                </a:cubicBezTo>
                <a:cubicBezTo>
                  <a:pt x="372796" y="231398"/>
                  <a:pt x="373770" y="237841"/>
                  <a:pt x="371091" y="243069"/>
                </a:cubicBezTo>
                <a:lnTo>
                  <a:pt x="272226" y="430890"/>
                </a:lnTo>
                <a:cubicBezTo>
                  <a:pt x="269791" y="435266"/>
                  <a:pt x="265165" y="437819"/>
                  <a:pt x="260538" y="437819"/>
                </a:cubicBezTo>
                <a:cubicBezTo>
                  <a:pt x="258468" y="437819"/>
                  <a:pt x="256276" y="437333"/>
                  <a:pt x="254328" y="436360"/>
                </a:cubicBezTo>
                <a:cubicBezTo>
                  <a:pt x="247875" y="432956"/>
                  <a:pt x="245440" y="425054"/>
                  <a:pt x="248849" y="418490"/>
                </a:cubicBezTo>
                <a:lnTo>
                  <a:pt x="326286" y="271515"/>
                </a:lnTo>
                <a:lnTo>
                  <a:pt x="168856" y="363420"/>
                </a:lnTo>
                <a:cubicBezTo>
                  <a:pt x="162647" y="367067"/>
                  <a:pt x="154489" y="365000"/>
                  <a:pt x="150837" y="358679"/>
                </a:cubicBezTo>
                <a:cubicBezTo>
                  <a:pt x="147184" y="352357"/>
                  <a:pt x="149254" y="344334"/>
                  <a:pt x="155585" y="340687"/>
                </a:cubicBezTo>
                <a:close/>
                <a:moveTo>
                  <a:pt x="566404" y="1455"/>
                </a:moveTo>
                <a:cubicBezTo>
                  <a:pt x="571395" y="-1098"/>
                  <a:pt x="577483" y="-247"/>
                  <a:pt x="581501" y="3642"/>
                </a:cubicBezTo>
                <a:cubicBezTo>
                  <a:pt x="585519" y="7532"/>
                  <a:pt x="586736" y="13488"/>
                  <a:pt x="584423" y="18593"/>
                </a:cubicBezTo>
                <a:lnTo>
                  <a:pt x="329475" y="589748"/>
                </a:lnTo>
                <a:cubicBezTo>
                  <a:pt x="327649" y="594124"/>
                  <a:pt x="323510" y="597041"/>
                  <a:pt x="318761" y="597527"/>
                </a:cubicBezTo>
                <a:cubicBezTo>
                  <a:pt x="318274" y="597527"/>
                  <a:pt x="317909" y="597649"/>
                  <a:pt x="317422" y="597649"/>
                </a:cubicBezTo>
                <a:cubicBezTo>
                  <a:pt x="313161" y="597649"/>
                  <a:pt x="309143" y="595583"/>
                  <a:pt x="306708" y="592058"/>
                </a:cubicBezTo>
                <a:lnTo>
                  <a:pt x="250825" y="513295"/>
                </a:lnTo>
                <a:lnTo>
                  <a:pt x="261886" y="502376"/>
                </a:lnTo>
                <a:lnTo>
                  <a:pt x="261888" y="502371"/>
                </a:lnTo>
                <a:lnTo>
                  <a:pt x="261904" y="502355"/>
                </a:lnTo>
                <a:cubicBezTo>
                  <a:pt x="267017" y="497250"/>
                  <a:pt x="267017" y="488985"/>
                  <a:pt x="261904" y="483758"/>
                </a:cubicBezTo>
                <a:cubicBezTo>
                  <a:pt x="259347" y="481145"/>
                  <a:pt x="255999" y="479838"/>
                  <a:pt x="252635" y="479823"/>
                </a:cubicBezTo>
                <a:lnTo>
                  <a:pt x="252617" y="479831"/>
                </a:lnTo>
                <a:lnTo>
                  <a:pt x="252609" y="479827"/>
                </a:lnTo>
                <a:cubicBezTo>
                  <a:pt x="249243" y="479812"/>
                  <a:pt x="245861" y="481090"/>
                  <a:pt x="243241" y="483644"/>
                </a:cubicBezTo>
                <a:lnTo>
                  <a:pt x="235350" y="491520"/>
                </a:lnTo>
                <a:lnTo>
                  <a:pt x="205898" y="449968"/>
                </a:lnTo>
                <a:cubicBezTo>
                  <a:pt x="201637" y="444012"/>
                  <a:pt x="202976" y="435868"/>
                  <a:pt x="208942" y="431614"/>
                </a:cubicBezTo>
                <a:cubicBezTo>
                  <a:pt x="214908" y="427360"/>
                  <a:pt x="223187" y="428818"/>
                  <a:pt x="227326" y="434774"/>
                </a:cubicBezTo>
                <a:lnTo>
                  <a:pt x="314865" y="557903"/>
                </a:lnTo>
                <a:lnTo>
                  <a:pt x="545341" y="41565"/>
                </a:lnTo>
                <a:lnTo>
                  <a:pt x="39707" y="296209"/>
                </a:lnTo>
                <a:lnTo>
                  <a:pt x="175947" y="383116"/>
                </a:lnTo>
                <a:cubicBezTo>
                  <a:pt x="182156" y="387006"/>
                  <a:pt x="183983" y="395149"/>
                  <a:pt x="179965" y="401348"/>
                </a:cubicBezTo>
                <a:cubicBezTo>
                  <a:pt x="176069" y="407426"/>
                  <a:pt x="167912" y="409249"/>
                  <a:pt x="161824" y="405360"/>
                </a:cubicBezTo>
                <a:lnTo>
                  <a:pt x="6104" y="305933"/>
                </a:lnTo>
                <a:cubicBezTo>
                  <a:pt x="2086" y="303381"/>
                  <a:pt x="-227" y="298883"/>
                  <a:pt x="17" y="294143"/>
                </a:cubicBezTo>
                <a:cubicBezTo>
                  <a:pt x="260" y="289524"/>
                  <a:pt x="2939" y="285270"/>
                  <a:pt x="7200" y="283082"/>
                </a:cubicBezTo>
                <a:close/>
              </a:path>
            </a:pathLst>
          </a:custGeom>
          <a:solidFill>
            <a:srgbClr val="195B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Oval 12">
            <a:extLst>
              <a:ext uri="{FF2B5EF4-FFF2-40B4-BE49-F238E27FC236}">
                <a16:creationId xmlns:a16="http://schemas.microsoft.com/office/drawing/2014/main" id="{392EDABD-95DA-4EA7-94B2-7087050C55A2}"/>
              </a:ext>
            </a:extLst>
          </p:cNvPr>
          <p:cNvSpPr>
            <a:spLocks noChangeAspect="1"/>
          </p:cNvSpPr>
          <p:nvPr userDrawn="1">
            <p:custDataLst>
              <p:tags r:id="rId1"/>
            </p:custDataLst>
          </p:nvPr>
        </p:nvSpPr>
        <p:spPr>
          <a:xfrm>
            <a:off x="38807" y="0"/>
            <a:ext cx="527901" cy="527901"/>
          </a:xfrm>
          <a:prstGeom prst="ellipse">
            <a:avLst/>
          </a:prstGeom>
          <a:blipFill dpi="0" rotWithShape="0">
            <a:blip r:embed="rId3"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508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3/14/2025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10375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3/14/2025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5312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3/14/2025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89623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C1CAE8A9-A312-4534-9A75-D1253F02B8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46175F73-7E85-4FC5-81A8-099C0EC067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30333"/>
            <a:ext cx="12192000" cy="3527667"/>
          </a:xfrm>
          <a:prstGeom prst="rect">
            <a:avLst/>
          </a:prstGeom>
        </p:spPr>
      </p:pic>
      <p:pic>
        <p:nvPicPr>
          <p:cNvPr id="9" name="图片 8" descr="图片包含 文字&#10;&#10;已生成高可信度的说明">
            <a:extLst>
              <a:ext uri="{FF2B5EF4-FFF2-40B4-BE49-F238E27FC236}">
                <a16:creationId xmlns:a16="http://schemas.microsoft.com/office/drawing/2014/main" id="{F997EDDB-0D32-4776-8BFB-6A5BC26E5D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6721" y="4102100"/>
            <a:ext cx="3605279" cy="2755900"/>
          </a:xfrm>
          <a:prstGeom prst="rect">
            <a:avLst/>
          </a:prstGeom>
        </p:spPr>
      </p:pic>
      <p:pic>
        <p:nvPicPr>
          <p:cNvPr id="10" name="图片 9">
            <a:extLst>
              <a:ext uri="{FF2B5EF4-FFF2-40B4-BE49-F238E27FC236}">
                <a16:creationId xmlns:a16="http://schemas.microsoft.com/office/drawing/2014/main" id="{4E7D0F80-D2E4-4193-BCCE-85E5B9A7FB3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546" y="4365867"/>
            <a:ext cx="2899731" cy="2492133"/>
          </a:xfrm>
          <a:prstGeom prst="rect">
            <a:avLst/>
          </a:prstGeom>
        </p:spPr>
      </p:pic>
    </p:spTree>
    <p:extLst>
      <p:ext uri="{BB962C8B-B14F-4D97-AF65-F5344CB8AC3E}">
        <p14:creationId xmlns:p14="http://schemas.microsoft.com/office/powerpoint/2010/main" val="2984132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descr="图片包含 文字, 自然&#10;&#10;已生成极高可信度的说明">
            <a:extLst>
              <a:ext uri="{FF2B5EF4-FFF2-40B4-BE49-F238E27FC236}">
                <a16:creationId xmlns:a16="http://schemas.microsoft.com/office/drawing/2014/main" id="{64A3EB8E-D800-464E-B7F9-AC1290DA61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0" r="3153" b="14795"/>
          <a:stretch/>
        </p:blipFill>
        <p:spPr>
          <a:xfrm>
            <a:off x="0" y="0"/>
            <a:ext cx="12192000" cy="6858000"/>
          </a:xfrm>
          <a:prstGeom prst="rect">
            <a:avLst/>
          </a:prstGeom>
        </p:spPr>
      </p:pic>
      <p:pic>
        <p:nvPicPr>
          <p:cNvPr id="8" name="图片 7">
            <a:extLst>
              <a:ext uri="{FF2B5EF4-FFF2-40B4-BE49-F238E27FC236}">
                <a16:creationId xmlns:a16="http://schemas.microsoft.com/office/drawing/2014/main" id="{5968CC70-E47E-4EE8-B0FD-BA2897B3A3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31238"/>
          <a:stretch/>
        </p:blipFill>
        <p:spPr>
          <a:xfrm>
            <a:off x="0" y="4432300"/>
            <a:ext cx="12192000" cy="2425700"/>
          </a:xfrm>
          <a:prstGeom prst="rect">
            <a:avLst/>
          </a:prstGeom>
        </p:spPr>
      </p:pic>
      <p:pic>
        <p:nvPicPr>
          <p:cNvPr id="9" name="图片 8" descr="图片包含 文字&#10;&#10;已生成高可信度的说明">
            <a:extLst>
              <a:ext uri="{FF2B5EF4-FFF2-40B4-BE49-F238E27FC236}">
                <a16:creationId xmlns:a16="http://schemas.microsoft.com/office/drawing/2014/main" id="{1AB0347D-0525-44C2-A801-E7533E7AC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4426" y="4216400"/>
            <a:ext cx="3605279" cy="2755900"/>
          </a:xfrm>
          <a:prstGeom prst="rect">
            <a:avLst/>
          </a:prstGeom>
        </p:spPr>
      </p:pic>
      <p:pic>
        <p:nvPicPr>
          <p:cNvPr id="10" name="图片 9">
            <a:extLst>
              <a:ext uri="{FF2B5EF4-FFF2-40B4-BE49-F238E27FC236}">
                <a16:creationId xmlns:a16="http://schemas.microsoft.com/office/drawing/2014/main" id="{AF5AFB9A-791B-4DE5-90BF-26AA74B4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236" y="4965700"/>
            <a:ext cx="2467781" cy="2120900"/>
          </a:xfrm>
          <a:prstGeom prst="rect">
            <a:avLst/>
          </a:prstGeom>
        </p:spPr>
      </p:pic>
    </p:spTree>
    <p:extLst>
      <p:ext uri="{BB962C8B-B14F-4D97-AF65-F5344CB8AC3E}">
        <p14:creationId xmlns:p14="http://schemas.microsoft.com/office/powerpoint/2010/main" val="252872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3.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1.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white circle with leaves and blue text&#10;&#10;Description automatically generated">
            <a:extLst>
              <a:ext uri="{FF2B5EF4-FFF2-40B4-BE49-F238E27FC236}">
                <a16:creationId xmlns:a16="http://schemas.microsoft.com/office/drawing/2014/main" id="{4D0B172F-545E-DC54-B5FC-E3F2BAF5A1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1908" y="8333371"/>
            <a:ext cx="1228725" cy="1228725"/>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11"/>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12"/>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3"/>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6765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24.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38.png"/><Relationship Id="rId10" Type="http://schemas.openxmlformats.org/officeDocument/2006/relationships/image" Target="../media/image24.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0" name="图片 9">
            <a:extLst>
              <a:ext uri="{FF2B5EF4-FFF2-40B4-BE49-F238E27FC236}">
                <a16:creationId xmlns:a16="http://schemas.microsoft.com/office/drawing/2014/main" id="{DB41252A-9355-4088-B29F-5168C2C928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260826" y="-178621"/>
            <a:ext cx="2653088" cy="2408230"/>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19" name="文本框 18">
            <a:extLst>
              <a:ext uri="{FF2B5EF4-FFF2-40B4-BE49-F238E27FC236}">
                <a16:creationId xmlns:a16="http://schemas.microsoft.com/office/drawing/2014/main" id="{8A3DD0DB-A1D1-466E-AEA6-469459429663}"/>
              </a:ext>
            </a:extLst>
          </p:cNvPr>
          <p:cNvSpPr txBox="1">
            <a:spLocks/>
          </p:cNvSpPr>
          <p:nvPr/>
        </p:nvSpPr>
        <p:spPr>
          <a:xfrm>
            <a:off x="5559549" y="1584857"/>
            <a:ext cx="1534759" cy="716508"/>
          </a:xfrm>
          <a:prstGeom prst="roundRect">
            <a:avLst/>
          </a:prstGeom>
          <a:noFill/>
          <a:ln w="28575">
            <a:solidFill>
              <a:srgbClr val="00ABBA"/>
            </a:solidFill>
            <a:prstDash/>
          </a:ln>
        </p:spPr>
        <p:txBody>
          <a:bodyPr vert="horz" wrap="square" lIns="89535" tIns="46355" rIns="89535" bIns="46355" anchor="t">
            <a:spAutoFit/>
          </a:bodyPr>
          <a:lstStyle/>
          <a:p>
            <a:pPr marL="0" marR="0" lvl="0" indent="0" algn="ctr" defTabSz="508000" rtl="0" eaLnBrk="0"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mn-lt"/>
              </a:rPr>
              <a:t>TOÁN</a:t>
            </a:r>
            <a:endParaRPr kumimoji="0" lang="ko-KR" altLang="en-US" sz="3600" b="0" i="0" u="none" strike="noStrike" kern="1200" cap="none" spc="0" normalizeH="0" baseline="0" noProof="0" dirty="0">
              <a:ln>
                <a:noFill/>
              </a:ln>
              <a:solidFill>
                <a:prstClr val="black">
                  <a:lumMod val="75000"/>
                  <a:lumOff val="25000"/>
                </a:prstClr>
              </a:solidFill>
              <a:effectLst/>
              <a:uLnTx/>
              <a:uFillTx/>
              <a:latin typeface="Vogue-ExtraBold" panose="020B0500000000000000" pitchFamily="34" charset="0"/>
              <a:ea typeface="맑은 고딕" panose="020B0503020000020004" pitchFamily="34" charset="-127"/>
              <a:cs typeface="Vogue-ExtraBold" panose="020B0500000000000000" pitchFamily="34" charset="0"/>
              <a:sym typeface="+mn-lt"/>
            </a:endParaRPr>
          </a:p>
        </p:txBody>
      </p:sp>
      <p:pic>
        <p:nvPicPr>
          <p:cNvPr id="2" name="Picture 1">
            <a:extLst>
              <a:ext uri="{FF2B5EF4-FFF2-40B4-BE49-F238E27FC236}">
                <a16:creationId xmlns:a16="http://schemas.microsoft.com/office/drawing/2014/main" id="{0451CC26-49F4-2EAE-FC9E-7D1CF7719D07}"/>
              </a:ext>
            </a:extLst>
          </p:cNvPr>
          <p:cNvPicPr>
            <a:picLocks noChangeAspect="1"/>
          </p:cNvPicPr>
          <p:nvPr/>
        </p:nvPicPr>
        <p:blipFill>
          <a:blip r:embed="rId15"/>
          <a:stretch>
            <a:fillRect/>
          </a:stretch>
        </p:blipFill>
        <p:spPr>
          <a:xfrm>
            <a:off x="1808814" y="2161405"/>
            <a:ext cx="8833870" cy="3359187"/>
          </a:xfrm>
          <a:prstGeom prst="rect">
            <a:avLst/>
          </a:prstGeom>
        </p:spPr>
      </p:pic>
    </p:spTree>
    <p:extLst>
      <p:ext uri="{BB962C8B-B14F-4D97-AF65-F5344CB8AC3E}">
        <p14:creationId xmlns:p14="http://schemas.microsoft.com/office/powerpoint/2010/main" val="2132715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par>
                                <p:cTn id="29" presetID="6"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grpSp>
        <p:nvGrpSpPr>
          <p:cNvPr id="14" name="Group 13">
            <a:extLst>
              <a:ext uri="{FF2B5EF4-FFF2-40B4-BE49-F238E27FC236}">
                <a16:creationId xmlns:a16="http://schemas.microsoft.com/office/drawing/2014/main" id="{044DDB1F-7CFC-4443-B7D2-14BEB08B0D10}"/>
              </a:ext>
            </a:extLst>
          </p:cNvPr>
          <p:cNvGrpSpPr/>
          <p:nvPr/>
        </p:nvGrpSpPr>
        <p:grpSpPr>
          <a:xfrm>
            <a:off x="3181350" y="1586680"/>
            <a:ext cx="4924425"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350184" y="1748763"/>
              <a:ext cx="147069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54</a:t>
              </a:r>
              <a:endParaRPr kumimoji="0" lang="x-none"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2F3A8908-70A4-FF65-0FCB-37B628643908}"/>
              </a:ext>
            </a:extLst>
          </p:cNvPr>
          <p:cNvPicPr>
            <a:picLocks noChangeAspect="1"/>
          </p:cNvPicPr>
          <p:nvPr/>
        </p:nvPicPr>
        <p:blipFill>
          <a:blip r:embed="rId8"/>
          <a:stretch>
            <a:fillRect/>
          </a:stretch>
        </p:blipFill>
        <p:spPr>
          <a:xfrm>
            <a:off x="1670974" y="2773680"/>
            <a:ext cx="9030227" cy="171608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a:extLst>
              <a:ext uri="{28A0092B-C50C-407E-A947-70E740481C1C}">
                <a14:useLocalDpi xmlns:a14="http://schemas.microsoft.com/office/drawing/2010/main" val="0"/>
              </a:ext>
            </a:extLst>
          </a:blip>
          <a:srcRect l="70379" b="75686"/>
          <a:stretch/>
        </p:blipFill>
        <p:spPr>
          <a:xfrm>
            <a:off x="3230938" y="-910323"/>
            <a:ext cx="4652986" cy="2726227"/>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pic>
        <p:nvPicPr>
          <p:cNvPr id="28" name="图片 27">
            <a:extLst>
              <a:ext uri="{FF2B5EF4-FFF2-40B4-BE49-F238E27FC236}">
                <a16:creationId xmlns:a16="http://schemas.microsoft.com/office/drawing/2014/main" id="{08FDBD42-9E12-4AAC-AEBA-0060A56E5EC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316104">
            <a:off x="9417043" y="94857"/>
            <a:ext cx="2165767" cy="2165767"/>
          </a:xfrm>
          <a:prstGeom prst="rect">
            <a:avLst/>
          </a:prstGeom>
        </p:spPr>
      </p:pic>
      <p:pic>
        <p:nvPicPr>
          <p:cNvPr id="33" name="图片 32">
            <a:extLst>
              <a:ext uri="{FF2B5EF4-FFF2-40B4-BE49-F238E27FC236}">
                <a16:creationId xmlns:a16="http://schemas.microsoft.com/office/drawing/2014/main" id="{57DA9833-551C-40D6-844C-EE8B6950A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1609" y="-294721"/>
            <a:ext cx="1469571" cy="1077686"/>
          </a:xfrm>
          <a:prstGeom prst="rect">
            <a:avLst/>
          </a:prstGeom>
        </p:spPr>
      </p:pic>
      <p:pic>
        <p:nvPicPr>
          <p:cNvPr id="35" name="图片 34">
            <a:extLst>
              <a:ext uri="{FF2B5EF4-FFF2-40B4-BE49-F238E27FC236}">
                <a16:creationId xmlns:a16="http://schemas.microsoft.com/office/drawing/2014/main" id="{1701CC4E-D53C-4616-9596-712BD5A91F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141" y="1025772"/>
            <a:ext cx="1469571" cy="1077686"/>
          </a:xfrm>
          <a:prstGeom prst="rect">
            <a:avLst/>
          </a:prstGeom>
        </p:spPr>
      </p:pic>
      <p:pic>
        <p:nvPicPr>
          <p:cNvPr id="37" name="图片 36">
            <a:extLst>
              <a:ext uri="{FF2B5EF4-FFF2-40B4-BE49-F238E27FC236}">
                <a16:creationId xmlns:a16="http://schemas.microsoft.com/office/drawing/2014/main" id="{810C63B2-C62E-4180-B415-55660C7F5C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3816" y="5369824"/>
            <a:ext cx="1469571" cy="1077686"/>
          </a:xfrm>
          <a:prstGeom prst="rect">
            <a:avLst/>
          </a:prstGeom>
        </p:spPr>
      </p:pic>
      <p:pic>
        <p:nvPicPr>
          <p:cNvPr id="38" name="图片 37">
            <a:extLst>
              <a:ext uri="{FF2B5EF4-FFF2-40B4-BE49-F238E27FC236}">
                <a16:creationId xmlns:a16="http://schemas.microsoft.com/office/drawing/2014/main" id="{E3BD0552-1563-4209-AB0B-DCD78C3F7B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4411360">
            <a:off x="4362825" y="4316136"/>
            <a:ext cx="2080164" cy="2726227"/>
          </a:xfrm>
          <a:prstGeom prst="rect">
            <a:avLst/>
          </a:prstGeom>
        </p:spPr>
      </p:pic>
      <p:pic>
        <p:nvPicPr>
          <p:cNvPr id="7" name="Picture 6">
            <a:extLst>
              <a:ext uri="{FF2B5EF4-FFF2-40B4-BE49-F238E27FC236}">
                <a16:creationId xmlns:a16="http://schemas.microsoft.com/office/drawing/2014/main" id="{F0E00766-C090-FBBC-9343-5577C2D2D1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998" y="119742"/>
            <a:ext cx="5934320" cy="6858000"/>
          </a:xfrm>
          <a:prstGeom prst="rect">
            <a:avLst/>
          </a:prstGeom>
        </p:spPr>
      </p:pic>
      <p:pic>
        <p:nvPicPr>
          <p:cNvPr id="2" name="Picture 1">
            <a:extLst>
              <a:ext uri="{FF2B5EF4-FFF2-40B4-BE49-F238E27FC236}">
                <a16:creationId xmlns:a16="http://schemas.microsoft.com/office/drawing/2014/main" id="{ED76754C-E3B9-9AA5-98ED-6237DF8C6BEC}"/>
              </a:ext>
            </a:extLst>
          </p:cNvPr>
          <p:cNvPicPr>
            <a:picLocks noChangeAspect="1"/>
          </p:cNvPicPr>
          <p:nvPr/>
        </p:nvPicPr>
        <p:blipFill>
          <a:blip r:embed="rId10"/>
          <a:stretch>
            <a:fillRect/>
          </a:stretch>
        </p:blipFill>
        <p:spPr>
          <a:xfrm>
            <a:off x="1171197" y="1431676"/>
            <a:ext cx="5166451" cy="4026149"/>
          </a:xfrm>
          <a:prstGeom prst="rect">
            <a:avLst/>
          </a:prstGeom>
        </p:spPr>
      </p:pic>
    </p:spTree>
    <p:extLst>
      <p:ext uri="{BB962C8B-B14F-4D97-AF65-F5344CB8AC3E}">
        <p14:creationId xmlns:p14="http://schemas.microsoft.com/office/powerpoint/2010/main" val="2671834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4BC998-BEFF-383B-B127-404DD3BCDAA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3966353F-B05F-FAAB-47DD-4D5A33C965C4}"/>
              </a:ext>
            </a:extLst>
          </p:cNvPr>
          <p:cNvGrpSpPr/>
          <p:nvPr/>
        </p:nvGrpSpPr>
        <p:grpSpPr>
          <a:xfrm>
            <a:off x="754444" y="478884"/>
            <a:ext cx="10586217" cy="1569660"/>
            <a:chOff x="1259542" y="1464304"/>
            <a:chExt cx="8015088" cy="1569660"/>
          </a:xfrm>
        </p:grpSpPr>
        <p:sp>
          <p:nvSpPr>
            <p:cNvPr id="9" name="TextBox 8">
              <a:extLst>
                <a:ext uri="{FF2B5EF4-FFF2-40B4-BE49-F238E27FC236}">
                  <a16:creationId xmlns:a16="http://schemas.microsoft.com/office/drawing/2014/main" id="{E716F546-C7E6-406E-799F-62EFD1B4AB2D}"/>
                </a:ext>
              </a:extLst>
            </p:cNvPr>
            <p:cNvSpPr txBox="1"/>
            <p:nvPr/>
          </p:nvSpPr>
          <p:spPr>
            <a:xfrm>
              <a:off x="1738743" y="1464304"/>
              <a:ext cx="7535887" cy="1569660"/>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Công ty của mẹ Mai đặt mua 100 chậu cây tái chế của lớp 5A để làm quà tặng cho mỗi nhân viên nhân ngày Môi trường Thế giới. Lớp 5A đã chọn mẫu hộp dạng hình lập phương cạnh 2 dm như hình bên để đựng mỗi chậu cây.</a:t>
              </a:r>
              <a:endParaRPr lang="en-US" sz="2400" b="1"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63F79EB4-9592-BCCB-E903-A75C3CA98082}"/>
                </a:ext>
              </a:extLst>
            </p:cNvPr>
            <p:cNvSpPr/>
            <p:nvPr/>
          </p:nvSpPr>
          <p:spPr>
            <a:xfrm>
              <a:off x="1259542" y="1493392"/>
              <a:ext cx="495116"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grpSp>
      <p:sp>
        <p:nvSpPr>
          <p:cNvPr id="7" name="TextBox 6">
            <a:extLst>
              <a:ext uri="{FF2B5EF4-FFF2-40B4-BE49-F238E27FC236}">
                <a16:creationId xmlns:a16="http://schemas.microsoft.com/office/drawing/2014/main" id="{60F874E0-18CA-3999-6111-D983E4D995B6}"/>
              </a:ext>
            </a:extLst>
          </p:cNvPr>
          <p:cNvSpPr txBox="1"/>
          <p:nvPr/>
        </p:nvSpPr>
        <p:spPr>
          <a:xfrm>
            <a:off x="945932" y="2900855"/>
            <a:ext cx="6348248" cy="2154436"/>
          </a:xfrm>
          <a:prstGeom prst="rect">
            <a:avLst/>
          </a:prstGeom>
          <a:noFill/>
        </p:spPr>
        <p:txBody>
          <a:bodyPr wrap="square" lIns="0" tIns="0" rIns="0" bIns="0"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Tính thể tích của mỗi hộp đó.</a:t>
            </a:r>
          </a:p>
          <a:p>
            <a:pPr algn="just"/>
            <a:r>
              <a:rPr lang="vi-VN" sz="2800" b="0" i="0" dirty="0">
                <a:solidFill>
                  <a:srgbClr val="000000"/>
                </a:solidFill>
                <a:effectLst/>
                <a:latin typeface="Cambria" panose="02040503050406030204" pitchFamily="18" charset="0"/>
                <a:ea typeface="Cambria" panose="02040503050406030204" pitchFamily="18" charset="0"/>
              </a:rPr>
              <a:t>b) Các bạn lớp 5A dự định xếp các hộp đó vào thùng để thuận tiện cho việc vận chuyển. Quan sát kích thước thùng và ước lượng số hộp có thể xếp vào 1 thùng.</a:t>
            </a:r>
          </a:p>
        </p:txBody>
      </p:sp>
      <p:pic>
        <p:nvPicPr>
          <p:cNvPr id="11" name="Picture 10">
            <a:extLst>
              <a:ext uri="{FF2B5EF4-FFF2-40B4-BE49-F238E27FC236}">
                <a16:creationId xmlns:a16="http://schemas.microsoft.com/office/drawing/2014/main" id="{425643DD-0EFA-4314-305E-97DD92E7EF49}"/>
              </a:ext>
            </a:extLst>
          </p:cNvPr>
          <p:cNvPicPr>
            <a:picLocks noChangeAspect="1"/>
          </p:cNvPicPr>
          <p:nvPr/>
        </p:nvPicPr>
        <p:blipFill>
          <a:blip r:embed="rId2"/>
          <a:stretch>
            <a:fillRect/>
          </a:stretch>
        </p:blipFill>
        <p:spPr>
          <a:xfrm>
            <a:off x="7534110" y="1840953"/>
            <a:ext cx="3724275" cy="4248150"/>
          </a:xfrm>
          <a:prstGeom prst="rect">
            <a:avLst/>
          </a:prstGeom>
        </p:spPr>
      </p:pic>
    </p:spTree>
    <p:extLst>
      <p:ext uri="{BB962C8B-B14F-4D97-AF65-F5344CB8AC3E}">
        <p14:creationId xmlns:p14="http://schemas.microsoft.com/office/powerpoint/2010/main" val="419736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0039A8-0C22-E43F-8ED2-75E116EDAC42}"/>
              </a:ext>
            </a:extLst>
          </p:cNvPr>
          <p:cNvSpPr txBox="1"/>
          <p:nvPr/>
        </p:nvSpPr>
        <p:spPr>
          <a:xfrm>
            <a:off x="1170286" y="377160"/>
            <a:ext cx="10289628" cy="6565900"/>
          </a:xfrm>
          <a:prstGeom prst="rect">
            <a:avLst/>
          </a:prstGeom>
          <a:noFill/>
        </p:spPr>
        <p:txBody>
          <a:bodyPr wrap="square" lIns="0" tIns="0" rIns="0" bIns="0" rtlCol="0">
            <a:spAutoFit/>
          </a:bodyPr>
          <a:lstStyle/>
          <a:p>
            <a:pPr algn="ctr">
              <a:lnSpc>
                <a:spcPct val="150000"/>
              </a:lnSpc>
            </a:pPr>
            <a:r>
              <a:rPr lang="en-US" sz="4000" b="1" i="0" dirty="0">
                <a:solidFill>
                  <a:srgbClr val="FF0000"/>
                </a:solidFill>
                <a:effectLst/>
                <a:latin typeface="Cambria" panose="02040503050406030204" pitchFamily="18" charset="0"/>
                <a:ea typeface="Cambria" panose="02040503050406030204" pitchFamily="18" charset="0"/>
              </a:rPr>
              <a:t>BÀI GIẢI:</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a) Thể tích của mỗi hộp là:</a:t>
            </a:r>
            <a:r>
              <a:rPr lang="en-US" sz="4000" b="0" i="0" dirty="0">
                <a:solidFill>
                  <a:srgbClr val="FF0000"/>
                </a:solidFill>
                <a:effectLst/>
                <a:latin typeface="Cambria" panose="02040503050406030204" pitchFamily="18" charset="0"/>
                <a:ea typeface="Cambria" panose="02040503050406030204" pitchFamily="18" charset="0"/>
              </a:rPr>
              <a:t> </a:t>
            </a:r>
            <a:r>
              <a:rPr lang="vi-VN" sz="4000" b="0" i="0" dirty="0">
                <a:solidFill>
                  <a:srgbClr val="FF0000"/>
                </a:solidFill>
                <a:effectLst/>
                <a:latin typeface="Cambria" panose="02040503050406030204" pitchFamily="18" charset="0"/>
                <a:ea typeface="Cambria" panose="02040503050406030204" pitchFamily="18" charset="0"/>
              </a:rPr>
              <a:t>2 × 2 × 2 = 8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b) Thể tích thùng là: 6 × 4 × 4 = 96 (dm</a:t>
            </a:r>
            <a:r>
              <a:rPr lang="vi-VN" sz="4000" b="0" i="0" baseline="30000" dirty="0">
                <a:solidFill>
                  <a:srgbClr val="FF0000"/>
                </a:solidFill>
                <a:effectLst/>
                <a:latin typeface="Cambria" panose="02040503050406030204" pitchFamily="18" charset="0"/>
                <a:ea typeface="Cambria" panose="02040503050406030204" pitchFamily="18" charset="0"/>
              </a:rPr>
              <a:t>3</a:t>
            </a:r>
            <a:r>
              <a:rPr lang="vi-VN" sz="4000" b="0" i="0" dirty="0">
                <a:solidFill>
                  <a:srgbClr val="FF0000"/>
                </a:solidFill>
                <a:effectLst/>
                <a:latin typeface="Cambria" panose="02040503050406030204" pitchFamily="18" charset="0"/>
                <a:ea typeface="Cambria" panose="02040503050406030204" pitchFamily="18" charset="0"/>
              </a:rPr>
              <a:t>)</a:t>
            </a:r>
          </a:p>
          <a:p>
            <a:pPr algn="just">
              <a:lnSpc>
                <a:spcPct val="150000"/>
              </a:lnSpc>
            </a:pPr>
            <a:r>
              <a:rPr lang="vi-VN" sz="4000" b="0" i="0" dirty="0">
                <a:solidFill>
                  <a:srgbClr val="FF0000"/>
                </a:solidFill>
                <a:effectLst/>
                <a:latin typeface="Cambria" panose="02040503050406030204" pitchFamily="18" charset="0"/>
                <a:ea typeface="Cambria" panose="02040503050406030204" pitchFamily="18" charset="0"/>
              </a:rPr>
              <a:t>1 thùng xếp được khoảng: 96 : 8 = 12 (hộp)</a:t>
            </a:r>
            <a:endParaRPr lang="en-US" sz="4000" b="0" i="0" dirty="0">
              <a:solidFill>
                <a:srgbClr val="FF0000"/>
              </a:solidFill>
              <a:effectLst/>
              <a:latin typeface="Cambria" panose="02040503050406030204" pitchFamily="18" charset="0"/>
              <a:ea typeface="Cambria" panose="02040503050406030204" pitchFamily="18" charset="0"/>
            </a:endParaRPr>
          </a:p>
          <a:p>
            <a:pPr algn="ctr"/>
            <a:endParaRPr lang="en-US" sz="4000" dirty="0">
              <a:solidFill>
                <a:srgbClr val="FF0000"/>
              </a:solidFill>
              <a:latin typeface="Cambria" panose="02040503050406030204" pitchFamily="18" charset="0"/>
              <a:ea typeface="Cambria" panose="02040503050406030204" pitchFamily="18" charset="0"/>
            </a:endParaRP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8 </a:t>
            </a:r>
            <a:r>
              <a:rPr lang="vi-VN" sz="4000" dirty="0">
                <a:solidFill>
                  <a:srgbClr val="FF0000"/>
                </a:solidFill>
                <a:latin typeface="Cambria" panose="02040503050406030204" pitchFamily="18" charset="0"/>
                <a:ea typeface="Cambria" panose="02040503050406030204" pitchFamily="18" charset="0"/>
              </a:rPr>
              <a:t>dm</a:t>
            </a:r>
            <a:r>
              <a:rPr lang="vi-VN" sz="4000" baseline="30000" dirty="0">
                <a:solidFill>
                  <a:srgbClr val="FF0000"/>
                </a:solidFill>
                <a:latin typeface="Cambria" panose="02040503050406030204" pitchFamily="18" charset="0"/>
                <a:ea typeface="Cambria" panose="02040503050406030204" pitchFamily="18" charset="0"/>
              </a:rPr>
              <a:t>3</a:t>
            </a:r>
            <a:endParaRPr lang="en-US" sz="4000" baseline="30000" dirty="0">
              <a:solidFill>
                <a:srgbClr val="FF0000"/>
              </a:solidFill>
              <a:latin typeface="Cambria" panose="02040503050406030204" pitchFamily="18" charset="0"/>
              <a:ea typeface="Cambria" panose="02040503050406030204" pitchFamily="18" charset="0"/>
            </a:endParaRPr>
          </a:p>
          <a:p>
            <a:pPr algn="just"/>
            <a:r>
              <a:rPr lang="en-US" sz="4000" b="0" i="0" baseline="30000" dirty="0">
                <a:solidFill>
                  <a:srgbClr val="FF0000"/>
                </a:solidFill>
                <a:effectLst/>
                <a:latin typeface="Cambria" panose="02040503050406030204" pitchFamily="18" charset="0"/>
                <a:ea typeface="Cambria" panose="02040503050406030204" pitchFamily="18" charset="0"/>
              </a:rPr>
              <a:t>                        </a:t>
            </a:r>
          </a:p>
          <a:p>
            <a:pPr algn="just"/>
            <a:r>
              <a:rPr lang="en-US" sz="4000" baseline="30000" dirty="0">
                <a:solidFill>
                  <a:srgbClr val="FF0000"/>
                </a:solidFill>
                <a:latin typeface="Cambria" panose="02040503050406030204" pitchFamily="18" charset="0"/>
                <a:ea typeface="Cambria" panose="02040503050406030204" pitchFamily="18" charset="0"/>
              </a:rPr>
              <a:t> </a:t>
            </a:r>
            <a:r>
              <a:rPr lang="en-US" sz="4000" dirty="0">
                <a:solidFill>
                  <a:srgbClr val="FF0000"/>
                </a:solidFill>
                <a:latin typeface="Cambria" panose="02040503050406030204" pitchFamily="18" charset="0"/>
                <a:ea typeface="Cambria" panose="02040503050406030204" pitchFamily="18" charset="0"/>
              </a:rPr>
              <a:t>                                             b) </a:t>
            </a:r>
            <a:r>
              <a:rPr lang="vi-VN" sz="4000" dirty="0">
                <a:solidFill>
                  <a:srgbClr val="FF0000"/>
                </a:solidFill>
                <a:latin typeface="Cambria" panose="02040503050406030204" pitchFamily="18" charset="0"/>
                <a:ea typeface="Cambria" panose="02040503050406030204" pitchFamily="18" charset="0"/>
              </a:rPr>
              <a:t>96 (dm</a:t>
            </a:r>
            <a:r>
              <a:rPr lang="vi-VN" sz="4000" baseline="30000" dirty="0">
                <a:solidFill>
                  <a:srgbClr val="FF0000"/>
                </a:solidFill>
                <a:latin typeface="Cambria" panose="02040503050406030204" pitchFamily="18" charset="0"/>
                <a:ea typeface="Cambria" panose="02040503050406030204" pitchFamily="18" charset="0"/>
              </a:rPr>
              <a:t>3</a:t>
            </a:r>
            <a:r>
              <a:rPr lang="vi-VN" sz="4000" dirty="0">
                <a:solidFill>
                  <a:srgbClr val="FF0000"/>
                </a:solidFill>
                <a:latin typeface="Cambria" panose="02040503050406030204" pitchFamily="18" charset="0"/>
                <a:ea typeface="Cambria" panose="02040503050406030204" pitchFamily="18" charset="0"/>
              </a:rPr>
              <a:t>)</a:t>
            </a:r>
          </a:p>
          <a:p>
            <a:pPr algn="just"/>
            <a:endParaRPr lang="vi-VN" sz="40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633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35147-4D1D-922D-57B6-167FD2E09D4B}"/>
              </a:ext>
            </a:extLst>
          </p:cNvPr>
          <p:cNvGrpSpPr/>
          <p:nvPr/>
        </p:nvGrpSpPr>
        <p:grpSpPr>
          <a:xfrm>
            <a:off x="827738" y="513587"/>
            <a:ext cx="10681090" cy="1836078"/>
            <a:chOff x="1183342" y="1369567"/>
            <a:chExt cx="10681090" cy="1836078"/>
          </a:xfrm>
        </p:grpSpPr>
        <p:sp>
          <p:nvSpPr>
            <p:cNvPr id="4" name="TextBox 3">
              <a:extLst>
                <a:ext uri="{FF2B5EF4-FFF2-40B4-BE49-F238E27FC236}">
                  <a16:creationId xmlns:a16="http://schemas.microsoft.com/office/drawing/2014/main" id="{7BFC0EC2-3366-78B9-123D-B07C5BA78F43}"/>
                </a:ext>
              </a:extLst>
            </p:cNvPr>
            <p:cNvSpPr txBox="1"/>
            <p:nvPr/>
          </p:nvSpPr>
          <p:spPr>
            <a:xfrm>
              <a:off x="2000164" y="1389763"/>
              <a:ext cx="9864268"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Em hãy ước lượng chiều rộng, chiều dài, chiều cao phòng học của em. Nếu trường em có một phòng kho cùng kích thước với phòng học của em thì phòng kho đó có thể xếp được nhiều nhất bao nhiêu thùng đồ dạng hình lập phương có thể tích 1 m</a:t>
              </a:r>
              <a:r>
                <a:rPr lang="vi-VN" sz="2800" b="0" i="0" baseline="30000" dirty="0">
                  <a:solidFill>
                    <a:srgbClr val="000000"/>
                  </a:solidFill>
                  <a:effectLst/>
                  <a:latin typeface="Cambria" panose="02040503050406030204" pitchFamily="18" charset="0"/>
                  <a:ea typeface="Cambria" panose="02040503050406030204" pitchFamily="18" charset="0"/>
                </a:rPr>
                <a:t>3</a:t>
              </a:r>
              <a:r>
                <a:rPr lang="vi-VN" sz="2800" b="0" i="0" dirty="0">
                  <a:solidFill>
                    <a:srgbClr val="000000"/>
                  </a:solidFill>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81578B36-4A14-A466-4CDE-AD42AFAC0B93}"/>
                </a:ext>
              </a:extLst>
            </p:cNvPr>
            <p:cNvSpPr/>
            <p:nvPr/>
          </p:nvSpPr>
          <p:spPr>
            <a:xfrm>
              <a:off x="1183342" y="1369567"/>
              <a:ext cx="712694" cy="712694"/>
            </a:xfrm>
            <a:prstGeom prst="ellipse">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2</a:t>
              </a:r>
            </a:p>
          </p:txBody>
        </p:sp>
      </p:grpSp>
      <p:pic>
        <p:nvPicPr>
          <p:cNvPr id="7" name="Picture 6">
            <a:extLst>
              <a:ext uri="{FF2B5EF4-FFF2-40B4-BE49-F238E27FC236}">
                <a16:creationId xmlns:a16="http://schemas.microsoft.com/office/drawing/2014/main" id="{18B54C49-9D6E-D50B-EBF4-54B66969D6FB}"/>
              </a:ext>
            </a:extLst>
          </p:cNvPr>
          <p:cNvPicPr>
            <a:picLocks noChangeAspect="1"/>
          </p:cNvPicPr>
          <p:nvPr/>
        </p:nvPicPr>
        <p:blipFill>
          <a:blip r:embed="rId2"/>
          <a:stretch>
            <a:fillRect/>
          </a:stretch>
        </p:blipFill>
        <p:spPr>
          <a:xfrm>
            <a:off x="5734050" y="2654847"/>
            <a:ext cx="5600700" cy="35242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AA526DE-A295-7237-B416-6712E66E871F}"/>
                  </a:ext>
                </a:extLst>
              </p:cNvPr>
              <p:cNvSpPr txBox="1"/>
              <p:nvPr/>
            </p:nvSpPr>
            <p:spPr>
              <a:xfrm>
                <a:off x="578069" y="2984938"/>
                <a:ext cx="5307724" cy="3054747"/>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2800" b="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VÍ DỤ:</a:t>
                </a:r>
                <a:endPar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căn</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phòng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gn="ctr">
                  <a:lnSpc>
                    <a:spcPct val="120000"/>
                  </a:lnSpc>
                  <a:spcBef>
                    <a:spcPts val="0"/>
                  </a:spcBef>
                  <a:spcAft>
                    <a:spcPts val="0"/>
                  </a:spcAft>
                </a:pP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6×4×3=72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xếp</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a:t>
                </a:r>
                <a:r>
                  <a:rPr lang="nl-NL" sz="2800" kern="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a:t>
                </a:r>
                <a:r>
                  <a:rPr lang="nl-NL"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vào phòng:</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800" i="1" ker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72 :1=72</m:t>
                    </m:r>
                  </m:oMath>
                </a14:m>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2800"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CAA526DE-A295-7237-B416-6712E66E871F}"/>
                  </a:ext>
                </a:extLst>
              </p:cNvPr>
              <p:cNvSpPr txBox="1">
                <a:spLocks noRot="1" noChangeAspect="1" noMove="1" noResize="1" noEditPoints="1" noAdjustHandles="1" noChangeArrowheads="1" noChangeShapeType="1" noTextEdit="1"/>
              </p:cNvSpPr>
              <p:nvPr/>
            </p:nvSpPr>
            <p:spPr>
              <a:xfrm>
                <a:off x="578069" y="2984938"/>
                <a:ext cx="5307724" cy="3054747"/>
              </a:xfrm>
              <a:prstGeom prst="rect">
                <a:avLst/>
              </a:prstGeom>
              <a:blipFill>
                <a:blip r:embed="rId3"/>
                <a:stretch>
                  <a:fillRect t="-2395" b="-5988"/>
                </a:stretch>
              </a:blipFill>
            </p:spPr>
            <p:txBody>
              <a:bodyPr/>
              <a:lstStyle/>
              <a:p>
                <a:r>
                  <a:rPr lang="en-US">
                    <a:noFill/>
                  </a:rPr>
                  <a:t> </a:t>
                </a:r>
              </a:p>
            </p:txBody>
          </p:sp>
        </mc:Fallback>
      </mc:AlternateContent>
    </p:spTree>
    <p:extLst>
      <p:ext uri="{BB962C8B-B14F-4D97-AF65-F5344CB8AC3E}">
        <p14:creationId xmlns:p14="http://schemas.microsoft.com/office/powerpoint/2010/main" val="34020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220B57-0B52-1354-0681-0CF279F38B7D}"/>
              </a:ext>
            </a:extLst>
          </p:cNvPr>
          <p:cNvPicPr>
            <a:picLocks noChangeAspect="1"/>
          </p:cNvPicPr>
          <p:nvPr/>
        </p:nvPicPr>
        <p:blipFill>
          <a:blip r:embed="rId2"/>
          <a:stretch>
            <a:fillRect/>
          </a:stretch>
        </p:blipFill>
        <p:spPr>
          <a:xfrm>
            <a:off x="456050" y="334361"/>
            <a:ext cx="1940309" cy="1167620"/>
          </a:xfrm>
          <a:prstGeom prst="rect">
            <a:avLst/>
          </a:prstGeom>
        </p:spPr>
      </p:pic>
      <p:sp>
        <p:nvSpPr>
          <p:cNvPr id="9" name="TextBox 8">
            <a:extLst>
              <a:ext uri="{FF2B5EF4-FFF2-40B4-BE49-F238E27FC236}">
                <a16:creationId xmlns:a16="http://schemas.microsoft.com/office/drawing/2014/main" id="{ADF45A01-2F5E-49F1-2971-3F089E9446A7}"/>
              </a:ext>
            </a:extLst>
          </p:cNvPr>
          <p:cNvSpPr txBox="1"/>
          <p:nvPr/>
        </p:nvSpPr>
        <p:spPr>
          <a:xfrm>
            <a:off x="987972" y="1818290"/>
            <a:ext cx="10195035" cy="3949799"/>
          </a:xfrm>
          <a:prstGeom prst="rect">
            <a:avLst/>
          </a:prstGeom>
          <a:noFill/>
        </p:spPr>
        <p:txBody>
          <a:bodyPr wrap="square" lIns="0" tIns="0" rIns="0" bIns="0" rtlCol="0">
            <a:spAutoFit/>
          </a:bodyPr>
          <a:lstStyle/>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Chuẩn bị: </a:t>
            </a:r>
            <a:r>
              <a:rPr lang="vi-VN" sz="2400" b="0" i="0" u="none" strike="noStrike" dirty="0">
                <a:solidFill>
                  <a:srgbClr val="002060"/>
                </a:solidFill>
                <a:effectLst/>
                <a:latin typeface="Cambria" panose="02040503050406030204" pitchFamily="18" charset="0"/>
                <a:ea typeface="Cambria" panose="02040503050406030204" pitchFamily="18" charset="0"/>
              </a:rPr>
              <a:t>Một số hộp có dạng hình hộp chữ nhật và hình lập phương đặt ở xung quanh lớp học.</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002060"/>
                </a:solidFill>
                <a:effectLst/>
                <a:latin typeface="Cambria" panose="02040503050406030204" pitchFamily="18" charset="0"/>
                <a:ea typeface="Cambria" panose="02040503050406030204" pitchFamily="18" charset="0"/>
              </a:rPr>
              <a:t>Cách chơi:</a:t>
            </a:r>
            <a:endParaRPr lang="vi-VN" sz="2400" b="1"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Chơi theo nhóm.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Tại mỗi lượt chơi, giáo viên đọc một số đo thể tích. Các nhóm quan sát, ước lượng và lựa chọn một hộp có số đo thể tích bằng hoặc gần bằng số đo thể tích giáo viên vừa đọc. Nhóm tìm được hộp có số đo thể tích bằng hoặc gần nhất với số đo thể tích của giáo viên thì được cộng 1 điểm.</a:t>
            </a:r>
            <a:endParaRPr lang="vi-VN" sz="2400" b="0" dirty="0">
              <a:solidFill>
                <a:srgbClr val="002060"/>
              </a:solidFill>
              <a:effectLst/>
              <a:latin typeface="Cambria" panose="02040503050406030204" pitchFamily="18" charset="0"/>
              <a:ea typeface="Cambria" panose="02040503050406030204" pitchFamily="18" charset="0"/>
            </a:endParaRPr>
          </a:p>
          <a:p>
            <a:pPr marL="342900" indent="-342900" algn="just" rtl="0">
              <a:spcBef>
                <a:spcPts val="0"/>
              </a:spcBef>
              <a:spcAft>
                <a:spcPts val="500"/>
              </a:spcAft>
              <a:buFont typeface="Arial" panose="020B0604020202020204" pitchFamily="34" charset="0"/>
              <a:buChar char="•"/>
            </a:pPr>
            <a:r>
              <a:rPr lang="vi-VN" sz="2400" b="0" i="0" u="none" strike="noStrike" dirty="0">
                <a:solidFill>
                  <a:srgbClr val="002060"/>
                </a:solidFill>
                <a:effectLst/>
                <a:latin typeface="Cambria" panose="02040503050406030204" pitchFamily="18" charset="0"/>
                <a:ea typeface="Cambria" panose="02040503050406030204" pitchFamily="18" charset="0"/>
              </a:rPr>
              <a:t>Trò chơi kết thúc sau 5 lượt chơi. Nhóm giành được nhiều điểm nhất là nhóm thắng cuộc.</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96733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5E57-EA26-0BB0-DF66-24C5E52CC12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0E911CF-A172-2A7B-B866-12629CDEB605}"/>
              </a:ext>
            </a:extLst>
          </p:cNvPr>
          <p:cNvPicPr>
            <a:picLocks noChangeAspect="1"/>
          </p:cNvPicPr>
          <p:nvPr/>
        </p:nvPicPr>
        <p:blipFill>
          <a:blip r:embed="rId2"/>
          <a:stretch>
            <a:fillRect/>
          </a:stretch>
        </p:blipFill>
        <p:spPr>
          <a:xfrm>
            <a:off x="1744718" y="360307"/>
            <a:ext cx="8303172" cy="5957535"/>
          </a:xfrm>
          <a:prstGeom prst="rect">
            <a:avLst/>
          </a:prstGeom>
        </p:spPr>
      </p:pic>
    </p:spTree>
    <p:extLst>
      <p:ext uri="{BB962C8B-B14F-4D97-AF65-F5344CB8AC3E}">
        <p14:creationId xmlns:p14="http://schemas.microsoft.com/office/powerpoint/2010/main" val="3495711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0A886ED-2023-4261-988B-C9FB4336F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07CF01BE-C90B-46FB-8BA5-59BED7ABCB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3056" y="-951856"/>
            <a:ext cx="4652986" cy="4469282"/>
          </a:xfrm>
          <a:prstGeom prst="rect">
            <a:avLst/>
          </a:prstGeom>
        </p:spPr>
      </p:pic>
      <p:pic>
        <p:nvPicPr>
          <p:cNvPr id="5" name="图片 4">
            <a:extLst>
              <a:ext uri="{FF2B5EF4-FFF2-40B4-BE49-F238E27FC236}">
                <a16:creationId xmlns:a16="http://schemas.microsoft.com/office/drawing/2014/main" id="{1A4F123A-D858-4B4E-8C55-0DB05E794A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667" y="97973"/>
            <a:ext cx="12192000" cy="6857999"/>
          </a:xfrm>
          <a:prstGeom prst="rect">
            <a:avLst/>
          </a:prstGeom>
        </p:spPr>
      </p:pic>
      <p:pic>
        <p:nvPicPr>
          <p:cNvPr id="6" name="图片 5">
            <a:extLst>
              <a:ext uri="{FF2B5EF4-FFF2-40B4-BE49-F238E27FC236}">
                <a16:creationId xmlns:a16="http://schemas.microsoft.com/office/drawing/2014/main" id="{7DCD7CB4-948C-4CBB-8D1F-169AFFEFFB2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87" y="-178621"/>
            <a:ext cx="3041685" cy="2665366"/>
          </a:xfrm>
          <a:prstGeom prst="rect">
            <a:avLst/>
          </a:prstGeom>
        </p:spPr>
      </p:pic>
      <p:pic>
        <p:nvPicPr>
          <p:cNvPr id="8" name="图片 7">
            <a:extLst>
              <a:ext uri="{FF2B5EF4-FFF2-40B4-BE49-F238E27FC236}">
                <a16:creationId xmlns:a16="http://schemas.microsoft.com/office/drawing/2014/main" id="{5A4CE381-514C-40D9-A682-B21BB5A6F2D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971" y="5171732"/>
            <a:ext cx="12192000" cy="1676399"/>
          </a:xfrm>
          <a:prstGeom prst="rect">
            <a:avLst/>
          </a:prstGeom>
        </p:spPr>
      </p:pic>
      <p:pic>
        <p:nvPicPr>
          <p:cNvPr id="9" name="图片 8">
            <a:extLst>
              <a:ext uri="{FF2B5EF4-FFF2-40B4-BE49-F238E27FC236}">
                <a16:creationId xmlns:a16="http://schemas.microsoft.com/office/drawing/2014/main" id="{4BCC017E-B16E-4F40-8B3B-236D342CF78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045428" y="6261517"/>
            <a:ext cx="2297087" cy="596483"/>
          </a:xfrm>
          <a:prstGeom prst="rect">
            <a:avLst/>
          </a:prstGeom>
        </p:spPr>
      </p:pic>
      <p:pic>
        <p:nvPicPr>
          <p:cNvPr id="11" name="图片 10">
            <a:extLst>
              <a:ext uri="{FF2B5EF4-FFF2-40B4-BE49-F238E27FC236}">
                <a16:creationId xmlns:a16="http://schemas.microsoft.com/office/drawing/2014/main" id="{B41EB5E3-5C76-40FD-9486-2039F633CD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69799" y="4029293"/>
            <a:ext cx="2519941" cy="3007328"/>
          </a:xfrm>
          <a:prstGeom prst="rect">
            <a:avLst/>
          </a:prstGeom>
        </p:spPr>
      </p:pic>
      <p:pic>
        <p:nvPicPr>
          <p:cNvPr id="12" name="图片 11">
            <a:extLst>
              <a:ext uri="{FF2B5EF4-FFF2-40B4-BE49-F238E27FC236}">
                <a16:creationId xmlns:a16="http://schemas.microsoft.com/office/drawing/2014/main" id="{2E8B94F1-E31E-4FAC-8447-DE8B87B38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02260" y="3932928"/>
            <a:ext cx="2715884" cy="3178771"/>
          </a:xfrm>
          <a:prstGeom prst="rect">
            <a:avLst/>
          </a:prstGeom>
        </p:spPr>
      </p:pic>
      <p:pic>
        <p:nvPicPr>
          <p:cNvPr id="14" name="图片 13">
            <a:extLst>
              <a:ext uri="{FF2B5EF4-FFF2-40B4-BE49-F238E27FC236}">
                <a16:creationId xmlns:a16="http://schemas.microsoft.com/office/drawing/2014/main" id="{2B1E17F3-7486-4FBC-8B08-62F955A07A2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458199" y="359227"/>
            <a:ext cx="1469571" cy="1077686"/>
          </a:xfrm>
          <a:prstGeom prst="rect">
            <a:avLst/>
          </a:prstGeom>
        </p:spPr>
      </p:pic>
      <p:pic>
        <p:nvPicPr>
          <p:cNvPr id="16" name="图片 15">
            <a:extLst>
              <a:ext uri="{FF2B5EF4-FFF2-40B4-BE49-F238E27FC236}">
                <a16:creationId xmlns:a16="http://schemas.microsoft.com/office/drawing/2014/main" id="{8A5F9435-BC49-4666-BBA6-C2252FF7B10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101943" y="-97972"/>
            <a:ext cx="1970314" cy="2928490"/>
          </a:xfrm>
          <a:prstGeom prst="rect">
            <a:avLst/>
          </a:prstGeom>
        </p:spPr>
      </p:pic>
      <p:pic>
        <p:nvPicPr>
          <p:cNvPr id="7" name="图片 6">
            <a:extLst>
              <a:ext uri="{FF2B5EF4-FFF2-40B4-BE49-F238E27FC236}">
                <a16:creationId xmlns:a16="http://schemas.microsoft.com/office/drawing/2014/main" id="{E8787E0A-BDA2-48DF-8721-58ACC29C04E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382713" y="873420"/>
            <a:ext cx="2519942" cy="2071808"/>
          </a:xfrm>
          <a:prstGeom prst="rect">
            <a:avLst/>
          </a:prstGeom>
        </p:spPr>
      </p:pic>
      <p:pic>
        <p:nvPicPr>
          <p:cNvPr id="17" name="图片 16">
            <a:extLst>
              <a:ext uri="{FF2B5EF4-FFF2-40B4-BE49-F238E27FC236}">
                <a16:creationId xmlns:a16="http://schemas.microsoft.com/office/drawing/2014/main" id="{B27C5AAB-683E-48D0-937B-F0B933D04064}"/>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02770" y="2677886"/>
            <a:ext cx="1187530" cy="870856"/>
          </a:xfrm>
          <a:prstGeom prst="rect">
            <a:avLst/>
          </a:prstGeom>
        </p:spPr>
      </p:pic>
      <p:sp>
        <p:nvSpPr>
          <p:cNvPr id="2" name="TextBox 1">
            <a:extLst>
              <a:ext uri="{FF2B5EF4-FFF2-40B4-BE49-F238E27FC236}">
                <a16:creationId xmlns:a16="http://schemas.microsoft.com/office/drawing/2014/main" id="{38435A1F-A0A4-72A7-8B09-B7F539385C03}"/>
              </a:ext>
            </a:extLst>
          </p:cNvPr>
          <p:cNvSpPr txBox="1"/>
          <p:nvPr/>
        </p:nvSpPr>
        <p:spPr>
          <a:xfrm>
            <a:off x="3377163" y="2817524"/>
            <a:ext cx="5907579" cy="2171300"/>
          </a:xfrm>
          <a:prstGeom prst="rect">
            <a:avLst/>
          </a:prstGeom>
          <a:noFill/>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Hoàn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thành</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tập</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8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0" name="Picture 9">
            <a:extLst>
              <a:ext uri="{FF2B5EF4-FFF2-40B4-BE49-F238E27FC236}">
                <a16:creationId xmlns:a16="http://schemas.microsoft.com/office/drawing/2014/main" id="{EF451E0E-8EA4-05A5-561E-D350BB03E97B}"/>
              </a:ext>
            </a:extLst>
          </p:cNvPr>
          <p:cNvPicPr>
            <a:picLocks noChangeAspect="1"/>
          </p:cNvPicPr>
          <p:nvPr/>
        </p:nvPicPr>
        <p:blipFill>
          <a:blip r:embed="rId14"/>
          <a:stretch>
            <a:fillRect/>
          </a:stretch>
        </p:blipFill>
        <p:spPr>
          <a:xfrm>
            <a:off x="3758408" y="1675395"/>
            <a:ext cx="4871126" cy="1603387"/>
          </a:xfrm>
          <a:prstGeom prst="rect">
            <a:avLst/>
          </a:prstGeom>
        </p:spPr>
      </p:pic>
    </p:spTree>
    <p:extLst>
      <p:ext uri="{BB962C8B-B14F-4D97-AF65-F5344CB8AC3E}">
        <p14:creationId xmlns:p14="http://schemas.microsoft.com/office/powerpoint/2010/main" val="348929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394</Words>
  <Application>Microsoft Office PowerPoint</Application>
  <PresentationFormat>Widescreen</PresentationFormat>
  <Paragraphs>30</Paragraphs>
  <Slides>10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等线</vt:lpstr>
      <vt:lpstr>#9Slide02 Noi dung dai</vt:lpstr>
      <vt:lpstr>Arial</vt:lpstr>
      <vt:lpstr>Calibri</vt:lpstr>
      <vt:lpstr>Cambria</vt:lpstr>
      <vt:lpstr>Cambria Math</vt:lpstr>
      <vt:lpstr>Vogue-ExtraBold</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47</cp:revision>
  <dcterms:created xsi:type="dcterms:W3CDTF">2023-10-17T08:21:13Z</dcterms:created>
  <dcterms:modified xsi:type="dcterms:W3CDTF">2025-03-14T08:09:20Z</dcterms:modified>
</cp:coreProperties>
</file>