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25" r:id="rId2"/>
    <p:sldMasterId id="2147483758" r:id="rId3"/>
    <p:sldMasterId id="2147483791" r:id="rId4"/>
    <p:sldMasterId id="2147483803" r:id="rId5"/>
  </p:sldMasterIdLst>
  <p:notesMasterIdLst>
    <p:notesMasterId r:id="rId22"/>
  </p:notesMasterIdLst>
  <p:handoutMasterIdLst>
    <p:handoutMasterId r:id="rId23"/>
  </p:handoutMasterIdLst>
  <p:sldIdLst>
    <p:sldId id="256" r:id="rId6"/>
    <p:sldId id="310" r:id="rId7"/>
    <p:sldId id="293" r:id="rId8"/>
    <p:sldId id="306" r:id="rId9"/>
    <p:sldId id="311" r:id="rId10"/>
    <p:sldId id="312" r:id="rId11"/>
    <p:sldId id="313" r:id="rId12"/>
    <p:sldId id="314" r:id="rId13"/>
    <p:sldId id="316" r:id="rId14"/>
    <p:sldId id="305" r:id="rId15"/>
    <p:sldId id="315" r:id="rId16"/>
    <p:sldId id="321" r:id="rId17"/>
    <p:sldId id="322" r:id="rId18"/>
    <p:sldId id="323" r:id="rId19"/>
    <p:sldId id="324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93FF"/>
    <a:srgbClr val="E3AB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9" name="Google Shape;3739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0" name="Google Shape;3740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8328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6350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620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3746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5771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1936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9" name="Google Shape;4709;ge51db616fb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0" name="Google Shape;4710;ge51db616fb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637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714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4329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6850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941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805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8836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757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43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A7DBC686-67BA-4962-9C2A-7ABF2B946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0059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195AC6EF-5EB3-4FBB-965D-6EB79315BF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8972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232A4D51-FDBD-46E3-9B56-0C728F585C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6521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C0A25BBA-3389-4DA5-95EC-1B70FBCE4A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9174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A94C60AA-AB8F-4E86-962A-E3371B1AEE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7271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7" name="Picture 426">
            <a:extLst>
              <a:ext uri="{FF2B5EF4-FFF2-40B4-BE49-F238E27FC236}">
                <a16:creationId xmlns:a16="http://schemas.microsoft.com/office/drawing/2014/main" id="{18873399-1452-4229-AD04-FC7771861D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07572" y="1251695"/>
            <a:ext cx="5829161" cy="565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1210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" name="Google Shape;2068;p10"/>
          <p:cNvGrpSpPr/>
          <p:nvPr/>
        </p:nvGrpSpPr>
        <p:grpSpPr>
          <a:xfrm>
            <a:off x="7295482" y="3394682"/>
            <a:ext cx="4925970" cy="3027237"/>
            <a:chOff x="7106606" y="3675388"/>
            <a:chExt cx="4925970" cy="3027237"/>
          </a:xfrm>
        </p:grpSpPr>
        <p:grpSp>
          <p:nvGrpSpPr>
            <p:cNvPr id="2069" name="Google Shape;2069;p10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2070" name="Google Shape;2070;p10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2071" name="Google Shape;2071;p10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2" name="Google Shape;2072;p10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3" name="Google Shape;2073;p10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4" name="Google Shape;2074;p10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5" name="Google Shape;2075;p10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6" name="Google Shape;2076;p10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7" name="Google Shape;2077;p10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8" name="Google Shape;2078;p10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79" name="Google Shape;2079;p10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080" name="Google Shape;2080;p10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1" name="Google Shape;2081;p10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2" name="Google Shape;2082;p10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3" name="Google Shape;2083;p10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4" name="Google Shape;2084;p10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5" name="Google Shape;2085;p10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6" name="Google Shape;2086;p10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7" name="Google Shape;2087;p10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2088" name="Google Shape;2088;p10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9" name="Google Shape;2089;p10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0" name="Google Shape;2090;p10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1" name="Google Shape;2091;p10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2" name="Google Shape;2092;p10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93" name="Google Shape;2093;p10"/>
          <p:cNvGrpSpPr/>
          <p:nvPr/>
        </p:nvGrpSpPr>
        <p:grpSpPr>
          <a:xfrm rot="-3455812">
            <a:off x="7657306" y="2209197"/>
            <a:ext cx="3638637" cy="4122850"/>
            <a:chOff x="2776676" y="1854071"/>
            <a:chExt cx="3295887" cy="3734488"/>
          </a:xfrm>
        </p:grpSpPr>
        <p:sp>
          <p:nvSpPr>
            <p:cNvPr id="2094" name="Google Shape;2094;p10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10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10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10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10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10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10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1" name="Google Shape;2101;p10"/>
          <p:cNvGrpSpPr/>
          <p:nvPr/>
        </p:nvGrpSpPr>
        <p:grpSpPr>
          <a:xfrm rot="-1230192">
            <a:off x="8903876" y="2459745"/>
            <a:ext cx="2083294" cy="4052429"/>
            <a:chOff x="5722672" y="1921496"/>
            <a:chExt cx="1886977" cy="3670552"/>
          </a:xfrm>
        </p:grpSpPr>
        <p:sp>
          <p:nvSpPr>
            <p:cNvPr id="2102" name="Google Shape;2102;p10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10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10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10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10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10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10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10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0" name="Google Shape;2110;p10"/>
          <p:cNvGrpSpPr/>
          <p:nvPr/>
        </p:nvGrpSpPr>
        <p:grpSpPr>
          <a:xfrm rot="-1808370">
            <a:off x="8107746" y="1760059"/>
            <a:ext cx="2276687" cy="4063940"/>
            <a:chOff x="7978162" y="1971727"/>
            <a:chExt cx="2062314" cy="3681280"/>
          </a:xfrm>
        </p:grpSpPr>
        <p:sp>
          <p:nvSpPr>
            <p:cNvPr id="2111" name="Google Shape;2111;p10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10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10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10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10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10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10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8" name="Google Shape;2118;p10"/>
          <p:cNvSpPr txBox="1">
            <a:spLocks noGrp="1"/>
          </p:cNvSpPr>
          <p:nvPr>
            <p:ph type="subTitle" idx="1"/>
          </p:nvPr>
        </p:nvSpPr>
        <p:spPr>
          <a:xfrm>
            <a:off x="753675" y="2024175"/>
            <a:ext cx="4907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119" name="Google Shape;2119;p10"/>
          <p:cNvSpPr txBox="1">
            <a:spLocks noGrp="1"/>
          </p:cNvSpPr>
          <p:nvPr>
            <p:ph type="title"/>
          </p:nvPr>
        </p:nvSpPr>
        <p:spPr>
          <a:xfrm>
            <a:off x="720400" y="593375"/>
            <a:ext cx="49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20" name="Google Shape;2120;p10"/>
          <p:cNvSpPr txBox="1">
            <a:spLocks noGrp="1"/>
          </p:cNvSpPr>
          <p:nvPr>
            <p:ph type="body" idx="2"/>
          </p:nvPr>
        </p:nvSpPr>
        <p:spPr>
          <a:xfrm>
            <a:off x="753677" y="2684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21" name="Google Shape;2121;p10"/>
          <p:cNvSpPr/>
          <p:nvPr/>
        </p:nvSpPr>
        <p:spPr>
          <a:xfrm>
            <a:off x="2932400" y="0"/>
            <a:ext cx="9241083" cy="6865609"/>
          </a:xfrm>
          <a:custGeom>
            <a:avLst/>
            <a:gdLst/>
            <a:ahLst/>
            <a:cxnLst/>
            <a:rect l="l" t="t" r="r" b="b"/>
            <a:pathLst>
              <a:path w="9241083" h="6848488" extrusionOk="0">
                <a:moveTo>
                  <a:pt x="9241083" y="0"/>
                </a:moveTo>
                <a:cubicBezTo>
                  <a:pt x="7435747" y="0"/>
                  <a:pt x="5630504" y="0"/>
                  <a:pt x="3825166" y="0"/>
                </a:cubicBezTo>
                <a:cubicBezTo>
                  <a:pt x="4255384" y="1079778"/>
                  <a:pt x="4815153" y="1565355"/>
                  <a:pt x="5277522" y="1790119"/>
                </a:cubicBezTo>
                <a:cubicBezTo>
                  <a:pt x="5878001" y="2082131"/>
                  <a:pt x="7007621" y="2316121"/>
                  <a:pt x="7118528" y="3170850"/>
                </a:cubicBezTo>
                <a:cubicBezTo>
                  <a:pt x="7195193" y="3761818"/>
                  <a:pt x="7077628" y="5180596"/>
                  <a:pt x="5338872" y="5108972"/>
                </a:cubicBezTo>
                <a:cubicBezTo>
                  <a:pt x="4205163" y="5062270"/>
                  <a:pt x="3969840" y="6341320"/>
                  <a:pt x="3416064" y="6392588"/>
                </a:cubicBezTo>
                <a:cubicBezTo>
                  <a:pt x="2673003" y="6461359"/>
                  <a:pt x="2367865" y="5721912"/>
                  <a:pt x="1605780" y="5727809"/>
                </a:cubicBezTo>
                <a:cubicBezTo>
                  <a:pt x="1145695" y="5731329"/>
                  <a:pt x="604665" y="6005839"/>
                  <a:pt x="0" y="6848488"/>
                </a:cubicBezTo>
                <a:cubicBezTo>
                  <a:pt x="3080393" y="6848488"/>
                  <a:pt x="6160691" y="6848488"/>
                  <a:pt x="9241083" y="6848488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15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9209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bg>
      <p:bgPr>
        <a:solidFill>
          <a:schemeClr val="dk1"/>
        </a:solidFill>
        <a:effectLst/>
      </p:bgPr>
    </p:bg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p11"/>
          <p:cNvSpPr/>
          <p:nvPr/>
        </p:nvSpPr>
        <p:spPr>
          <a:xfrm rot="-9647518" flipH="1">
            <a:off x="7428677" y="1180736"/>
            <a:ext cx="1800006" cy="1800006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4" name="Google Shape;2124;p11"/>
          <p:cNvSpPr/>
          <p:nvPr/>
        </p:nvSpPr>
        <p:spPr>
          <a:xfrm rot="-6235505" flipH="1">
            <a:off x="7198111" y="2348875"/>
            <a:ext cx="1800103" cy="1800103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5" name="Google Shape;2125;p11"/>
          <p:cNvGrpSpPr/>
          <p:nvPr/>
        </p:nvGrpSpPr>
        <p:grpSpPr>
          <a:xfrm rot="-3195591">
            <a:off x="8742340" y="-91638"/>
            <a:ext cx="3638669" cy="4122886"/>
            <a:chOff x="2776676" y="1854071"/>
            <a:chExt cx="3295887" cy="3734488"/>
          </a:xfrm>
        </p:grpSpPr>
        <p:sp>
          <p:nvSpPr>
            <p:cNvPr id="2126" name="Google Shape;2126;p11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11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11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11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11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11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11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3" name="Google Shape;2133;p11"/>
          <p:cNvGrpSpPr/>
          <p:nvPr/>
        </p:nvGrpSpPr>
        <p:grpSpPr>
          <a:xfrm rot="-1230192">
            <a:off x="9971126" y="-19280"/>
            <a:ext cx="2083294" cy="4052429"/>
            <a:chOff x="5722672" y="1921496"/>
            <a:chExt cx="1886977" cy="3670552"/>
          </a:xfrm>
        </p:grpSpPr>
        <p:sp>
          <p:nvSpPr>
            <p:cNvPr id="2134" name="Google Shape;2134;p11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11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11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11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11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11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11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11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2" name="Google Shape;2142;p11"/>
          <p:cNvGrpSpPr/>
          <p:nvPr/>
        </p:nvGrpSpPr>
        <p:grpSpPr>
          <a:xfrm>
            <a:off x="9874363" y="48683"/>
            <a:ext cx="2276794" cy="4064133"/>
            <a:chOff x="7978162" y="1971727"/>
            <a:chExt cx="2062314" cy="3681280"/>
          </a:xfrm>
        </p:grpSpPr>
        <p:sp>
          <p:nvSpPr>
            <p:cNvPr id="2143" name="Google Shape;2143;p11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11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11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11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11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11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11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0" name="Google Shape;2150;p11"/>
          <p:cNvGrpSpPr/>
          <p:nvPr/>
        </p:nvGrpSpPr>
        <p:grpSpPr>
          <a:xfrm>
            <a:off x="747554" y="534553"/>
            <a:ext cx="7295476" cy="5712341"/>
            <a:chOff x="3416220" y="2573082"/>
            <a:chExt cx="4752753" cy="3721395"/>
          </a:xfrm>
        </p:grpSpPr>
        <p:sp>
          <p:nvSpPr>
            <p:cNvPr id="2151" name="Google Shape;2151;p11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52" name="Google Shape;2152;p11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3" name="Google Shape;2153;p11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4" name="Google Shape;2154;p11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5" name="Google Shape;2155;p11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6" name="Google Shape;2156;p11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7" name="Google Shape;2157;p11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8" name="Google Shape;2158;p11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9" name="Google Shape;2159;p11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160" name="Google Shape;2160;p11"/>
          <p:cNvSpPr txBox="1">
            <a:spLocks noGrp="1"/>
          </p:cNvSpPr>
          <p:nvPr>
            <p:ph type="title"/>
          </p:nvPr>
        </p:nvSpPr>
        <p:spPr>
          <a:xfrm>
            <a:off x="991050" y="1873525"/>
            <a:ext cx="67887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161" name="Google Shape;2161;p11"/>
          <p:cNvSpPr txBox="1">
            <a:spLocks noGrp="1"/>
          </p:cNvSpPr>
          <p:nvPr>
            <p:ph type="subTitle" idx="1"/>
          </p:nvPr>
        </p:nvSpPr>
        <p:spPr>
          <a:xfrm>
            <a:off x="921675" y="5364500"/>
            <a:ext cx="69684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2162" name="Google Shape;2162;p11"/>
          <p:cNvGrpSpPr/>
          <p:nvPr/>
        </p:nvGrpSpPr>
        <p:grpSpPr>
          <a:xfrm>
            <a:off x="8669323" y="3761709"/>
            <a:ext cx="3396139" cy="2723082"/>
            <a:chOff x="5353050" y="2833686"/>
            <a:chExt cx="1488947" cy="1193863"/>
          </a:xfrm>
        </p:grpSpPr>
        <p:sp>
          <p:nvSpPr>
            <p:cNvPr id="2163" name="Google Shape;2163;p11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11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11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11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11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11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11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11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11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11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11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11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11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11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11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11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11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11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11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11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11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11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11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11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11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11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11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11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11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11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11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11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11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11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11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11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11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11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11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11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11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11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11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11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11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11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11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11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11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11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11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11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11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11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11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11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11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11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11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11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11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11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11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11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11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11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11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11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11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11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11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11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11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11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11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11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11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11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11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11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11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11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11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11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11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11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11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11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11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11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11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11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11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11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7" name="Google Shape;2257;p11"/>
          <p:cNvGrpSpPr/>
          <p:nvPr/>
        </p:nvGrpSpPr>
        <p:grpSpPr>
          <a:xfrm rot="-10132101">
            <a:off x="9175251" y="2160646"/>
            <a:ext cx="1350503" cy="2176552"/>
            <a:chOff x="5781734" y="2919412"/>
            <a:chExt cx="632081" cy="1018700"/>
          </a:xfrm>
        </p:grpSpPr>
        <p:sp>
          <p:nvSpPr>
            <p:cNvPr id="2258" name="Google Shape;2258;p11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11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11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11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11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11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11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11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11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11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11"/>
          <p:cNvGrpSpPr/>
          <p:nvPr/>
        </p:nvGrpSpPr>
        <p:grpSpPr>
          <a:xfrm rot="7225626">
            <a:off x="-1280400" y="2141165"/>
            <a:ext cx="3992550" cy="3015414"/>
            <a:chOff x="5102217" y="2695575"/>
            <a:chExt cx="1971523" cy="1489013"/>
          </a:xfrm>
        </p:grpSpPr>
        <p:sp>
          <p:nvSpPr>
            <p:cNvPr id="2269" name="Google Shape;2269;p11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11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11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11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11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11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11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11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11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11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11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11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11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11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11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4" name="Google Shape;2284;p11"/>
          <p:cNvGrpSpPr/>
          <p:nvPr/>
        </p:nvGrpSpPr>
        <p:grpSpPr>
          <a:xfrm rot="-623018">
            <a:off x="8529020" y="4285189"/>
            <a:ext cx="1431121" cy="2170303"/>
            <a:chOff x="5762846" y="2919732"/>
            <a:chExt cx="668765" cy="1014186"/>
          </a:xfrm>
        </p:grpSpPr>
        <p:sp>
          <p:nvSpPr>
            <p:cNvPr id="2285" name="Google Shape;2285;p11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11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11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11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11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11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11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11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11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11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5" name="Google Shape;2295;p11"/>
          <p:cNvGrpSpPr/>
          <p:nvPr/>
        </p:nvGrpSpPr>
        <p:grpSpPr>
          <a:xfrm rot="-2700000">
            <a:off x="9599367" y="246472"/>
            <a:ext cx="501858" cy="859708"/>
            <a:chOff x="5953125" y="3186112"/>
            <a:chExt cx="283939" cy="486441"/>
          </a:xfrm>
        </p:grpSpPr>
        <p:sp>
          <p:nvSpPr>
            <p:cNvPr id="2296" name="Google Shape;2296;p11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11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11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9" name="Google Shape;2299;p11"/>
          <p:cNvGrpSpPr/>
          <p:nvPr/>
        </p:nvGrpSpPr>
        <p:grpSpPr>
          <a:xfrm>
            <a:off x="11341698" y="1106263"/>
            <a:ext cx="809446" cy="861588"/>
            <a:chOff x="5867114" y="3186397"/>
            <a:chExt cx="457961" cy="487489"/>
          </a:xfrm>
        </p:grpSpPr>
        <p:sp>
          <p:nvSpPr>
            <p:cNvPr id="2300" name="Google Shape;2300;p11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11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11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11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11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09584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012 Percentages">
    <p:spTree>
      <p:nvGrpSpPr>
        <p:cNvPr id="1" name="Shape 2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" name="Google Shape;2668;p17"/>
          <p:cNvSpPr txBox="1">
            <a:spLocks noGrp="1"/>
          </p:cNvSpPr>
          <p:nvPr>
            <p:ph type="title" hasCustomPrompt="1"/>
          </p:nvPr>
        </p:nvSpPr>
        <p:spPr>
          <a:xfrm>
            <a:off x="715025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69" name="Google Shape;2669;p17"/>
          <p:cNvSpPr txBox="1">
            <a:spLocks noGrp="1"/>
          </p:cNvSpPr>
          <p:nvPr>
            <p:ph type="title" idx="2"/>
          </p:nvPr>
        </p:nvSpPr>
        <p:spPr>
          <a:xfrm>
            <a:off x="715025" y="898175"/>
            <a:ext cx="10714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2670" name="Google Shape;2670;p17"/>
          <p:cNvSpPr txBox="1">
            <a:spLocks noGrp="1"/>
          </p:cNvSpPr>
          <p:nvPr>
            <p:ph type="title" idx="3" hasCustomPrompt="1"/>
          </p:nvPr>
        </p:nvSpPr>
        <p:spPr>
          <a:xfrm>
            <a:off x="4516336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71" name="Google Shape;2671;p17"/>
          <p:cNvSpPr txBox="1">
            <a:spLocks noGrp="1"/>
          </p:cNvSpPr>
          <p:nvPr>
            <p:ph type="title" idx="4" hasCustomPrompt="1"/>
          </p:nvPr>
        </p:nvSpPr>
        <p:spPr>
          <a:xfrm>
            <a:off x="8481454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72" name="Google Shape;2672;p17"/>
          <p:cNvSpPr txBox="1">
            <a:spLocks noGrp="1"/>
          </p:cNvSpPr>
          <p:nvPr>
            <p:ph type="body" idx="1"/>
          </p:nvPr>
        </p:nvSpPr>
        <p:spPr>
          <a:xfrm>
            <a:off x="8481446" y="361972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673" name="Google Shape;2673;p17"/>
          <p:cNvSpPr txBox="1">
            <a:spLocks noGrp="1"/>
          </p:cNvSpPr>
          <p:nvPr>
            <p:ph type="body" idx="5"/>
          </p:nvPr>
        </p:nvSpPr>
        <p:spPr>
          <a:xfrm>
            <a:off x="451634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674" name="Google Shape;2674;p17"/>
          <p:cNvSpPr txBox="1">
            <a:spLocks noGrp="1"/>
          </p:cNvSpPr>
          <p:nvPr>
            <p:ph type="body" idx="6"/>
          </p:nvPr>
        </p:nvSpPr>
        <p:spPr>
          <a:xfrm>
            <a:off x="71502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675" name="Google Shape;2675;p17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676" name="Google Shape;2676;p17"/>
          <p:cNvGrpSpPr/>
          <p:nvPr/>
        </p:nvGrpSpPr>
        <p:grpSpPr>
          <a:xfrm rot="10800000">
            <a:off x="-112507" y="-65975"/>
            <a:ext cx="4636607" cy="1301974"/>
            <a:chOff x="7622268" y="5719681"/>
            <a:chExt cx="4636607" cy="1301974"/>
          </a:xfrm>
        </p:grpSpPr>
        <p:grpSp>
          <p:nvGrpSpPr>
            <p:cNvPr id="2677" name="Google Shape;2677;p17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2678" name="Google Shape;2678;p17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9" name="Google Shape;2679;p17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0" name="Google Shape;2680;p17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1" name="Google Shape;2681;p17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2" name="Google Shape;2682;p17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3" name="Google Shape;2683;p17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4" name="Google Shape;2684;p17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5" name="Google Shape;2685;p17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86" name="Google Shape;2686;p17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2687" name="Google Shape;2687;p17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8" name="Google Shape;2688;p17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9" name="Google Shape;2689;p17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0" name="Google Shape;2690;p17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1" name="Google Shape;2691;p17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2" name="Google Shape;2692;p17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3" name="Google Shape;2693;p17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13378120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3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1" name="Google Shape;3431;p22"/>
          <p:cNvGrpSpPr/>
          <p:nvPr/>
        </p:nvGrpSpPr>
        <p:grpSpPr>
          <a:xfrm rot="10800000" flipH="1">
            <a:off x="7555399" y="-65975"/>
            <a:ext cx="4636607" cy="1301974"/>
            <a:chOff x="7622268" y="5719681"/>
            <a:chExt cx="4636607" cy="1301974"/>
          </a:xfrm>
        </p:grpSpPr>
        <p:grpSp>
          <p:nvGrpSpPr>
            <p:cNvPr id="3432" name="Google Shape;3432;p22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3433" name="Google Shape;3433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4" name="Google Shape;3434;p2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5" name="Google Shape;3435;p2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6" name="Google Shape;3436;p2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7" name="Google Shape;3437;p2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8" name="Google Shape;3438;p2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9" name="Google Shape;3439;p2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0" name="Google Shape;3440;p2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41" name="Google Shape;3441;p22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3442" name="Google Shape;3442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3" name="Google Shape;3443;p2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4" name="Google Shape;3444;p2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45" name="Google Shape;3445;p22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6" name="Google Shape;3446;p22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7" name="Google Shape;3447;p22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8" name="Google Shape;3448;p22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49" name="Google Shape;3449;p22"/>
          <p:cNvSpPr/>
          <p:nvPr/>
        </p:nvSpPr>
        <p:spPr>
          <a:xfrm flipH="1">
            <a:off x="0" y="-3800"/>
            <a:ext cx="9241083" cy="6865609"/>
          </a:xfrm>
          <a:custGeom>
            <a:avLst/>
            <a:gdLst/>
            <a:ahLst/>
            <a:cxnLst/>
            <a:rect l="l" t="t" r="r" b="b"/>
            <a:pathLst>
              <a:path w="9241083" h="6848488" extrusionOk="0">
                <a:moveTo>
                  <a:pt x="9241083" y="0"/>
                </a:moveTo>
                <a:cubicBezTo>
                  <a:pt x="7435747" y="0"/>
                  <a:pt x="5630504" y="0"/>
                  <a:pt x="3825166" y="0"/>
                </a:cubicBezTo>
                <a:cubicBezTo>
                  <a:pt x="4255384" y="1079778"/>
                  <a:pt x="4815153" y="1565355"/>
                  <a:pt x="5277522" y="1790119"/>
                </a:cubicBezTo>
                <a:cubicBezTo>
                  <a:pt x="5878001" y="2082131"/>
                  <a:pt x="7007621" y="2316121"/>
                  <a:pt x="7118528" y="3170850"/>
                </a:cubicBezTo>
                <a:cubicBezTo>
                  <a:pt x="7195193" y="3761818"/>
                  <a:pt x="7077628" y="5180596"/>
                  <a:pt x="5338872" y="5108972"/>
                </a:cubicBezTo>
                <a:cubicBezTo>
                  <a:pt x="4205163" y="5062270"/>
                  <a:pt x="3969840" y="6341320"/>
                  <a:pt x="3416064" y="6392588"/>
                </a:cubicBezTo>
                <a:cubicBezTo>
                  <a:pt x="2673003" y="6461359"/>
                  <a:pt x="2367865" y="5721912"/>
                  <a:pt x="1605780" y="5727809"/>
                </a:cubicBezTo>
                <a:cubicBezTo>
                  <a:pt x="1145695" y="5731329"/>
                  <a:pt x="604665" y="6005839"/>
                  <a:pt x="0" y="6848488"/>
                </a:cubicBezTo>
                <a:cubicBezTo>
                  <a:pt x="3080393" y="6848488"/>
                  <a:pt x="6160691" y="6848488"/>
                  <a:pt x="9241083" y="6848488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3450" name="Google Shape;3450;p22"/>
          <p:cNvGrpSpPr/>
          <p:nvPr/>
        </p:nvGrpSpPr>
        <p:grpSpPr>
          <a:xfrm rot="5915486">
            <a:off x="9576824" y="111882"/>
            <a:ext cx="4226227" cy="3887196"/>
            <a:chOff x="5252920" y="2652722"/>
            <a:chExt cx="1688542" cy="1553086"/>
          </a:xfrm>
        </p:grpSpPr>
        <p:sp>
          <p:nvSpPr>
            <p:cNvPr id="3451" name="Google Shape;3451;p22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22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22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22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22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22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22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22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22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22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61" name="Google Shape;3461;p22"/>
          <p:cNvGrpSpPr/>
          <p:nvPr/>
        </p:nvGrpSpPr>
        <p:grpSpPr>
          <a:xfrm>
            <a:off x="9606445" y="3420239"/>
            <a:ext cx="2922376" cy="2955046"/>
            <a:chOff x="5529738" y="2852832"/>
            <a:chExt cx="1135168" cy="1147858"/>
          </a:xfrm>
        </p:grpSpPr>
        <p:sp>
          <p:nvSpPr>
            <p:cNvPr id="3462" name="Google Shape;3462;p22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22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22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22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22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22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22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22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22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22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22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22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22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22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22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22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22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22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22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22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22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22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22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22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22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22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22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22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22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22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22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22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22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22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22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22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22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22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22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22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22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22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22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22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22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22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22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22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22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22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22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22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22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22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22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22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22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22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22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22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22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22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22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22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22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22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22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22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22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22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22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22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22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22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22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22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22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22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22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22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22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22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22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22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22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22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22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22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22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22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22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22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22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22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2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22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22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2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2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2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22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22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22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22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2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2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2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2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2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22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22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22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22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22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22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22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2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2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22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22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22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22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22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2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22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22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22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2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22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22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22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22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22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22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22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7" name="Google Shape;3597;p22"/>
          <p:cNvGrpSpPr/>
          <p:nvPr/>
        </p:nvGrpSpPr>
        <p:grpSpPr>
          <a:xfrm rot="-3072723">
            <a:off x="7221106" y="3269984"/>
            <a:ext cx="3510686" cy="2651481"/>
            <a:chOff x="5102217" y="2695575"/>
            <a:chExt cx="1971523" cy="1489013"/>
          </a:xfrm>
        </p:grpSpPr>
        <p:sp>
          <p:nvSpPr>
            <p:cNvPr id="3598" name="Google Shape;3598;p22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22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22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22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22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22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22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22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22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22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22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22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22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22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22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3" name="Google Shape;3613;p22"/>
          <p:cNvGrpSpPr/>
          <p:nvPr/>
        </p:nvGrpSpPr>
        <p:grpSpPr>
          <a:xfrm rot="6356396">
            <a:off x="9125740" y="3294833"/>
            <a:ext cx="1251787" cy="3095320"/>
            <a:chOff x="5662611" y="2352674"/>
            <a:chExt cx="869442" cy="2149888"/>
          </a:xfrm>
        </p:grpSpPr>
        <p:sp>
          <p:nvSpPr>
            <p:cNvPr id="3614" name="Google Shape;3614;p22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22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22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22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2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22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22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1" name="Google Shape;3621;p22"/>
          <p:cNvGrpSpPr/>
          <p:nvPr/>
        </p:nvGrpSpPr>
        <p:grpSpPr>
          <a:xfrm rot="6676291">
            <a:off x="8530760" y="3848977"/>
            <a:ext cx="2344233" cy="2428569"/>
            <a:chOff x="5281612" y="2586132"/>
            <a:chExt cx="1628298" cy="1686877"/>
          </a:xfrm>
        </p:grpSpPr>
        <p:sp>
          <p:nvSpPr>
            <p:cNvPr id="3622" name="Google Shape;3622;p22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22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22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22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22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22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22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9" name="Google Shape;3629;p22"/>
          <p:cNvGrpSpPr/>
          <p:nvPr/>
        </p:nvGrpSpPr>
        <p:grpSpPr>
          <a:xfrm rot="10800000">
            <a:off x="8804007" y="3692910"/>
            <a:ext cx="1003255" cy="3171712"/>
            <a:chOff x="5747859" y="2329719"/>
            <a:chExt cx="696850" cy="2203037"/>
          </a:xfrm>
        </p:grpSpPr>
        <p:sp>
          <p:nvSpPr>
            <p:cNvPr id="3630" name="Google Shape;3630;p22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22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22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22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22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22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22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37" name="Google Shape;3637;p22"/>
          <p:cNvGrpSpPr/>
          <p:nvPr/>
        </p:nvGrpSpPr>
        <p:grpSpPr>
          <a:xfrm>
            <a:off x="5752466" y="933520"/>
            <a:ext cx="5612051" cy="4394223"/>
            <a:chOff x="3416220" y="2573082"/>
            <a:chExt cx="4752753" cy="3721395"/>
          </a:xfrm>
        </p:grpSpPr>
        <p:sp>
          <p:nvSpPr>
            <p:cNvPr id="3638" name="Google Shape;3638;p22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39" name="Google Shape;3639;p22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0" name="Google Shape;3640;p22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1" name="Google Shape;3641;p22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2" name="Google Shape;3642;p22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3" name="Google Shape;3643;p22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4" name="Google Shape;3644;p22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5" name="Google Shape;3645;p22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6" name="Google Shape;3646;p22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647" name="Google Shape;3647;p22"/>
          <p:cNvSpPr txBox="1">
            <a:spLocks noGrp="1"/>
          </p:cNvSpPr>
          <p:nvPr>
            <p:ph type="title"/>
          </p:nvPr>
        </p:nvSpPr>
        <p:spPr>
          <a:xfrm>
            <a:off x="6134650" y="1355375"/>
            <a:ext cx="4861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648" name="Google Shape;3648;p22"/>
          <p:cNvSpPr txBox="1">
            <a:spLocks noGrp="1"/>
          </p:cNvSpPr>
          <p:nvPr>
            <p:ph type="body" idx="1"/>
          </p:nvPr>
        </p:nvSpPr>
        <p:spPr>
          <a:xfrm>
            <a:off x="6134737" y="2508425"/>
            <a:ext cx="4861800" cy="257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3649" name="Google Shape;3649;p22"/>
          <p:cNvGrpSpPr/>
          <p:nvPr/>
        </p:nvGrpSpPr>
        <p:grpSpPr>
          <a:xfrm flipH="1">
            <a:off x="-56169" y="5250340"/>
            <a:ext cx="4925970" cy="1710276"/>
            <a:chOff x="7332906" y="5338665"/>
            <a:chExt cx="4925970" cy="1710276"/>
          </a:xfrm>
        </p:grpSpPr>
        <p:grpSp>
          <p:nvGrpSpPr>
            <p:cNvPr id="3650" name="Google Shape;3650;p22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3651" name="Google Shape;3651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2" name="Google Shape;3652;p2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3" name="Google Shape;3653;p2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4" name="Google Shape;3654;p2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5" name="Google Shape;3655;p2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6" name="Google Shape;3656;p2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7" name="Google Shape;3657;p2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8" name="Google Shape;3658;p2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59" name="Google Shape;3659;p22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3660" name="Google Shape;3660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1" name="Google Shape;3661;p2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2" name="Google Shape;3662;p2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3" name="Google Shape;3663;p22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664" name="Google Shape;3664;p22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5" name="Google Shape;3665;p22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6" name="Google Shape;3666;p22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7" name="Google Shape;3667;p22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8" name="Google Shape;3668;p22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26216398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2966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 userDrawn="1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4029111" y="-85914"/>
            <a:ext cx="4925970" cy="3027237"/>
            <a:chOff x="7106606" y="3675388"/>
            <a:chExt cx="4925970" cy="3027237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4" name="Google Shape;14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2" name="Google Shape;22;p2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3" name="Google Shape;23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31" name="Google Shape;31;p2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6" name="Google Shape;86;p2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851184"/>
                </a:lnTo>
                <a:lnTo>
                  <a:pt x="10782" y="1887810"/>
                </a:lnTo>
                <a:cubicBezTo>
                  <a:pt x="162252" y="2368699"/>
                  <a:pt x="366829" y="2534346"/>
                  <a:pt x="569063" y="2600706"/>
                </a:cubicBezTo>
                <a:cubicBezTo>
                  <a:pt x="784779" y="2671490"/>
                  <a:pt x="921529" y="2585825"/>
                  <a:pt x="1053836" y="2710831"/>
                </a:cubicBezTo>
                <a:cubicBezTo>
                  <a:pt x="1200932" y="2849932"/>
                  <a:pt x="1084985" y="3022399"/>
                  <a:pt x="1230140" y="3327912"/>
                </a:cubicBezTo>
                <a:cubicBezTo>
                  <a:pt x="1271084" y="3414053"/>
                  <a:pt x="1385229" y="3654314"/>
                  <a:pt x="1604788" y="3724558"/>
                </a:cubicBezTo>
                <a:cubicBezTo>
                  <a:pt x="1842277" y="3800532"/>
                  <a:pt x="1955959" y="3598258"/>
                  <a:pt x="2199779" y="3636430"/>
                </a:cubicBezTo>
                <a:cubicBezTo>
                  <a:pt x="2479505" y="3680286"/>
                  <a:pt x="2622073" y="4285676"/>
                  <a:pt x="2882621" y="4368859"/>
                </a:cubicBezTo>
                <a:cubicBezTo>
                  <a:pt x="2909008" y="4377473"/>
                  <a:pt x="2936968" y="4380311"/>
                  <a:pt x="2964556" y="4377177"/>
                </a:cubicBezTo>
                <a:cubicBezTo>
                  <a:pt x="2987617" y="4374446"/>
                  <a:pt x="3010169" y="4368328"/>
                  <a:pt x="3031427" y="4359016"/>
                </a:cubicBezTo>
                <a:cubicBezTo>
                  <a:pt x="3104305" y="4327914"/>
                  <a:pt x="3178986" y="4295057"/>
                  <a:pt x="3257038" y="4264695"/>
                </a:cubicBezTo>
                <a:lnTo>
                  <a:pt x="3257315" y="4264695"/>
                </a:lnTo>
                <a:cubicBezTo>
                  <a:pt x="3442167" y="4161691"/>
                  <a:pt x="3650125" y="4107321"/>
                  <a:pt x="3861735" y="4106693"/>
                </a:cubicBezTo>
                <a:lnTo>
                  <a:pt x="3865340" y="4106693"/>
                </a:lnTo>
                <a:cubicBezTo>
                  <a:pt x="4112440" y="4106882"/>
                  <a:pt x="4353950" y="4180259"/>
                  <a:pt x="4559365" y="4317563"/>
                </a:cubicBezTo>
                <a:cubicBezTo>
                  <a:pt x="4620135" y="4334893"/>
                  <a:pt x="4671986" y="4339375"/>
                  <a:pt x="4716166" y="4334015"/>
                </a:cubicBezTo>
                <a:cubicBezTo>
                  <a:pt x="4942611" y="4307026"/>
                  <a:pt x="4970013" y="4024804"/>
                  <a:pt x="4991411" y="3912968"/>
                </a:cubicBezTo>
                <a:cubicBezTo>
                  <a:pt x="5071036" y="3497329"/>
                  <a:pt x="4986790" y="3365021"/>
                  <a:pt x="5350947" y="2942497"/>
                </a:cubicBezTo>
                <a:cubicBezTo>
                  <a:pt x="5696573" y="2541461"/>
                  <a:pt x="6130282" y="2744382"/>
                  <a:pt x="6342537" y="2380547"/>
                </a:cubicBezTo>
                <a:cubicBezTo>
                  <a:pt x="6581506" y="1971193"/>
                  <a:pt x="6134118" y="1539703"/>
                  <a:pt x="6386624" y="1201609"/>
                </a:cubicBezTo>
                <a:cubicBezTo>
                  <a:pt x="6602809" y="912085"/>
                  <a:pt x="7040214" y="1081455"/>
                  <a:pt x="7268043" y="771829"/>
                </a:cubicBezTo>
                <a:cubicBezTo>
                  <a:pt x="7426970" y="555968"/>
                  <a:pt x="7358542" y="197162"/>
                  <a:pt x="7304704" y="295"/>
                </a:cubicBezTo>
                <a:lnTo>
                  <a:pt x="0" y="62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9" name="Google Shape;679;p2"/>
          <p:cNvGrpSpPr/>
          <p:nvPr/>
        </p:nvGrpSpPr>
        <p:grpSpPr>
          <a:xfrm>
            <a:off x="7332906" y="5338665"/>
            <a:ext cx="4925970" cy="1710276"/>
            <a:chOff x="7332906" y="5338665"/>
            <a:chExt cx="4925970" cy="1710276"/>
          </a:xfrm>
        </p:grpSpPr>
        <p:grpSp>
          <p:nvGrpSpPr>
            <p:cNvPr id="680" name="Google Shape;680;p2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681" name="Google Shape;681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89" name="Google Shape;689;p2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690" name="Google Shape;690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2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94" name="Google Shape;694;p2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D422236-60CB-46F2-8047-631FCBF24A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3437" y="-71336"/>
            <a:ext cx="7071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3621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 userDrawn="1">
  <p:cSld name="1_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4414856" y="-31962"/>
            <a:ext cx="4925970" cy="3027237"/>
            <a:chOff x="7106606" y="3675388"/>
            <a:chExt cx="4925970" cy="3027237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4" name="Google Shape;14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2" name="Google Shape;22;p2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3" name="Google Shape;23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31" name="Google Shape;31;p2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6" name="Google Shape;86;p2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851184"/>
                </a:lnTo>
                <a:lnTo>
                  <a:pt x="10782" y="1887810"/>
                </a:lnTo>
                <a:cubicBezTo>
                  <a:pt x="162252" y="2368699"/>
                  <a:pt x="366829" y="2534346"/>
                  <a:pt x="569063" y="2600706"/>
                </a:cubicBezTo>
                <a:cubicBezTo>
                  <a:pt x="784779" y="2671490"/>
                  <a:pt x="921529" y="2585825"/>
                  <a:pt x="1053836" y="2710831"/>
                </a:cubicBezTo>
                <a:cubicBezTo>
                  <a:pt x="1200932" y="2849932"/>
                  <a:pt x="1084985" y="3022399"/>
                  <a:pt x="1230140" y="3327912"/>
                </a:cubicBezTo>
                <a:cubicBezTo>
                  <a:pt x="1271084" y="3414053"/>
                  <a:pt x="1385229" y="3654314"/>
                  <a:pt x="1604788" y="3724558"/>
                </a:cubicBezTo>
                <a:cubicBezTo>
                  <a:pt x="1842277" y="3800532"/>
                  <a:pt x="1955959" y="3598258"/>
                  <a:pt x="2199779" y="3636430"/>
                </a:cubicBezTo>
                <a:cubicBezTo>
                  <a:pt x="2479505" y="3680286"/>
                  <a:pt x="2622073" y="4285676"/>
                  <a:pt x="2882621" y="4368859"/>
                </a:cubicBezTo>
                <a:cubicBezTo>
                  <a:pt x="2909008" y="4377473"/>
                  <a:pt x="2936968" y="4380311"/>
                  <a:pt x="2964556" y="4377177"/>
                </a:cubicBezTo>
                <a:cubicBezTo>
                  <a:pt x="2987617" y="4374446"/>
                  <a:pt x="3010169" y="4368328"/>
                  <a:pt x="3031427" y="4359016"/>
                </a:cubicBezTo>
                <a:cubicBezTo>
                  <a:pt x="3104305" y="4327914"/>
                  <a:pt x="3178986" y="4295057"/>
                  <a:pt x="3257038" y="4264695"/>
                </a:cubicBezTo>
                <a:lnTo>
                  <a:pt x="3257315" y="4264695"/>
                </a:lnTo>
                <a:cubicBezTo>
                  <a:pt x="3442167" y="4161691"/>
                  <a:pt x="3650125" y="4107321"/>
                  <a:pt x="3861735" y="4106693"/>
                </a:cubicBezTo>
                <a:lnTo>
                  <a:pt x="3865340" y="4106693"/>
                </a:lnTo>
                <a:cubicBezTo>
                  <a:pt x="4112440" y="4106882"/>
                  <a:pt x="4353950" y="4180259"/>
                  <a:pt x="4559365" y="4317563"/>
                </a:cubicBezTo>
                <a:cubicBezTo>
                  <a:pt x="4620135" y="4334893"/>
                  <a:pt x="4671986" y="4339375"/>
                  <a:pt x="4716166" y="4334015"/>
                </a:cubicBezTo>
                <a:cubicBezTo>
                  <a:pt x="4942611" y="4307026"/>
                  <a:pt x="4970013" y="4024804"/>
                  <a:pt x="4991411" y="3912968"/>
                </a:cubicBezTo>
                <a:cubicBezTo>
                  <a:pt x="5071036" y="3497329"/>
                  <a:pt x="4986790" y="3365021"/>
                  <a:pt x="5350947" y="2942497"/>
                </a:cubicBezTo>
                <a:cubicBezTo>
                  <a:pt x="5696573" y="2541461"/>
                  <a:pt x="6130282" y="2744382"/>
                  <a:pt x="6342537" y="2380547"/>
                </a:cubicBezTo>
                <a:cubicBezTo>
                  <a:pt x="6581506" y="1971193"/>
                  <a:pt x="6134118" y="1539703"/>
                  <a:pt x="6386624" y="1201609"/>
                </a:cubicBezTo>
                <a:cubicBezTo>
                  <a:pt x="6602809" y="912085"/>
                  <a:pt x="7040214" y="1081455"/>
                  <a:pt x="7268043" y="771829"/>
                </a:cubicBezTo>
                <a:cubicBezTo>
                  <a:pt x="7426970" y="555968"/>
                  <a:pt x="7358542" y="197162"/>
                  <a:pt x="7304704" y="295"/>
                </a:cubicBezTo>
                <a:lnTo>
                  <a:pt x="0" y="62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9" name="Google Shape;679;p2"/>
          <p:cNvGrpSpPr/>
          <p:nvPr/>
        </p:nvGrpSpPr>
        <p:grpSpPr>
          <a:xfrm>
            <a:off x="7332906" y="5338665"/>
            <a:ext cx="4925970" cy="1710276"/>
            <a:chOff x="7332906" y="5338665"/>
            <a:chExt cx="4925970" cy="1710276"/>
          </a:xfrm>
        </p:grpSpPr>
        <p:grpSp>
          <p:nvGrpSpPr>
            <p:cNvPr id="680" name="Google Shape;680;p2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681" name="Google Shape;681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89" name="Google Shape;689;p2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690" name="Google Shape;690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2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94" name="Google Shape;694;p2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208DBD30-C08F-447B-A05F-CA048414FD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3437" y="-71336"/>
            <a:ext cx="7071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0301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ning Meeting" userDrawn="1">
  <p:cSld name="Morning Meeting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Google Shape;703;p4"/>
          <p:cNvGrpSpPr/>
          <p:nvPr/>
        </p:nvGrpSpPr>
        <p:grpSpPr>
          <a:xfrm rot="5400000">
            <a:off x="-1644394" y="2193740"/>
            <a:ext cx="4925970" cy="1710276"/>
            <a:chOff x="7332906" y="5338665"/>
            <a:chExt cx="4925970" cy="1710276"/>
          </a:xfrm>
        </p:grpSpPr>
        <p:grpSp>
          <p:nvGrpSpPr>
            <p:cNvPr id="704" name="Google Shape;704;p4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705" name="Google Shape;705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6" name="Google Shape;706;p4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7" name="Google Shape;707;p4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8" name="Google Shape;708;p4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9" name="Google Shape;709;p4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0" name="Google Shape;710;p4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1" name="Google Shape;711;p4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2" name="Google Shape;712;p4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13" name="Google Shape;713;p4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714" name="Google Shape;714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5" name="Google Shape;715;p4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4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7" name="Google Shape;717;p4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18" name="Google Shape;718;p4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4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4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4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2" name="Google Shape;722;p4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23" name="Google Shape;723;p4"/>
          <p:cNvGrpSpPr/>
          <p:nvPr/>
        </p:nvGrpSpPr>
        <p:grpSpPr>
          <a:xfrm rot="-9031228">
            <a:off x="-624568" y="825173"/>
            <a:ext cx="4067646" cy="3261508"/>
            <a:chOff x="5353050" y="2833686"/>
            <a:chExt cx="1488947" cy="1193863"/>
          </a:xfrm>
        </p:grpSpPr>
        <p:sp>
          <p:nvSpPr>
            <p:cNvPr id="724" name="Google Shape;724;p4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4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4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4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4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4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4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4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4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4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4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4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4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4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4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4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4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4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4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4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4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4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4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4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4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4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4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4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4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4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4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4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4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4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4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4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4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4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4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4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4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4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4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4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4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4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4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4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4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4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4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4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4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4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4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4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4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4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4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4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4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4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4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4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4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4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4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4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4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4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4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4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4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4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4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4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4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4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4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4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4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4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4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4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4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4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4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4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4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4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4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4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8" name="Google Shape;818;p4"/>
          <p:cNvGrpSpPr/>
          <p:nvPr/>
        </p:nvGrpSpPr>
        <p:grpSpPr>
          <a:xfrm rot="600382">
            <a:off x="959694" y="101313"/>
            <a:ext cx="2582514" cy="2611384"/>
            <a:chOff x="5529738" y="2852832"/>
            <a:chExt cx="1135168" cy="1147858"/>
          </a:xfrm>
        </p:grpSpPr>
        <p:sp>
          <p:nvSpPr>
            <p:cNvPr id="819" name="Google Shape;819;p4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4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4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4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4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4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4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4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4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4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4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4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4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4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4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4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4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4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4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4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4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4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4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4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4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4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4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4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4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4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4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4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4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4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4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4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4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4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4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4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4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4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4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4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4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4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4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4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4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4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4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4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4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4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4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4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4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4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4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4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4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4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4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4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4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4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4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4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4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4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4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4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4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4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4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4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4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4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4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4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4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4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4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4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4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4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4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4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4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4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4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4" name="Google Shape;954;p4"/>
          <p:cNvGrpSpPr/>
          <p:nvPr/>
        </p:nvGrpSpPr>
        <p:grpSpPr>
          <a:xfrm rot="784596">
            <a:off x="317704" y="3852627"/>
            <a:ext cx="631764" cy="506559"/>
            <a:chOff x="5353050" y="2833686"/>
            <a:chExt cx="1488947" cy="1193863"/>
          </a:xfrm>
        </p:grpSpPr>
        <p:sp>
          <p:nvSpPr>
            <p:cNvPr id="955" name="Google Shape;955;p4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4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4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4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4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4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4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4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4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4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4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4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4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4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4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4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4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4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4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4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4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4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4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4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4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4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4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4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4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4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4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4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4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4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4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4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4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4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4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4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4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4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4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4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4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4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4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4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4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4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4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4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4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4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4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4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4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4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4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4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4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4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4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4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4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4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4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4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4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4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4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4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4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4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4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4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4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4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4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4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4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4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4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4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4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4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4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4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4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4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9" name="Google Shape;1049;p4"/>
          <p:cNvGrpSpPr/>
          <p:nvPr/>
        </p:nvGrpSpPr>
        <p:grpSpPr>
          <a:xfrm rot="-4518521">
            <a:off x="-182591" y="4825433"/>
            <a:ext cx="836460" cy="631745"/>
            <a:chOff x="5102217" y="2695575"/>
            <a:chExt cx="1971523" cy="1489013"/>
          </a:xfrm>
        </p:grpSpPr>
        <p:sp>
          <p:nvSpPr>
            <p:cNvPr id="1050" name="Google Shape;1050;p4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4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4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4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4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5" name="Google Shape;1065;p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510754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077506"/>
                </a:lnTo>
                <a:lnTo>
                  <a:pt x="100008" y="5186763"/>
                </a:lnTo>
                <a:cubicBezTo>
                  <a:pt x="257361" y="5346783"/>
                  <a:pt x="438574" y="5488920"/>
                  <a:pt x="615834" y="5625937"/>
                </a:cubicBezTo>
                <a:cubicBezTo>
                  <a:pt x="776712" y="5749762"/>
                  <a:pt x="988738" y="5880445"/>
                  <a:pt x="1168284" y="5785671"/>
                </a:cubicBezTo>
                <a:cubicBezTo>
                  <a:pt x="1275631" y="5728521"/>
                  <a:pt x="1316779" y="5595171"/>
                  <a:pt x="1292109" y="5477633"/>
                </a:cubicBezTo>
                <a:cubicBezTo>
                  <a:pt x="1428793" y="5178138"/>
                  <a:pt x="1652764" y="4926907"/>
                  <a:pt x="1934666" y="4756876"/>
                </a:cubicBezTo>
                <a:cubicBezTo>
                  <a:pt x="2103068" y="4656197"/>
                  <a:pt x="2289663" y="4586188"/>
                  <a:pt x="2449016" y="4471888"/>
                </a:cubicBezTo>
                <a:cubicBezTo>
                  <a:pt x="2608369" y="4357588"/>
                  <a:pt x="2743148" y="4182137"/>
                  <a:pt x="2737528" y="3986113"/>
                </a:cubicBezTo>
                <a:cubicBezTo>
                  <a:pt x="2724384" y="3527199"/>
                  <a:pt x="2013628" y="3336032"/>
                  <a:pt x="1992959" y="2877308"/>
                </a:cubicBezTo>
                <a:cubicBezTo>
                  <a:pt x="1982100" y="2632801"/>
                  <a:pt x="2186602" y="2427823"/>
                  <a:pt x="2407868" y="2323048"/>
                </a:cubicBezTo>
                <a:cubicBezTo>
                  <a:pt x="2629134" y="2218273"/>
                  <a:pt x="2877165" y="2180173"/>
                  <a:pt x="3098145" y="2074636"/>
                </a:cubicBezTo>
                <a:cubicBezTo>
                  <a:pt x="3319125" y="1969099"/>
                  <a:pt x="3522579" y="1762787"/>
                  <a:pt x="3509625" y="1518376"/>
                </a:cubicBezTo>
                <a:cubicBezTo>
                  <a:pt x="3496671" y="1273964"/>
                  <a:pt x="3271500" y="1065272"/>
                  <a:pt x="3301313" y="821908"/>
                </a:cubicBezTo>
                <a:cubicBezTo>
                  <a:pt x="3327126" y="608548"/>
                  <a:pt x="3543724" y="466149"/>
                  <a:pt x="3754703" y="424811"/>
                </a:cubicBezTo>
                <a:cubicBezTo>
                  <a:pt x="3965682" y="383472"/>
                  <a:pt x="4184662" y="412428"/>
                  <a:pt x="4397736" y="383853"/>
                </a:cubicBezTo>
                <a:cubicBezTo>
                  <a:pt x="4606334" y="355671"/>
                  <a:pt x="4801805" y="265580"/>
                  <a:pt x="4965469" y="13438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4"/>
          <p:cNvSpPr/>
          <p:nvPr/>
        </p:nvSpPr>
        <p:spPr>
          <a:xfrm>
            <a:off x="3623272" y="2196491"/>
            <a:ext cx="7419830" cy="393405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4"/>
          <p:cNvSpPr/>
          <p:nvPr/>
        </p:nvSpPr>
        <p:spPr>
          <a:xfrm>
            <a:off x="3200399" y="1794933"/>
            <a:ext cx="8263468" cy="4777266"/>
          </a:xfrm>
          <a:prstGeom prst="frame">
            <a:avLst>
              <a:gd name="adj1" fmla="val 6502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4"/>
          <p:cNvGrpSpPr/>
          <p:nvPr/>
        </p:nvGrpSpPr>
        <p:grpSpPr>
          <a:xfrm>
            <a:off x="973630" y="3887255"/>
            <a:ext cx="368904" cy="912197"/>
            <a:chOff x="5662611" y="2352674"/>
            <a:chExt cx="869442" cy="2149888"/>
          </a:xfrm>
        </p:grpSpPr>
        <p:sp>
          <p:nvSpPr>
            <p:cNvPr id="1075" name="Google Shape;1075;p4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4"/>
          <p:cNvGrpSpPr/>
          <p:nvPr/>
        </p:nvGrpSpPr>
        <p:grpSpPr>
          <a:xfrm>
            <a:off x="786644" y="4175237"/>
            <a:ext cx="690887" cy="715742"/>
            <a:chOff x="5281612" y="2586132"/>
            <a:chExt cx="1628298" cy="1686877"/>
          </a:xfrm>
        </p:grpSpPr>
        <p:sp>
          <p:nvSpPr>
            <p:cNvPr id="1083" name="Google Shape;1083;p4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0" name="Google Shape;1090;p4"/>
          <p:cNvGrpSpPr/>
          <p:nvPr/>
        </p:nvGrpSpPr>
        <p:grpSpPr>
          <a:xfrm rot="1508014">
            <a:off x="-69965" y="3955206"/>
            <a:ext cx="716397" cy="658927"/>
            <a:chOff x="5252920" y="2652722"/>
            <a:chExt cx="1688542" cy="1553086"/>
          </a:xfrm>
        </p:grpSpPr>
        <p:sp>
          <p:nvSpPr>
            <p:cNvPr id="1091" name="Google Shape;1091;p4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1" name="Google Shape;1101;p4"/>
          <p:cNvGrpSpPr/>
          <p:nvPr/>
        </p:nvGrpSpPr>
        <p:grpSpPr>
          <a:xfrm>
            <a:off x="844143" y="4081015"/>
            <a:ext cx="268192" cy="432234"/>
            <a:chOff x="5781734" y="2919412"/>
            <a:chExt cx="632081" cy="1018700"/>
          </a:xfrm>
        </p:grpSpPr>
        <p:sp>
          <p:nvSpPr>
            <p:cNvPr id="1102" name="Google Shape;1102;p4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2" name="Google Shape;1112;p4"/>
          <p:cNvGrpSpPr/>
          <p:nvPr/>
        </p:nvGrpSpPr>
        <p:grpSpPr>
          <a:xfrm>
            <a:off x="491854" y="4262684"/>
            <a:ext cx="283757" cy="430319"/>
            <a:chOff x="5762846" y="2919732"/>
            <a:chExt cx="668765" cy="1014186"/>
          </a:xfrm>
        </p:grpSpPr>
        <p:sp>
          <p:nvSpPr>
            <p:cNvPr id="1113" name="Google Shape;1113;p4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3" name="Google Shape;1123;p4"/>
          <p:cNvGrpSpPr/>
          <p:nvPr/>
        </p:nvGrpSpPr>
        <p:grpSpPr>
          <a:xfrm>
            <a:off x="57473" y="4393992"/>
            <a:ext cx="120475" cy="206397"/>
            <a:chOff x="5953125" y="3186112"/>
            <a:chExt cx="283939" cy="486441"/>
          </a:xfrm>
        </p:grpSpPr>
        <p:sp>
          <p:nvSpPr>
            <p:cNvPr id="1124" name="Google Shape;1124;p4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7" name="Google Shape;1127;p4"/>
          <p:cNvGrpSpPr/>
          <p:nvPr/>
        </p:nvGrpSpPr>
        <p:grpSpPr>
          <a:xfrm>
            <a:off x="863277" y="4317004"/>
            <a:ext cx="317254" cy="880472"/>
            <a:chOff x="5719761" y="2390679"/>
            <a:chExt cx="747712" cy="2075116"/>
          </a:xfrm>
        </p:grpSpPr>
        <p:sp>
          <p:nvSpPr>
            <p:cNvPr id="1128" name="Google Shape;1128;p4"/>
            <p:cNvSpPr/>
            <p:nvPr/>
          </p:nvSpPr>
          <p:spPr>
            <a:xfrm>
              <a:off x="6215625" y="2390775"/>
              <a:ext cx="251848" cy="516540"/>
            </a:xfrm>
            <a:custGeom>
              <a:avLst/>
              <a:gdLst/>
              <a:ahLst/>
              <a:cxnLst/>
              <a:rect l="l" t="t" r="r" b="b"/>
              <a:pathLst>
                <a:path w="251848" h="516540" extrusionOk="0">
                  <a:moveTo>
                    <a:pt x="247454" y="37749"/>
                  </a:moveTo>
                  <a:lnTo>
                    <a:pt x="247454" y="37178"/>
                  </a:lnTo>
                  <a:cubicBezTo>
                    <a:pt x="248883" y="23176"/>
                    <a:pt x="250217" y="10698"/>
                    <a:pt x="251455" y="-160"/>
                  </a:cubicBezTo>
                  <a:lnTo>
                    <a:pt x="246311" y="2316"/>
                  </a:lnTo>
                  <a:cubicBezTo>
                    <a:pt x="241072" y="4888"/>
                    <a:pt x="235643" y="7745"/>
                    <a:pt x="229833" y="10889"/>
                  </a:cubicBezTo>
                  <a:cubicBezTo>
                    <a:pt x="177674" y="46236"/>
                    <a:pt x="131630" y="89860"/>
                    <a:pt x="93530" y="140048"/>
                  </a:cubicBezTo>
                  <a:cubicBezTo>
                    <a:pt x="72747" y="166384"/>
                    <a:pt x="54116" y="194350"/>
                    <a:pt x="37809" y="223677"/>
                  </a:cubicBezTo>
                  <a:cubicBezTo>
                    <a:pt x="34380" y="230154"/>
                    <a:pt x="31142" y="236917"/>
                    <a:pt x="28284" y="243870"/>
                  </a:cubicBezTo>
                  <a:lnTo>
                    <a:pt x="26855" y="246918"/>
                  </a:lnTo>
                  <a:cubicBezTo>
                    <a:pt x="13435" y="277141"/>
                    <a:pt x="4853" y="309278"/>
                    <a:pt x="1423" y="342168"/>
                  </a:cubicBezTo>
                  <a:cubicBezTo>
                    <a:pt x="-2968" y="384335"/>
                    <a:pt x="614" y="426960"/>
                    <a:pt x="11996" y="467803"/>
                  </a:cubicBezTo>
                  <a:cubicBezTo>
                    <a:pt x="46096" y="483900"/>
                    <a:pt x="80005" y="500188"/>
                    <a:pt x="114009" y="516380"/>
                  </a:cubicBezTo>
                  <a:cubicBezTo>
                    <a:pt x="182113" y="451896"/>
                    <a:pt x="209259" y="391412"/>
                    <a:pt x="221165" y="348740"/>
                  </a:cubicBezTo>
                  <a:cubicBezTo>
                    <a:pt x="224861" y="335786"/>
                    <a:pt x="227576" y="322575"/>
                    <a:pt x="229261" y="309212"/>
                  </a:cubicBezTo>
                  <a:cubicBezTo>
                    <a:pt x="233643" y="276446"/>
                    <a:pt x="233167" y="239012"/>
                    <a:pt x="237548" y="165194"/>
                  </a:cubicBezTo>
                  <a:cubicBezTo>
                    <a:pt x="238691" y="145191"/>
                    <a:pt x="240025" y="126236"/>
                    <a:pt x="241358" y="108615"/>
                  </a:cubicBezTo>
                  <a:cubicBezTo>
                    <a:pt x="242025" y="99662"/>
                    <a:pt x="242692" y="91089"/>
                    <a:pt x="243454" y="8289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4"/>
            <p:cNvSpPr/>
            <p:nvPr/>
          </p:nvSpPr>
          <p:spPr>
            <a:xfrm>
              <a:off x="5719761" y="3385756"/>
              <a:ext cx="482250" cy="1078801"/>
            </a:xfrm>
            <a:custGeom>
              <a:avLst/>
              <a:gdLst/>
              <a:ahLst/>
              <a:cxnLst/>
              <a:rect l="l" t="t" r="r" b="b"/>
              <a:pathLst>
                <a:path w="482250" h="1078801" extrusionOk="0">
                  <a:moveTo>
                    <a:pt x="-394" y="1045304"/>
                  </a:moveTo>
                  <a:cubicBezTo>
                    <a:pt x="19151" y="850632"/>
                    <a:pt x="54965" y="657931"/>
                    <a:pt x="106667" y="469232"/>
                  </a:cubicBezTo>
                  <a:cubicBezTo>
                    <a:pt x="151158" y="309402"/>
                    <a:pt x="205917" y="152611"/>
                    <a:pt x="270592" y="-160"/>
                  </a:cubicBezTo>
                  <a:lnTo>
                    <a:pt x="481857" y="83850"/>
                  </a:lnTo>
                  <a:cubicBezTo>
                    <a:pt x="384292" y="426941"/>
                    <a:pt x="254457" y="760030"/>
                    <a:pt x="94094" y="1078641"/>
                  </a:cubicBezTo>
                  <a:close/>
                </a:path>
              </a:pathLst>
            </a:custGeom>
            <a:solidFill>
              <a:srgbClr val="A441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5990081" y="2852166"/>
              <a:ext cx="344233" cy="617410"/>
            </a:xfrm>
            <a:custGeom>
              <a:avLst/>
              <a:gdLst/>
              <a:ahLst/>
              <a:cxnLst/>
              <a:rect l="l" t="t" r="r" b="b"/>
              <a:pathLst>
                <a:path w="344233" h="617410" extrusionOk="0">
                  <a:moveTo>
                    <a:pt x="210871" y="617250"/>
                  </a:moveTo>
                  <a:lnTo>
                    <a:pt x="-394" y="533144"/>
                  </a:lnTo>
                  <a:cubicBezTo>
                    <a:pt x="31896" y="455611"/>
                    <a:pt x="64948" y="380744"/>
                    <a:pt x="97904" y="306354"/>
                  </a:cubicBezTo>
                  <a:cubicBezTo>
                    <a:pt x="154197" y="179005"/>
                    <a:pt x="204870" y="74230"/>
                    <a:pt x="242017" y="-160"/>
                  </a:cubicBezTo>
                  <a:lnTo>
                    <a:pt x="343840" y="32225"/>
                  </a:lnTo>
                  <a:cubicBezTo>
                    <a:pt x="311893" y="218591"/>
                    <a:pt x="270564" y="403233"/>
                    <a:pt x="220015" y="585436"/>
                  </a:cubicBezTo>
                  <a:cubicBezTo>
                    <a:pt x="216966" y="596105"/>
                    <a:pt x="214300" y="606677"/>
                    <a:pt x="210871" y="61725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6073139" y="2883217"/>
              <a:ext cx="260032" cy="566546"/>
            </a:xfrm>
            <a:custGeom>
              <a:avLst/>
              <a:gdLst/>
              <a:ahLst/>
              <a:cxnLst/>
              <a:rect l="l" t="t" r="r" b="b"/>
              <a:pathLst>
                <a:path w="260032" h="566546" extrusionOk="0">
                  <a:moveTo>
                    <a:pt x="77616" y="566387"/>
                  </a:moveTo>
                  <a:lnTo>
                    <a:pt x="-394" y="535335"/>
                  </a:lnTo>
                  <a:cubicBezTo>
                    <a:pt x="30658" y="459135"/>
                    <a:pt x="61233" y="385031"/>
                    <a:pt x="91808" y="311212"/>
                  </a:cubicBezTo>
                  <a:cubicBezTo>
                    <a:pt x="145053" y="182529"/>
                    <a:pt x="190868" y="75849"/>
                    <a:pt x="223825" y="-160"/>
                  </a:cubicBezTo>
                  <a:cubicBezTo>
                    <a:pt x="235731" y="2221"/>
                    <a:pt x="247637" y="4412"/>
                    <a:pt x="259639" y="6602"/>
                  </a:cubicBezTo>
                  <a:cubicBezTo>
                    <a:pt x="258019" y="16127"/>
                    <a:pt x="256305" y="25652"/>
                    <a:pt x="254685" y="35177"/>
                  </a:cubicBezTo>
                  <a:cubicBezTo>
                    <a:pt x="206108" y="190816"/>
                    <a:pt x="150482" y="359694"/>
                    <a:pt x="87045" y="540002"/>
                  </a:cubicBezTo>
                  <a:cubicBezTo>
                    <a:pt x="83616" y="548670"/>
                    <a:pt x="80759" y="557624"/>
                    <a:pt x="77616" y="56638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5723191" y="3418808"/>
              <a:ext cx="428148" cy="1026033"/>
            </a:xfrm>
            <a:custGeom>
              <a:avLst/>
              <a:gdLst/>
              <a:ahLst/>
              <a:cxnLst/>
              <a:rect l="l" t="t" r="r" b="b"/>
              <a:pathLst>
                <a:path w="428148" h="1026033" extrusionOk="0">
                  <a:moveTo>
                    <a:pt x="-394" y="1013585"/>
                  </a:moveTo>
                  <a:cubicBezTo>
                    <a:pt x="61900" y="791843"/>
                    <a:pt x="123431" y="605439"/>
                    <a:pt x="171723" y="468755"/>
                  </a:cubicBezTo>
                  <a:cubicBezTo>
                    <a:pt x="231921" y="297305"/>
                    <a:pt x="290404" y="146906"/>
                    <a:pt x="348030" y="4221"/>
                  </a:cubicBezTo>
                  <a:lnTo>
                    <a:pt x="348030" y="4221"/>
                  </a:lnTo>
                  <a:lnTo>
                    <a:pt x="349745" y="-160"/>
                  </a:lnTo>
                  <a:lnTo>
                    <a:pt x="427755" y="30891"/>
                  </a:lnTo>
                  <a:cubicBezTo>
                    <a:pt x="427278" y="32320"/>
                    <a:pt x="426707" y="33844"/>
                    <a:pt x="426135" y="35273"/>
                  </a:cubicBezTo>
                  <a:lnTo>
                    <a:pt x="426135" y="35273"/>
                  </a:lnTo>
                  <a:cubicBezTo>
                    <a:pt x="291261" y="415320"/>
                    <a:pt x="155340" y="749648"/>
                    <a:pt x="34849" y="102587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5722714" y="3460051"/>
              <a:ext cx="482441" cy="1005744"/>
            </a:xfrm>
            <a:custGeom>
              <a:avLst/>
              <a:gdLst/>
              <a:ahLst/>
              <a:cxnLst/>
              <a:rect l="l" t="t" r="r" b="b"/>
              <a:pathLst>
                <a:path w="482441" h="1005744" extrusionOk="0">
                  <a:moveTo>
                    <a:pt x="-394" y="972152"/>
                  </a:moveTo>
                  <a:cubicBezTo>
                    <a:pt x="-347" y="971770"/>
                    <a:pt x="-347" y="971390"/>
                    <a:pt x="-394" y="971009"/>
                  </a:cubicBezTo>
                  <a:lnTo>
                    <a:pt x="66281" y="994630"/>
                  </a:lnTo>
                  <a:cubicBezTo>
                    <a:pt x="226853" y="676048"/>
                    <a:pt x="356841" y="342968"/>
                    <a:pt x="454520" y="-160"/>
                  </a:cubicBezTo>
                  <a:lnTo>
                    <a:pt x="482047" y="10793"/>
                  </a:lnTo>
                  <a:cubicBezTo>
                    <a:pt x="384330" y="353903"/>
                    <a:pt x="254333" y="686992"/>
                    <a:pt x="93808" y="100558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6177342" y="2876835"/>
              <a:ext cx="160686" cy="593883"/>
            </a:xfrm>
            <a:custGeom>
              <a:avLst/>
              <a:gdLst/>
              <a:ahLst/>
              <a:cxnLst/>
              <a:rect l="l" t="t" r="r" b="b"/>
              <a:pathLst>
                <a:path w="160686" h="593883" extrusionOk="0">
                  <a:moveTo>
                    <a:pt x="27038" y="593723"/>
                  </a:moveTo>
                  <a:lnTo>
                    <a:pt x="-394" y="582769"/>
                  </a:lnTo>
                  <a:cubicBezTo>
                    <a:pt x="2654" y="572292"/>
                    <a:pt x="5607" y="561624"/>
                    <a:pt x="8559" y="550956"/>
                  </a:cubicBezTo>
                  <a:cubicBezTo>
                    <a:pt x="59128" y="369467"/>
                    <a:pt x="100457" y="185520"/>
                    <a:pt x="132384" y="-160"/>
                  </a:cubicBezTo>
                  <a:lnTo>
                    <a:pt x="160293" y="8698"/>
                  </a:lnTo>
                  <a:cubicBezTo>
                    <a:pt x="128355" y="195064"/>
                    <a:pt x="87026" y="379706"/>
                    <a:pt x="36468" y="561910"/>
                  </a:cubicBezTo>
                  <a:cubicBezTo>
                    <a:pt x="32658" y="572578"/>
                    <a:pt x="29705" y="583246"/>
                    <a:pt x="27038" y="59372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6023609" y="3301269"/>
              <a:ext cx="204978" cy="81534"/>
            </a:xfrm>
            <a:custGeom>
              <a:avLst/>
              <a:gdLst/>
              <a:ahLst/>
              <a:cxnLst/>
              <a:rect l="l" t="t" r="r" b="b"/>
              <a:pathLst>
                <a:path w="204978" h="81534" extrusionOk="0">
                  <a:moveTo>
                    <a:pt x="204978" y="81534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6231344" y="2391155"/>
              <a:ext cx="236035" cy="443674"/>
            </a:xfrm>
            <a:custGeom>
              <a:avLst/>
              <a:gdLst/>
              <a:ahLst/>
              <a:cxnLst/>
              <a:rect l="l" t="t" r="r" b="b"/>
              <a:pathLst>
                <a:path w="236035" h="443674" extrusionOk="0">
                  <a:moveTo>
                    <a:pt x="59809" y="443514"/>
                  </a:moveTo>
                  <a:cubicBezTo>
                    <a:pt x="36664" y="422454"/>
                    <a:pt x="19071" y="396023"/>
                    <a:pt x="8565" y="366552"/>
                  </a:cubicBezTo>
                  <a:cubicBezTo>
                    <a:pt x="-4180" y="327576"/>
                    <a:pt x="-3303" y="285428"/>
                    <a:pt x="11041" y="247013"/>
                  </a:cubicBezTo>
                  <a:cubicBezTo>
                    <a:pt x="11518" y="245585"/>
                    <a:pt x="11994" y="244156"/>
                    <a:pt x="12565" y="242822"/>
                  </a:cubicBezTo>
                  <a:cubicBezTo>
                    <a:pt x="16213" y="232735"/>
                    <a:pt x="20376" y="222848"/>
                    <a:pt x="25043" y="213200"/>
                  </a:cubicBezTo>
                  <a:lnTo>
                    <a:pt x="25043" y="213200"/>
                  </a:lnTo>
                  <a:cubicBezTo>
                    <a:pt x="34092" y="194150"/>
                    <a:pt x="44093" y="177386"/>
                    <a:pt x="52571" y="163289"/>
                  </a:cubicBezTo>
                  <a:cubicBezTo>
                    <a:pt x="91852" y="99014"/>
                    <a:pt x="147582" y="46398"/>
                    <a:pt x="214019" y="10889"/>
                  </a:cubicBezTo>
                  <a:cubicBezTo>
                    <a:pt x="219829" y="7745"/>
                    <a:pt x="225259" y="4888"/>
                    <a:pt x="230497" y="2316"/>
                  </a:cubicBezTo>
                  <a:lnTo>
                    <a:pt x="235641" y="-160"/>
                  </a:lnTo>
                  <a:cubicBezTo>
                    <a:pt x="234403" y="10698"/>
                    <a:pt x="233069" y="23176"/>
                    <a:pt x="231640" y="37178"/>
                  </a:cubicBezTo>
                  <a:lnTo>
                    <a:pt x="231640" y="37749"/>
                  </a:lnTo>
                  <a:cubicBezTo>
                    <a:pt x="228030" y="54932"/>
                    <a:pt x="225954" y="72401"/>
                    <a:pt x="225449" y="89946"/>
                  </a:cubicBezTo>
                  <a:cubicBezTo>
                    <a:pt x="225449" y="94899"/>
                    <a:pt x="225449" y="99471"/>
                    <a:pt x="225449" y="104996"/>
                  </a:cubicBezTo>
                  <a:cubicBezTo>
                    <a:pt x="225449" y="106043"/>
                    <a:pt x="225449" y="107186"/>
                    <a:pt x="225449" y="108234"/>
                  </a:cubicBezTo>
                  <a:cubicBezTo>
                    <a:pt x="224116" y="125855"/>
                    <a:pt x="222782" y="144810"/>
                    <a:pt x="221639" y="164813"/>
                  </a:cubicBezTo>
                  <a:cubicBezTo>
                    <a:pt x="217258" y="238631"/>
                    <a:pt x="217734" y="276065"/>
                    <a:pt x="213353" y="308831"/>
                  </a:cubicBezTo>
                  <a:cubicBezTo>
                    <a:pt x="211162" y="313784"/>
                    <a:pt x="208685" y="318356"/>
                    <a:pt x="206113" y="323785"/>
                  </a:cubicBezTo>
                  <a:cubicBezTo>
                    <a:pt x="164299" y="401604"/>
                    <a:pt x="87337" y="433132"/>
                    <a:pt x="59809" y="443514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6243960" y="2390679"/>
              <a:ext cx="223323" cy="368617"/>
            </a:xfrm>
            <a:custGeom>
              <a:avLst/>
              <a:gdLst/>
              <a:ahLst/>
              <a:cxnLst/>
              <a:rect l="l" t="t" r="r" b="b"/>
              <a:pathLst>
                <a:path w="223323" h="368617" extrusionOk="0">
                  <a:moveTo>
                    <a:pt x="215024" y="82612"/>
                  </a:moveTo>
                  <a:cubicBezTo>
                    <a:pt x="214452" y="85088"/>
                    <a:pt x="213690" y="87470"/>
                    <a:pt x="212928" y="90041"/>
                  </a:cubicBezTo>
                  <a:cubicBezTo>
                    <a:pt x="210690" y="97833"/>
                    <a:pt x="208013" y="105500"/>
                    <a:pt x="204927" y="112997"/>
                  </a:cubicBezTo>
                  <a:cubicBezTo>
                    <a:pt x="187020" y="157193"/>
                    <a:pt x="163684" y="179005"/>
                    <a:pt x="115583" y="241870"/>
                  </a:cubicBezTo>
                  <a:cubicBezTo>
                    <a:pt x="94056" y="269969"/>
                    <a:pt x="62528" y="312831"/>
                    <a:pt x="27095" y="368457"/>
                  </a:cubicBezTo>
                  <a:cubicBezTo>
                    <a:pt x="7312" y="330043"/>
                    <a:pt x="-2079" y="287133"/>
                    <a:pt x="-146" y="243965"/>
                  </a:cubicBezTo>
                  <a:cubicBezTo>
                    <a:pt x="-241" y="243594"/>
                    <a:pt x="-241" y="243194"/>
                    <a:pt x="-146" y="242822"/>
                  </a:cubicBezTo>
                  <a:cubicBezTo>
                    <a:pt x="3502" y="232735"/>
                    <a:pt x="7664" y="222849"/>
                    <a:pt x="12332" y="213200"/>
                  </a:cubicBezTo>
                  <a:lnTo>
                    <a:pt x="12332" y="213200"/>
                  </a:lnTo>
                  <a:cubicBezTo>
                    <a:pt x="21380" y="194150"/>
                    <a:pt x="31382" y="177386"/>
                    <a:pt x="39859" y="163289"/>
                  </a:cubicBezTo>
                  <a:cubicBezTo>
                    <a:pt x="79169" y="99033"/>
                    <a:pt x="134899" y="46426"/>
                    <a:pt x="201308" y="10889"/>
                  </a:cubicBezTo>
                  <a:cubicBezTo>
                    <a:pt x="207118" y="7745"/>
                    <a:pt x="212547" y="4888"/>
                    <a:pt x="217786" y="2316"/>
                  </a:cubicBezTo>
                  <a:lnTo>
                    <a:pt x="222929" y="-160"/>
                  </a:lnTo>
                  <a:cubicBezTo>
                    <a:pt x="221691" y="10698"/>
                    <a:pt x="220358" y="23176"/>
                    <a:pt x="218929" y="37178"/>
                  </a:cubicBezTo>
                  <a:lnTo>
                    <a:pt x="218929" y="37749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8" name="Google Shape;1138;p4"/>
          <p:cNvGrpSpPr/>
          <p:nvPr/>
        </p:nvGrpSpPr>
        <p:grpSpPr>
          <a:xfrm>
            <a:off x="277801" y="4043691"/>
            <a:ext cx="295673" cy="934749"/>
            <a:chOff x="5747859" y="2329719"/>
            <a:chExt cx="696850" cy="2203037"/>
          </a:xfrm>
        </p:grpSpPr>
        <p:sp>
          <p:nvSpPr>
            <p:cNvPr id="1139" name="Google Shape;1139;p4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6" name="Google Shape;1146;p4"/>
          <p:cNvGrpSpPr/>
          <p:nvPr/>
        </p:nvGrpSpPr>
        <p:grpSpPr>
          <a:xfrm>
            <a:off x="224439" y="4602661"/>
            <a:ext cx="481652" cy="487036"/>
            <a:chOff x="5529738" y="2852832"/>
            <a:chExt cx="1135168" cy="1147858"/>
          </a:xfrm>
        </p:grpSpPr>
        <p:sp>
          <p:nvSpPr>
            <p:cNvPr id="1147" name="Google Shape;1147;p4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4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4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4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4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4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4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4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4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4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4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4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4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4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4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4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4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4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4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4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4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4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4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4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4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4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4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4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4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4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4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4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4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4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4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4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4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4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4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4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4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4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4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4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4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4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4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4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4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4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4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4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4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4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4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4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4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4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4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4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4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4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4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4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4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4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4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4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4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4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4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4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4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4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4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4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4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4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4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4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4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4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4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4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4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4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4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4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4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4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4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4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4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4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2" name="Google Shape;1282;p4"/>
          <p:cNvGrpSpPr/>
          <p:nvPr/>
        </p:nvGrpSpPr>
        <p:grpSpPr>
          <a:xfrm>
            <a:off x="567448" y="5069448"/>
            <a:ext cx="194313" cy="206842"/>
            <a:chOff x="5867114" y="3186397"/>
            <a:chExt cx="457961" cy="487489"/>
          </a:xfrm>
        </p:grpSpPr>
        <p:sp>
          <p:nvSpPr>
            <p:cNvPr id="1283" name="Google Shape;1283;p4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8" name="Google Shape;1288;p4"/>
          <p:cNvGrpSpPr/>
          <p:nvPr/>
        </p:nvGrpSpPr>
        <p:grpSpPr>
          <a:xfrm>
            <a:off x="262634" y="5469313"/>
            <a:ext cx="1304812" cy="1220797"/>
            <a:chOff x="7623929" y="2779113"/>
            <a:chExt cx="3075210" cy="2877203"/>
          </a:xfrm>
        </p:grpSpPr>
        <p:sp>
          <p:nvSpPr>
            <p:cNvPr id="1289" name="Google Shape;1289;p4"/>
            <p:cNvSpPr/>
            <p:nvPr/>
          </p:nvSpPr>
          <p:spPr>
            <a:xfrm>
              <a:off x="9279751" y="2779113"/>
              <a:ext cx="1419388" cy="2877203"/>
            </a:xfrm>
            <a:custGeom>
              <a:avLst/>
              <a:gdLst/>
              <a:ahLst/>
              <a:cxnLst/>
              <a:rect l="l" t="t" r="r" b="b"/>
              <a:pathLst>
                <a:path w="1419388" h="2877203" extrusionOk="0">
                  <a:moveTo>
                    <a:pt x="29922" y="332174"/>
                  </a:moveTo>
                  <a:lnTo>
                    <a:pt x="289859" y="39471"/>
                  </a:lnTo>
                  <a:cubicBezTo>
                    <a:pt x="312653" y="13744"/>
                    <a:pt x="345495" y="-820"/>
                    <a:pt x="379871" y="-439"/>
                  </a:cubicBezTo>
                  <a:cubicBezTo>
                    <a:pt x="490170" y="704"/>
                    <a:pt x="746107" y="8420"/>
                    <a:pt x="912699" y="13658"/>
                  </a:cubicBezTo>
                  <a:cubicBezTo>
                    <a:pt x="1002062" y="16449"/>
                    <a:pt x="1076443" y="83153"/>
                    <a:pt x="1088912" y="171678"/>
                  </a:cubicBezTo>
                  <a:cubicBezTo>
                    <a:pt x="1157301" y="655262"/>
                    <a:pt x="1367137" y="2139829"/>
                    <a:pt x="1418000" y="2502541"/>
                  </a:cubicBezTo>
                  <a:cubicBezTo>
                    <a:pt x="1424820" y="2551366"/>
                    <a:pt x="1400750" y="2599334"/>
                    <a:pt x="1357517" y="2623032"/>
                  </a:cubicBezTo>
                  <a:lnTo>
                    <a:pt x="921748" y="2862109"/>
                  </a:lnTo>
                  <a:cubicBezTo>
                    <a:pt x="864226" y="2893647"/>
                    <a:pt x="792036" y="2872577"/>
                    <a:pt x="760499" y="2815066"/>
                  </a:cubicBezTo>
                  <a:cubicBezTo>
                    <a:pt x="757737" y="2810036"/>
                    <a:pt x="755346" y="2804807"/>
                    <a:pt x="753346" y="2799435"/>
                  </a:cubicBezTo>
                  <a:lnTo>
                    <a:pt x="639903" y="2494635"/>
                  </a:lnTo>
                  <a:cubicBezTo>
                    <a:pt x="619710" y="2440267"/>
                    <a:pt x="641732" y="2379259"/>
                    <a:pt x="692005" y="2350331"/>
                  </a:cubicBezTo>
                  <a:lnTo>
                    <a:pt x="923653" y="2216981"/>
                  </a:lnTo>
                  <a:cubicBezTo>
                    <a:pt x="965658" y="2192769"/>
                    <a:pt x="988737" y="2145449"/>
                    <a:pt x="981946" y="2097443"/>
                  </a:cubicBezTo>
                  <a:lnTo>
                    <a:pt x="767443" y="579253"/>
                  </a:lnTo>
                  <a:cubicBezTo>
                    <a:pt x="758137" y="514321"/>
                    <a:pt x="697958" y="469220"/>
                    <a:pt x="633026" y="478516"/>
                  </a:cubicBezTo>
                  <a:cubicBezTo>
                    <a:pt x="620720" y="480279"/>
                    <a:pt x="608775" y="483965"/>
                    <a:pt x="597612" y="489432"/>
                  </a:cubicBezTo>
                  <a:lnTo>
                    <a:pt x="398349" y="587159"/>
                  </a:lnTo>
                  <a:cubicBezTo>
                    <a:pt x="371317" y="600389"/>
                    <a:pt x="340275" y="602875"/>
                    <a:pt x="311481" y="594112"/>
                  </a:cubicBezTo>
                  <a:lnTo>
                    <a:pt x="84024" y="524770"/>
                  </a:lnTo>
                  <a:cubicBezTo>
                    <a:pt x="21302" y="505749"/>
                    <a:pt x="-14131" y="439473"/>
                    <a:pt x="4900" y="376751"/>
                  </a:cubicBezTo>
                  <a:cubicBezTo>
                    <a:pt x="9900" y="360254"/>
                    <a:pt x="18444" y="345043"/>
                    <a:pt x="29922" y="332174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7624204" y="2779113"/>
              <a:ext cx="1313349" cy="2824581"/>
            </a:xfrm>
            <a:custGeom>
              <a:avLst/>
              <a:gdLst/>
              <a:ahLst/>
              <a:cxnLst/>
              <a:rect l="l" t="t" r="r" b="b"/>
              <a:pathLst>
                <a:path w="1313349" h="2824581" extrusionOk="0">
                  <a:moveTo>
                    <a:pt x="1252272" y="190347"/>
                  </a:moveTo>
                  <a:lnTo>
                    <a:pt x="1118350" y="39471"/>
                  </a:lnTo>
                  <a:cubicBezTo>
                    <a:pt x="1095547" y="13753"/>
                    <a:pt x="1062705" y="-810"/>
                    <a:pt x="1028339" y="-439"/>
                  </a:cubicBezTo>
                  <a:cubicBezTo>
                    <a:pt x="905466" y="894"/>
                    <a:pt x="601905" y="10229"/>
                    <a:pt x="442456" y="15373"/>
                  </a:cubicBezTo>
                  <a:cubicBezTo>
                    <a:pt x="383477" y="17220"/>
                    <a:pt x="334357" y="61169"/>
                    <a:pt x="325966" y="119576"/>
                  </a:cubicBezTo>
                  <a:cubicBezTo>
                    <a:pt x="269577" y="511434"/>
                    <a:pt x="70029" y="1933231"/>
                    <a:pt x="2115" y="2419387"/>
                  </a:cubicBezTo>
                  <a:cubicBezTo>
                    <a:pt x="-11810" y="2518248"/>
                    <a:pt x="36834" y="2615421"/>
                    <a:pt x="124321" y="2663513"/>
                  </a:cubicBezTo>
                  <a:lnTo>
                    <a:pt x="363018" y="2794482"/>
                  </a:lnTo>
                  <a:cubicBezTo>
                    <a:pt x="479442" y="2858319"/>
                    <a:pt x="625565" y="2815685"/>
                    <a:pt x="689401" y="2699260"/>
                  </a:cubicBezTo>
                  <a:cubicBezTo>
                    <a:pt x="695002" y="2689040"/>
                    <a:pt x="699850" y="2678429"/>
                    <a:pt x="703917" y="2667513"/>
                  </a:cubicBezTo>
                  <a:lnTo>
                    <a:pt x="732492" y="2591313"/>
                  </a:lnTo>
                  <a:cubicBezTo>
                    <a:pt x="773383" y="2481233"/>
                    <a:pt x="728759" y="2357713"/>
                    <a:pt x="626955" y="2299182"/>
                  </a:cubicBezTo>
                  <a:lnTo>
                    <a:pt x="555804" y="2258129"/>
                  </a:lnTo>
                  <a:cubicBezTo>
                    <a:pt x="470736" y="2209170"/>
                    <a:pt x="424006" y="2113377"/>
                    <a:pt x="437789" y="2016194"/>
                  </a:cubicBezTo>
                  <a:lnTo>
                    <a:pt x="617335" y="745464"/>
                  </a:lnTo>
                  <a:cubicBezTo>
                    <a:pt x="635928" y="614000"/>
                    <a:pt x="757572" y="522493"/>
                    <a:pt x="889036" y="541086"/>
                  </a:cubicBezTo>
                  <a:cubicBezTo>
                    <a:pt x="914106" y="544629"/>
                    <a:pt x="938451" y="552106"/>
                    <a:pt x="961188" y="563250"/>
                  </a:cubicBezTo>
                  <a:lnTo>
                    <a:pt x="966712" y="566013"/>
                  </a:lnTo>
                  <a:cubicBezTo>
                    <a:pt x="1021462" y="592778"/>
                    <a:pt x="1084327" y="597817"/>
                    <a:pt x="1142639" y="580110"/>
                  </a:cubicBezTo>
                  <a:lnTo>
                    <a:pt x="1142639" y="580110"/>
                  </a:lnTo>
                  <a:cubicBezTo>
                    <a:pt x="1269664" y="541448"/>
                    <a:pt x="1341292" y="407126"/>
                    <a:pt x="1302621" y="280110"/>
                  </a:cubicBezTo>
                  <a:cubicBezTo>
                    <a:pt x="1292515" y="246906"/>
                    <a:pt x="1275341" y="216283"/>
                    <a:pt x="1252272" y="19034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7914474" y="2784263"/>
              <a:ext cx="643919" cy="2679668"/>
            </a:xfrm>
            <a:custGeom>
              <a:avLst/>
              <a:gdLst/>
              <a:ahLst/>
              <a:cxnLst/>
              <a:rect l="l" t="t" r="r" b="b"/>
              <a:pathLst>
                <a:path w="643919" h="2679668" extrusionOk="0">
                  <a:moveTo>
                    <a:pt x="643676" y="-446"/>
                  </a:moveTo>
                  <a:cubicBezTo>
                    <a:pt x="568143" y="134609"/>
                    <a:pt x="527328" y="286314"/>
                    <a:pt x="524899" y="441038"/>
                  </a:cubicBezTo>
                  <a:cubicBezTo>
                    <a:pt x="401694" y="436456"/>
                    <a:pt x="294966" y="525753"/>
                    <a:pt x="277726" y="647826"/>
                  </a:cubicBezTo>
                  <a:lnTo>
                    <a:pt x="98180" y="1918461"/>
                  </a:lnTo>
                  <a:cubicBezTo>
                    <a:pt x="84225" y="2015654"/>
                    <a:pt x="130803" y="2111551"/>
                    <a:pt x="215813" y="2160682"/>
                  </a:cubicBezTo>
                  <a:lnTo>
                    <a:pt x="286965" y="2201639"/>
                  </a:lnTo>
                  <a:cubicBezTo>
                    <a:pt x="388844" y="2260256"/>
                    <a:pt x="433431" y="2383909"/>
                    <a:pt x="392407" y="2494057"/>
                  </a:cubicBezTo>
                  <a:lnTo>
                    <a:pt x="363832" y="2570257"/>
                  </a:lnTo>
                  <a:cubicBezTo>
                    <a:pt x="347811" y="2613748"/>
                    <a:pt x="319436" y="2651619"/>
                    <a:pt x="282202" y="2679223"/>
                  </a:cubicBezTo>
                  <a:lnTo>
                    <a:pt x="107323" y="2571209"/>
                  </a:lnTo>
                  <a:cubicBezTo>
                    <a:pt x="31790" y="2524632"/>
                    <a:pt x="-10215" y="2430620"/>
                    <a:pt x="1786" y="2334894"/>
                  </a:cubicBezTo>
                  <a:cubicBezTo>
                    <a:pt x="60556" y="1864454"/>
                    <a:pt x="232577" y="488568"/>
                    <a:pt x="281059" y="109378"/>
                  </a:cubicBezTo>
                  <a:cubicBezTo>
                    <a:pt x="288298" y="52894"/>
                    <a:pt x="330685" y="10317"/>
                    <a:pt x="381548" y="8508"/>
                  </a:cubicBezTo>
                  <a:cubicBezTo>
                    <a:pt x="449652" y="6031"/>
                    <a:pt x="548426" y="2602"/>
                    <a:pt x="643676" y="-446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9787975" y="2790455"/>
              <a:ext cx="640014" cy="2679287"/>
            </a:xfrm>
            <a:custGeom>
              <a:avLst/>
              <a:gdLst/>
              <a:ahLst/>
              <a:cxnLst/>
              <a:rect l="l" t="t" r="r" b="b"/>
              <a:pathLst>
                <a:path w="640014" h="2679287" extrusionOk="0">
                  <a:moveTo>
                    <a:pt x="532300" y="2571114"/>
                  </a:moveTo>
                  <a:lnTo>
                    <a:pt x="357326" y="2678841"/>
                  </a:lnTo>
                  <a:cubicBezTo>
                    <a:pt x="320093" y="2651238"/>
                    <a:pt x="291718" y="2613367"/>
                    <a:pt x="275696" y="2569875"/>
                  </a:cubicBezTo>
                  <a:lnTo>
                    <a:pt x="247121" y="2493675"/>
                  </a:lnTo>
                  <a:cubicBezTo>
                    <a:pt x="206202" y="2383633"/>
                    <a:pt x="250731" y="2260132"/>
                    <a:pt x="352468" y="2201544"/>
                  </a:cubicBezTo>
                  <a:lnTo>
                    <a:pt x="423620" y="2160586"/>
                  </a:lnTo>
                  <a:cubicBezTo>
                    <a:pt x="508850" y="2111618"/>
                    <a:pt x="555665" y="2015682"/>
                    <a:pt x="541825" y="1918366"/>
                  </a:cubicBezTo>
                  <a:lnTo>
                    <a:pt x="362279" y="647730"/>
                  </a:lnTo>
                  <a:cubicBezTo>
                    <a:pt x="345076" y="525629"/>
                    <a:pt x="238320" y="436323"/>
                    <a:pt x="115105" y="440943"/>
                  </a:cubicBezTo>
                  <a:cubicBezTo>
                    <a:pt x="113648" y="286552"/>
                    <a:pt x="74024" y="134914"/>
                    <a:pt x="-243" y="-446"/>
                  </a:cubicBezTo>
                  <a:cubicBezTo>
                    <a:pt x="93674" y="2602"/>
                    <a:pt x="190734" y="5936"/>
                    <a:pt x="257980" y="8412"/>
                  </a:cubicBezTo>
                  <a:cubicBezTo>
                    <a:pt x="308843" y="10222"/>
                    <a:pt x="351230" y="52703"/>
                    <a:pt x="358469" y="109282"/>
                  </a:cubicBezTo>
                  <a:cubicBezTo>
                    <a:pt x="407046" y="488472"/>
                    <a:pt x="579067" y="1864358"/>
                    <a:pt x="637742" y="2334798"/>
                  </a:cubicBezTo>
                  <a:cubicBezTo>
                    <a:pt x="649743" y="2430715"/>
                    <a:pt x="607738" y="2524536"/>
                    <a:pt x="532300" y="257111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10218039" y="2797313"/>
              <a:ext cx="472727" cy="2800349"/>
            </a:xfrm>
            <a:custGeom>
              <a:avLst/>
              <a:gdLst/>
              <a:ahLst/>
              <a:cxnLst/>
              <a:rect l="l" t="t" r="r" b="b"/>
              <a:pathLst>
                <a:path w="472727" h="2800349" extrusionOk="0">
                  <a:moveTo>
                    <a:pt x="29570" y="506"/>
                  </a:moveTo>
                  <a:lnTo>
                    <a:pt x="-243" y="-446"/>
                  </a:lnTo>
                  <a:cubicBezTo>
                    <a:pt x="5948" y="12251"/>
                    <a:pt x="10063" y="25852"/>
                    <a:pt x="11949" y="39845"/>
                  </a:cubicBezTo>
                  <a:cubicBezTo>
                    <a:pt x="68337" y="451420"/>
                    <a:pt x="267886" y="1944845"/>
                    <a:pt x="335799" y="2455099"/>
                  </a:cubicBezTo>
                  <a:cubicBezTo>
                    <a:pt x="350382" y="2557416"/>
                    <a:pt x="302081" y="2658486"/>
                    <a:pt x="213307" y="2711417"/>
                  </a:cubicBezTo>
                  <a:lnTo>
                    <a:pt x="59764" y="2799904"/>
                  </a:lnTo>
                  <a:cubicBezTo>
                    <a:pt x="76786" y="2794961"/>
                    <a:pt x="93197" y="2788160"/>
                    <a:pt x="108723" y="2779616"/>
                  </a:cubicBezTo>
                  <a:lnTo>
                    <a:pt x="347514" y="2648647"/>
                  </a:lnTo>
                  <a:cubicBezTo>
                    <a:pt x="435078" y="2600736"/>
                    <a:pt x="483912" y="2503677"/>
                    <a:pt x="470196" y="2404807"/>
                  </a:cubicBezTo>
                  <a:cubicBezTo>
                    <a:pt x="401998" y="1919032"/>
                    <a:pt x="202449" y="496854"/>
                    <a:pt x="146346" y="104996"/>
                  </a:cubicBezTo>
                  <a:cubicBezTo>
                    <a:pt x="138070" y="46369"/>
                    <a:pt x="88749" y="2240"/>
                    <a:pt x="29570" y="506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7623929" y="2800446"/>
              <a:ext cx="472882" cy="2800350"/>
            </a:xfrm>
            <a:custGeom>
              <a:avLst/>
              <a:gdLst/>
              <a:ahLst/>
              <a:cxnLst/>
              <a:rect l="l" t="t" r="r" b="b"/>
              <a:pathLst>
                <a:path w="472882" h="2800350" extrusionOk="0">
                  <a:moveTo>
                    <a:pt x="442731" y="507"/>
                  </a:moveTo>
                  <a:lnTo>
                    <a:pt x="472640" y="-446"/>
                  </a:lnTo>
                  <a:cubicBezTo>
                    <a:pt x="466372" y="12222"/>
                    <a:pt x="462229" y="25834"/>
                    <a:pt x="460352" y="39845"/>
                  </a:cubicBezTo>
                  <a:cubicBezTo>
                    <a:pt x="403964" y="451420"/>
                    <a:pt x="204416" y="1944845"/>
                    <a:pt x="136502" y="2455004"/>
                  </a:cubicBezTo>
                  <a:cubicBezTo>
                    <a:pt x="121958" y="2557350"/>
                    <a:pt x="170240" y="2658420"/>
                    <a:pt x="258994" y="2711417"/>
                  </a:cubicBezTo>
                  <a:lnTo>
                    <a:pt x="412537" y="2799904"/>
                  </a:lnTo>
                  <a:cubicBezTo>
                    <a:pt x="395535" y="2794923"/>
                    <a:pt x="379123" y="2788122"/>
                    <a:pt x="363578" y="2779616"/>
                  </a:cubicBezTo>
                  <a:lnTo>
                    <a:pt x="124596" y="2648457"/>
                  </a:lnTo>
                  <a:cubicBezTo>
                    <a:pt x="36976" y="2600470"/>
                    <a:pt x="-11802" y="2503257"/>
                    <a:pt x="2105" y="2404331"/>
                  </a:cubicBezTo>
                  <a:cubicBezTo>
                    <a:pt x="70304" y="1918556"/>
                    <a:pt x="269852" y="496378"/>
                    <a:pt x="325955" y="104520"/>
                  </a:cubicBezTo>
                  <a:cubicBezTo>
                    <a:pt x="334480" y="46103"/>
                    <a:pt x="383724" y="2250"/>
                    <a:pt x="442731" y="507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5" name="Google Shape;1295;p4"/>
          <p:cNvSpPr/>
          <p:nvPr/>
        </p:nvSpPr>
        <p:spPr>
          <a:xfrm>
            <a:off x="390957" y="5519566"/>
            <a:ext cx="1048900" cy="1052634"/>
          </a:xfrm>
          <a:custGeom>
            <a:avLst/>
            <a:gdLst/>
            <a:ahLst/>
            <a:cxnLst/>
            <a:rect l="l" t="t" r="r" b="b"/>
            <a:pathLst>
              <a:path w="2467999" h="2476785" extrusionOk="0">
                <a:moveTo>
                  <a:pt x="2450890" y="2224023"/>
                </a:moveTo>
                <a:cubicBezTo>
                  <a:pt x="2429297" y="2261218"/>
                  <a:pt x="2397550" y="2291488"/>
                  <a:pt x="2359355" y="2311272"/>
                </a:cubicBezTo>
                <a:cubicBezTo>
                  <a:pt x="2147900" y="2431763"/>
                  <a:pt x="1389614" y="2469863"/>
                  <a:pt x="1242453" y="2476340"/>
                </a:cubicBezTo>
                <a:lnTo>
                  <a:pt x="1233786" y="2476340"/>
                </a:lnTo>
                <a:lnTo>
                  <a:pt x="1225118" y="2476340"/>
                </a:lnTo>
                <a:cubicBezTo>
                  <a:pt x="1077956" y="2469863"/>
                  <a:pt x="319576" y="2431763"/>
                  <a:pt x="108216" y="2311272"/>
                </a:cubicBezTo>
                <a:cubicBezTo>
                  <a:pt x="70011" y="2291479"/>
                  <a:pt x="38227" y="2261208"/>
                  <a:pt x="16586" y="2224023"/>
                </a:cubicBezTo>
                <a:cubicBezTo>
                  <a:pt x="-39231" y="2121438"/>
                  <a:pt x="61449" y="1601183"/>
                  <a:pt x="64211" y="1373345"/>
                </a:cubicBezTo>
                <a:cubicBezTo>
                  <a:pt x="65830" y="1257426"/>
                  <a:pt x="74688" y="603630"/>
                  <a:pt x="487311" y="247871"/>
                </a:cubicBezTo>
                <a:cubicBezTo>
                  <a:pt x="567131" y="179196"/>
                  <a:pt x="794207" y="7460"/>
                  <a:pt x="1211687" y="-446"/>
                </a:cubicBezTo>
                <a:cubicBezTo>
                  <a:pt x="1218860" y="-446"/>
                  <a:pt x="1226099" y="-446"/>
                  <a:pt x="1233404" y="-446"/>
                </a:cubicBezTo>
                <a:cubicBezTo>
                  <a:pt x="1240644" y="-446"/>
                  <a:pt x="1247978" y="-446"/>
                  <a:pt x="1255121" y="-446"/>
                </a:cubicBezTo>
                <a:cubicBezTo>
                  <a:pt x="1672602" y="7460"/>
                  <a:pt x="1899678" y="179196"/>
                  <a:pt x="1979021" y="247871"/>
                </a:cubicBezTo>
                <a:cubicBezTo>
                  <a:pt x="2391740" y="603630"/>
                  <a:pt x="2400598" y="1257521"/>
                  <a:pt x="2402218" y="1373345"/>
                </a:cubicBezTo>
                <a:cubicBezTo>
                  <a:pt x="2406122" y="1601183"/>
                  <a:pt x="2506802" y="2121438"/>
                  <a:pt x="2450890" y="2224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4"/>
          <p:cNvSpPr/>
          <p:nvPr/>
        </p:nvSpPr>
        <p:spPr>
          <a:xfrm>
            <a:off x="443721" y="5489378"/>
            <a:ext cx="951107" cy="1265322"/>
          </a:xfrm>
          <a:custGeom>
            <a:avLst/>
            <a:gdLst/>
            <a:ahLst/>
            <a:cxnLst/>
            <a:rect l="l" t="t" r="r" b="b"/>
            <a:pathLst>
              <a:path w="2237898" h="2977229" extrusionOk="0">
                <a:moveTo>
                  <a:pt x="1118902" y="0"/>
                </a:moveTo>
                <a:lnTo>
                  <a:pt x="1118902" y="0"/>
                </a:lnTo>
                <a:cubicBezTo>
                  <a:pt x="1736855" y="-53"/>
                  <a:pt x="2237842" y="500854"/>
                  <a:pt x="2237899" y="1118807"/>
                </a:cubicBezTo>
                <a:cubicBezTo>
                  <a:pt x="2237899" y="1118902"/>
                  <a:pt x="2237899" y="1118997"/>
                  <a:pt x="2237899" y="1119092"/>
                </a:cubicBezTo>
                <a:lnTo>
                  <a:pt x="2237899" y="2690717"/>
                </a:lnTo>
                <a:cubicBezTo>
                  <a:pt x="2237899" y="2848956"/>
                  <a:pt x="2109626" y="2977229"/>
                  <a:pt x="1951387" y="2977229"/>
                </a:cubicBezTo>
                <a:lnTo>
                  <a:pt x="286512" y="2977229"/>
                </a:lnTo>
                <a:cubicBezTo>
                  <a:pt x="128276" y="2977229"/>
                  <a:pt x="0" y="2848956"/>
                  <a:pt x="0" y="2690717"/>
                </a:cubicBezTo>
                <a:lnTo>
                  <a:pt x="0" y="1119092"/>
                </a:lnTo>
                <a:cubicBezTo>
                  <a:pt x="-105" y="501140"/>
                  <a:pt x="500759" y="105"/>
                  <a:pt x="1118711" y="0"/>
                </a:cubicBezTo>
                <a:cubicBezTo>
                  <a:pt x="1118778" y="0"/>
                  <a:pt x="1118835" y="0"/>
                  <a:pt x="11189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4"/>
          <p:cNvSpPr/>
          <p:nvPr/>
        </p:nvSpPr>
        <p:spPr>
          <a:xfrm>
            <a:off x="862716" y="5489338"/>
            <a:ext cx="527470" cy="1265363"/>
          </a:xfrm>
          <a:custGeom>
            <a:avLst/>
            <a:gdLst/>
            <a:ahLst/>
            <a:cxnLst/>
            <a:rect l="l" t="t" r="r" b="b"/>
            <a:pathLst>
              <a:path w="1241107" h="2977324" extrusionOk="0">
                <a:moveTo>
                  <a:pt x="1240865" y="1085785"/>
                </a:moveTo>
                <a:lnTo>
                  <a:pt x="1240865" y="2698748"/>
                </a:lnTo>
                <a:cubicBezTo>
                  <a:pt x="1240398" y="2852158"/>
                  <a:pt x="1116144" y="2976412"/>
                  <a:pt x="962735" y="2976879"/>
                </a:cubicBezTo>
                <a:lnTo>
                  <a:pt x="718419" y="2976879"/>
                </a:lnTo>
                <a:cubicBezTo>
                  <a:pt x="871828" y="2976412"/>
                  <a:pt x="996082" y="2852158"/>
                  <a:pt x="996548" y="2698748"/>
                </a:cubicBezTo>
                <a:lnTo>
                  <a:pt x="996548" y="1085785"/>
                </a:lnTo>
                <a:cubicBezTo>
                  <a:pt x="996548" y="518476"/>
                  <a:pt x="555731" y="49084"/>
                  <a:pt x="-243" y="3269"/>
                </a:cubicBezTo>
                <a:cubicBezTo>
                  <a:pt x="29285" y="792"/>
                  <a:pt x="59098" y="-446"/>
                  <a:pt x="89197" y="-446"/>
                </a:cubicBezTo>
                <a:lnTo>
                  <a:pt x="154634" y="-446"/>
                </a:lnTo>
                <a:cubicBezTo>
                  <a:pt x="752042" y="-446"/>
                  <a:pt x="1240865" y="488377"/>
                  <a:pt x="1240865" y="1085785"/>
                </a:cubicBezTo>
                <a:close/>
              </a:path>
            </a:pathLst>
          </a:custGeom>
          <a:solidFill>
            <a:srgbClr val="0C0C0C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4"/>
          <p:cNvSpPr/>
          <p:nvPr/>
        </p:nvSpPr>
        <p:spPr>
          <a:xfrm>
            <a:off x="440004" y="5489499"/>
            <a:ext cx="527309" cy="1265201"/>
          </a:xfrm>
          <a:custGeom>
            <a:avLst/>
            <a:gdLst/>
            <a:ahLst/>
            <a:cxnLst/>
            <a:rect l="l" t="t" r="r" b="b"/>
            <a:pathLst>
              <a:path w="1240726" h="2976943" extrusionOk="0">
                <a:moveTo>
                  <a:pt x="243597" y="1085404"/>
                </a:moveTo>
                <a:lnTo>
                  <a:pt x="243597" y="2698368"/>
                </a:lnTo>
                <a:cubicBezTo>
                  <a:pt x="244064" y="2851777"/>
                  <a:pt x="368317" y="2976031"/>
                  <a:pt x="521727" y="2976498"/>
                </a:cubicBezTo>
                <a:lnTo>
                  <a:pt x="277887" y="2976498"/>
                </a:lnTo>
                <a:cubicBezTo>
                  <a:pt x="124478" y="2976031"/>
                  <a:pt x="224" y="2851777"/>
                  <a:pt x="-243" y="2698368"/>
                </a:cubicBezTo>
                <a:lnTo>
                  <a:pt x="-243" y="1085404"/>
                </a:lnTo>
                <a:cubicBezTo>
                  <a:pt x="-243" y="487996"/>
                  <a:pt x="488580" y="-446"/>
                  <a:pt x="1085607" y="-446"/>
                </a:cubicBezTo>
                <a:lnTo>
                  <a:pt x="1151044" y="-446"/>
                </a:lnTo>
                <a:cubicBezTo>
                  <a:pt x="1181143" y="-446"/>
                  <a:pt x="1210956" y="792"/>
                  <a:pt x="1240484" y="3269"/>
                </a:cubicBezTo>
                <a:cubicBezTo>
                  <a:pt x="684414" y="48703"/>
                  <a:pt x="243597" y="518095"/>
                  <a:pt x="243597" y="1085404"/>
                </a:cubicBezTo>
                <a:close/>
              </a:path>
            </a:pathLst>
          </a:custGeom>
          <a:solidFill>
            <a:srgbClr val="FFFFFF">
              <a:alpha val="279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4"/>
          <p:cNvSpPr/>
          <p:nvPr/>
        </p:nvSpPr>
        <p:spPr>
          <a:xfrm>
            <a:off x="510321" y="5526344"/>
            <a:ext cx="803224" cy="294892"/>
          </a:xfrm>
          <a:custGeom>
            <a:avLst/>
            <a:gdLst/>
            <a:ahLst/>
            <a:cxnLst/>
            <a:rect l="l" t="t" r="r" b="b"/>
            <a:pathLst>
              <a:path w="1775081" h="651694" extrusionOk="0">
                <a:moveTo>
                  <a:pt x="26145" y="652322"/>
                </a:moveTo>
                <a:cubicBezTo>
                  <a:pt x="22171" y="652331"/>
                  <a:pt x="18195" y="651527"/>
                  <a:pt x="14546" y="649965"/>
                </a:cubicBezTo>
                <a:cubicBezTo>
                  <a:pt x="-750" y="643551"/>
                  <a:pt x="-7960" y="625948"/>
                  <a:pt x="-1538" y="610647"/>
                </a:cubicBezTo>
                <a:cubicBezTo>
                  <a:pt x="-1538" y="610642"/>
                  <a:pt x="-1538" y="610642"/>
                  <a:pt x="-1538" y="610638"/>
                </a:cubicBezTo>
                <a:cubicBezTo>
                  <a:pt x="153230" y="241304"/>
                  <a:pt x="500660" y="1875"/>
                  <a:pt x="883580" y="627"/>
                </a:cubicBezTo>
                <a:lnTo>
                  <a:pt x="886353" y="627"/>
                </a:lnTo>
                <a:cubicBezTo>
                  <a:pt x="1264744" y="627"/>
                  <a:pt x="1610833" y="234649"/>
                  <a:pt x="1768695" y="597513"/>
                </a:cubicBezTo>
                <a:cubicBezTo>
                  <a:pt x="1775304" y="612727"/>
                  <a:pt x="1768373" y="630426"/>
                  <a:pt x="1753123" y="637049"/>
                </a:cubicBezTo>
                <a:cubicBezTo>
                  <a:pt x="1737919" y="643671"/>
                  <a:pt x="1720219" y="636711"/>
                  <a:pt x="1713610" y="621498"/>
                </a:cubicBezTo>
                <a:cubicBezTo>
                  <a:pt x="1565313" y="280585"/>
                  <a:pt x="1240805" y="60704"/>
                  <a:pt x="886398" y="60704"/>
                </a:cubicBezTo>
                <a:lnTo>
                  <a:pt x="883810" y="60704"/>
                </a:lnTo>
                <a:cubicBezTo>
                  <a:pt x="525107" y="61767"/>
                  <a:pt x="199351" y="286731"/>
                  <a:pt x="53918" y="633744"/>
                </a:cubicBezTo>
                <a:cubicBezTo>
                  <a:pt x="49251" y="644983"/>
                  <a:pt x="38298" y="652313"/>
                  <a:pt x="26145" y="652322"/>
                </a:cubicBezTo>
                <a:close/>
              </a:path>
            </a:pathLst>
          </a:custGeom>
          <a:solidFill>
            <a:srgbClr val="752C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0" name="Google Shape;1300;p4"/>
          <p:cNvGrpSpPr/>
          <p:nvPr/>
        </p:nvGrpSpPr>
        <p:grpSpPr>
          <a:xfrm>
            <a:off x="445295" y="5005331"/>
            <a:ext cx="233529" cy="672175"/>
            <a:chOff x="5819360" y="2638139"/>
            <a:chExt cx="550387" cy="1584198"/>
          </a:xfrm>
        </p:grpSpPr>
        <p:sp>
          <p:nvSpPr>
            <p:cNvPr id="1301" name="Google Shape;1301;p4"/>
            <p:cNvSpPr/>
            <p:nvPr/>
          </p:nvSpPr>
          <p:spPr>
            <a:xfrm>
              <a:off x="5820536" y="2715187"/>
              <a:ext cx="148685" cy="180031"/>
            </a:xfrm>
            <a:custGeom>
              <a:avLst/>
              <a:gdLst/>
              <a:ahLst/>
              <a:cxnLst/>
              <a:rect l="l" t="t" r="r" b="b"/>
              <a:pathLst>
                <a:path w="148685" h="180031" extrusionOk="0">
                  <a:moveTo>
                    <a:pt x="148399" y="132836"/>
                  </a:moveTo>
                  <a:lnTo>
                    <a:pt x="-287" y="179699"/>
                  </a:lnTo>
                  <a:lnTo>
                    <a:pt x="-287" y="19203"/>
                  </a:lnTo>
                  <a:cubicBezTo>
                    <a:pt x="494" y="15526"/>
                    <a:pt x="3180" y="12545"/>
                    <a:pt x="6762" y="11392"/>
                  </a:cubicBezTo>
                  <a:cubicBezTo>
                    <a:pt x="13401" y="10192"/>
                    <a:pt x="19830" y="14364"/>
                    <a:pt x="21430" y="20917"/>
                  </a:cubicBezTo>
                  <a:cubicBezTo>
                    <a:pt x="19259" y="15545"/>
                    <a:pt x="20792" y="9392"/>
                    <a:pt x="25240" y="5677"/>
                  </a:cubicBezTo>
                  <a:cubicBezTo>
                    <a:pt x="30289" y="2724"/>
                    <a:pt x="38671" y="6344"/>
                    <a:pt x="41814" y="15202"/>
                  </a:cubicBezTo>
                  <a:cubicBezTo>
                    <a:pt x="40023" y="10354"/>
                    <a:pt x="41090" y="4915"/>
                    <a:pt x="44576" y="1105"/>
                  </a:cubicBezTo>
                  <a:cubicBezTo>
                    <a:pt x="49263" y="-1610"/>
                    <a:pt x="55244" y="-381"/>
                    <a:pt x="58483" y="3962"/>
                  </a:cubicBezTo>
                  <a:lnTo>
                    <a:pt x="63150" y="10630"/>
                  </a:lnTo>
                  <a:lnTo>
                    <a:pt x="64388" y="12440"/>
                  </a:lnTo>
                  <a:lnTo>
                    <a:pt x="87058" y="43968"/>
                  </a:lnTo>
                  <a:lnTo>
                    <a:pt x="90582" y="49016"/>
                  </a:lnTo>
                  <a:lnTo>
                    <a:pt x="101726" y="65018"/>
                  </a:lnTo>
                  <a:lnTo>
                    <a:pt x="105536" y="70447"/>
                  </a:lnTo>
                  <a:cubicBezTo>
                    <a:pt x="106203" y="71400"/>
                    <a:pt x="106870" y="72257"/>
                    <a:pt x="107441" y="73209"/>
                  </a:cubicBezTo>
                  <a:lnTo>
                    <a:pt x="148208" y="13150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5821203" y="2718815"/>
              <a:ext cx="53625" cy="178689"/>
            </a:xfrm>
            <a:custGeom>
              <a:avLst/>
              <a:gdLst/>
              <a:ahLst/>
              <a:cxnLst/>
              <a:rect l="l" t="t" r="r" b="b"/>
              <a:pathLst>
                <a:path w="53625" h="178689" extrusionOk="0">
                  <a:moveTo>
                    <a:pt x="0" y="1810"/>
                  </a:moveTo>
                  <a:lnTo>
                    <a:pt x="15716" y="0"/>
                  </a:lnTo>
                  <a:lnTo>
                    <a:pt x="53626" y="172117"/>
                  </a:lnTo>
                  <a:lnTo>
                    <a:pt x="0" y="178689"/>
                  </a:lnTo>
                  <a:lnTo>
                    <a:pt x="0" y="181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5858351" y="2707481"/>
              <a:ext cx="112680" cy="170402"/>
            </a:xfrm>
            <a:custGeom>
              <a:avLst/>
              <a:gdLst/>
              <a:ahLst/>
              <a:cxnLst/>
              <a:rect l="l" t="t" r="r" b="b"/>
              <a:pathLst>
                <a:path w="112680" h="170402" extrusionOk="0">
                  <a:moveTo>
                    <a:pt x="13335" y="0"/>
                  </a:moveTo>
                  <a:lnTo>
                    <a:pt x="0" y="7429"/>
                  </a:lnTo>
                  <a:lnTo>
                    <a:pt x="67056" y="170402"/>
                  </a:lnTo>
                  <a:lnTo>
                    <a:pt x="112681" y="145733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5821203" y="2638139"/>
              <a:ext cx="58769" cy="101726"/>
            </a:xfrm>
            <a:custGeom>
              <a:avLst/>
              <a:gdLst/>
              <a:ahLst/>
              <a:cxnLst/>
              <a:rect l="l" t="t" r="r" b="b"/>
              <a:pathLst>
                <a:path w="58769" h="101726" extrusionOk="0">
                  <a:moveTo>
                    <a:pt x="58483" y="84440"/>
                  </a:moveTo>
                  <a:cubicBezTo>
                    <a:pt x="55215" y="80125"/>
                    <a:pt x="49243" y="78944"/>
                    <a:pt x="44576" y="81678"/>
                  </a:cubicBezTo>
                  <a:cubicBezTo>
                    <a:pt x="41109" y="85459"/>
                    <a:pt x="40042" y="90860"/>
                    <a:pt x="41814" y="95680"/>
                  </a:cubicBezTo>
                  <a:cubicBezTo>
                    <a:pt x="38670" y="87012"/>
                    <a:pt x="30288" y="83392"/>
                    <a:pt x="25240" y="86155"/>
                  </a:cubicBezTo>
                  <a:cubicBezTo>
                    <a:pt x="20792" y="89869"/>
                    <a:pt x="19259" y="96023"/>
                    <a:pt x="21430" y="101395"/>
                  </a:cubicBezTo>
                  <a:cubicBezTo>
                    <a:pt x="19868" y="94813"/>
                    <a:pt x="13410" y="90622"/>
                    <a:pt x="6762" y="91870"/>
                  </a:cubicBezTo>
                  <a:cubicBezTo>
                    <a:pt x="3171" y="93003"/>
                    <a:pt x="475" y="95994"/>
                    <a:pt x="-287" y="99680"/>
                  </a:cubicBezTo>
                  <a:lnTo>
                    <a:pt x="-287" y="-3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5819744" y="2833659"/>
              <a:ext cx="550003" cy="1388677"/>
            </a:xfrm>
            <a:custGeom>
              <a:avLst/>
              <a:gdLst/>
              <a:ahLst/>
              <a:cxnLst/>
              <a:rect l="l" t="t" r="r" b="b"/>
              <a:pathLst>
                <a:path w="550003" h="1388677" extrusionOk="0">
                  <a:moveTo>
                    <a:pt x="549717" y="1284618"/>
                  </a:moveTo>
                  <a:cubicBezTo>
                    <a:pt x="534353" y="1294781"/>
                    <a:pt x="519304" y="1305411"/>
                    <a:pt x="504568" y="1316527"/>
                  </a:cubicBezTo>
                  <a:cubicBezTo>
                    <a:pt x="493996" y="1324528"/>
                    <a:pt x="483423" y="1332624"/>
                    <a:pt x="473136" y="1341006"/>
                  </a:cubicBezTo>
                  <a:cubicBezTo>
                    <a:pt x="469040" y="1344340"/>
                    <a:pt x="465040" y="1347578"/>
                    <a:pt x="461039" y="1351007"/>
                  </a:cubicBezTo>
                  <a:lnTo>
                    <a:pt x="459134" y="1352531"/>
                  </a:lnTo>
                  <a:cubicBezTo>
                    <a:pt x="450276" y="1359961"/>
                    <a:pt x="441513" y="1367486"/>
                    <a:pt x="432940" y="1375296"/>
                  </a:cubicBezTo>
                  <a:cubicBezTo>
                    <a:pt x="428368" y="1379297"/>
                    <a:pt x="423415" y="1383392"/>
                    <a:pt x="419415" y="1387583"/>
                  </a:cubicBezTo>
                  <a:lnTo>
                    <a:pt x="418653" y="1388345"/>
                  </a:lnTo>
                  <a:lnTo>
                    <a:pt x="418653" y="1388345"/>
                  </a:lnTo>
                  <a:lnTo>
                    <a:pt x="414462" y="1375010"/>
                  </a:lnTo>
                  <a:lnTo>
                    <a:pt x="399984" y="1329290"/>
                  </a:lnTo>
                  <a:lnTo>
                    <a:pt x="349978" y="1170509"/>
                  </a:lnTo>
                  <a:lnTo>
                    <a:pt x="349978" y="1170509"/>
                  </a:lnTo>
                  <a:lnTo>
                    <a:pt x="245393" y="839896"/>
                  </a:lnTo>
                  <a:lnTo>
                    <a:pt x="2125" y="67609"/>
                  </a:lnTo>
                  <a:lnTo>
                    <a:pt x="2601" y="67609"/>
                  </a:lnTo>
                  <a:cubicBezTo>
                    <a:pt x="1848" y="66409"/>
                    <a:pt x="1305" y="65085"/>
                    <a:pt x="982" y="63704"/>
                  </a:cubicBezTo>
                  <a:cubicBezTo>
                    <a:pt x="-485" y="59208"/>
                    <a:pt x="-685" y="54398"/>
                    <a:pt x="410" y="49797"/>
                  </a:cubicBezTo>
                  <a:lnTo>
                    <a:pt x="410" y="49797"/>
                  </a:lnTo>
                  <a:cubicBezTo>
                    <a:pt x="620" y="48987"/>
                    <a:pt x="877" y="48197"/>
                    <a:pt x="1172" y="47416"/>
                  </a:cubicBezTo>
                  <a:cubicBezTo>
                    <a:pt x="3344" y="40929"/>
                    <a:pt x="8049" y="35605"/>
                    <a:pt x="14221" y="32652"/>
                  </a:cubicBezTo>
                  <a:cubicBezTo>
                    <a:pt x="15498" y="31995"/>
                    <a:pt x="16841" y="31452"/>
                    <a:pt x="18222" y="31033"/>
                  </a:cubicBezTo>
                  <a:cubicBezTo>
                    <a:pt x="18736" y="30804"/>
                    <a:pt x="19279" y="30642"/>
                    <a:pt x="19841" y="30557"/>
                  </a:cubicBezTo>
                  <a:cubicBezTo>
                    <a:pt x="29052" y="28413"/>
                    <a:pt x="38691" y="31404"/>
                    <a:pt x="45082" y="38367"/>
                  </a:cubicBezTo>
                  <a:cubicBezTo>
                    <a:pt x="46749" y="40215"/>
                    <a:pt x="48130" y="42301"/>
                    <a:pt x="49178" y="44558"/>
                  </a:cubicBezTo>
                  <a:lnTo>
                    <a:pt x="49845" y="44558"/>
                  </a:lnTo>
                  <a:cubicBezTo>
                    <a:pt x="49321" y="41596"/>
                    <a:pt x="49321" y="38567"/>
                    <a:pt x="49845" y="35605"/>
                  </a:cubicBezTo>
                  <a:lnTo>
                    <a:pt x="49845" y="35605"/>
                  </a:lnTo>
                  <a:cubicBezTo>
                    <a:pt x="52521" y="21498"/>
                    <a:pt x="66123" y="12221"/>
                    <a:pt x="80239" y="14897"/>
                  </a:cubicBezTo>
                  <a:cubicBezTo>
                    <a:pt x="88326" y="16431"/>
                    <a:pt x="95222" y="21708"/>
                    <a:pt x="98803" y="29128"/>
                  </a:cubicBezTo>
                  <a:lnTo>
                    <a:pt x="99470" y="29128"/>
                  </a:lnTo>
                  <a:cubicBezTo>
                    <a:pt x="98527" y="23746"/>
                    <a:pt x="99327" y="18212"/>
                    <a:pt x="101756" y="13316"/>
                  </a:cubicBezTo>
                  <a:lnTo>
                    <a:pt x="101756" y="13316"/>
                  </a:lnTo>
                  <a:cubicBezTo>
                    <a:pt x="104966" y="7116"/>
                    <a:pt x="110519" y="2448"/>
                    <a:pt x="117186" y="362"/>
                  </a:cubicBezTo>
                  <a:lnTo>
                    <a:pt x="118139" y="362"/>
                  </a:lnTo>
                  <a:lnTo>
                    <a:pt x="118139" y="362"/>
                  </a:lnTo>
                  <a:lnTo>
                    <a:pt x="118901" y="362"/>
                  </a:lnTo>
                  <a:cubicBezTo>
                    <a:pt x="125902" y="-1285"/>
                    <a:pt x="133274" y="29"/>
                    <a:pt x="139285" y="3982"/>
                  </a:cubicBezTo>
                  <a:lnTo>
                    <a:pt x="139285" y="3982"/>
                  </a:lnTo>
                  <a:cubicBezTo>
                    <a:pt x="140313" y="4639"/>
                    <a:pt x="141275" y="5401"/>
                    <a:pt x="142142" y="6268"/>
                  </a:cubicBezTo>
                  <a:cubicBezTo>
                    <a:pt x="145581" y="9354"/>
                    <a:pt x="148143" y="13297"/>
                    <a:pt x="149572" y="17698"/>
                  </a:cubicBezTo>
                  <a:lnTo>
                    <a:pt x="149572" y="17698"/>
                  </a:lnTo>
                  <a:lnTo>
                    <a:pt x="149572" y="18650"/>
                  </a:lnTo>
                  <a:lnTo>
                    <a:pt x="149572" y="19603"/>
                  </a:lnTo>
                  <a:lnTo>
                    <a:pt x="149572" y="19603"/>
                  </a:lnTo>
                  <a:lnTo>
                    <a:pt x="149572" y="19603"/>
                  </a:lnTo>
                  <a:cubicBezTo>
                    <a:pt x="149572" y="20174"/>
                    <a:pt x="149572" y="20555"/>
                    <a:pt x="149572" y="21032"/>
                  </a:cubicBezTo>
                  <a:lnTo>
                    <a:pt x="149572" y="210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5819360" y="2863875"/>
              <a:ext cx="459805" cy="1358462"/>
            </a:xfrm>
            <a:custGeom>
              <a:avLst/>
              <a:gdLst/>
              <a:ahLst/>
              <a:cxnLst/>
              <a:rect l="l" t="t" r="r" b="b"/>
              <a:pathLst>
                <a:path w="459805" h="1358462" extrusionOk="0">
                  <a:moveTo>
                    <a:pt x="451898" y="1298313"/>
                  </a:moveTo>
                  <a:lnTo>
                    <a:pt x="459519" y="1322316"/>
                  </a:lnTo>
                  <a:cubicBezTo>
                    <a:pt x="450660" y="1329746"/>
                    <a:pt x="441897" y="1337270"/>
                    <a:pt x="433325" y="1345081"/>
                  </a:cubicBezTo>
                  <a:cubicBezTo>
                    <a:pt x="428753" y="1349081"/>
                    <a:pt x="423800" y="1353177"/>
                    <a:pt x="419799" y="1357368"/>
                  </a:cubicBezTo>
                  <a:lnTo>
                    <a:pt x="419037" y="1358130"/>
                  </a:lnTo>
                  <a:lnTo>
                    <a:pt x="415799" y="1348033"/>
                  </a:lnTo>
                  <a:lnTo>
                    <a:pt x="400749" y="1300408"/>
                  </a:lnTo>
                  <a:lnTo>
                    <a:pt x="350743" y="1141627"/>
                  </a:lnTo>
                  <a:lnTo>
                    <a:pt x="247111" y="813014"/>
                  </a:lnTo>
                  <a:lnTo>
                    <a:pt x="247111" y="813014"/>
                  </a:lnTo>
                  <a:lnTo>
                    <a:pt x="2509" y="37298"/>
                  </a:lnTo>
                  <a:lnTo>
                    <a:pt x="2509" y="37298"/>
                  </a:lnTo>
                  <a:cubicBezTo>
                    <a:pt x="1766" y="36079"/>
                    <a:pt x="1194" y="34765"/>
                    <a:pt x="795" y="33393"/>
                  </a:cubicBezTo>
                  <a:lnTo>
                    <a:pt x="128" y="31012"/>
                  </a:lnTo>
                  <a:cubicBezTo>
                    <a:pt x="128" y="31012"/>
                    <a:pt x="128" y="31012"/>
                    <a:pt x="128" y="30440"/>
                  </a:cubicBezTo>
                  <a:cubicBezTo>
                    <a:pt x="-425" y="27287"/>
                    <a:pt x="-425" y="24068"/>
                    <a:pt x="128" y="20915"/>
                  </a:cubicBezTo>
                  <a:cubicBezTo>
                    <a:pt x="128" y="19867"/>
                    <a:pt x="604" y="18915"/>
                    <a:pt x="890" y="17867"/>
                  </a:cubicBezTo>
                  <a:cubicBezTo>
                    <a:pt x="2966" y="11190"/>
                    <a:pt x="7681" y="5647"/>
                    <a:pt x="13939" y="2532"/>
                  </a:cubicBezTo>
                  <a:cubicBezTo>
                    <a:pt x="15215" y="1875"/>
                    <a:pt x="16558" y="1332"/>
                    <a:pt x="17939" y="913"/>
                  </a:cubicBezTo>
                  <a:cubicBezTo>
                    <a:pt x="18454" y="684"/>
                    <a:pt x="18997" y="522"/>
                    <a:pt x="19559" y="437"/>
                  </a:cubicBezTo>
                  <a:cubicBezTo>
                    <a:pt x="28607" y="-1812"/>
                    <a:pt x="38161" y="951"/>
                    <a:pt x="44610" y="7675"/>
                  </a:cubicBezTo>
                  <a:lnTo>
                    <a:pt x="44610" y="8247"/>
                  </a:lnTo>
                  <a:lnTo>
                    <a:pt x="47181" y="16343"/>
                  </a:lnTo>
                  <a:lnTo>
                    <a:pt x="50610" y="27487"/>
                  </a:lnTo>
                  <a:lnTo>
                    <a:pt x="441135" y="1268119"/>
                  </a:lnTo>
                  <a:lnTo>
                    <a:pt x="441135" y="126811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5918832" y="2832960"/>
              <a:ext cx="450915" cy="1317749"/>
            </a:xfrm>
            <a:custGeom>
              <a:avLst/>
              <a:gdLst/>
              <a:ahLst/>
              <a:cxnLst/>
              <a:rect l="l" t="t" r="r" b="b"/>
              <a:pathLst>
                <a:path w="450915" h="1317749" extrusionOk="0">
                  <a:moveTo>
                    <a:pt x="52294" y="21445"/>
                  </a:moveTo>
                  <a:lnTo>
                    <a:pt x="450629" y="1285508"/>
                  </a:lnTo>
                  <a:cubicBezTo>
                    <a:pt x="435265" y="1295671"/>
                    <a:pt x="420216" y="1306301"/>
                    <a:pt x="405481" y="1317417"/>
                  </a:cubicBezTo>
                  <a:lnTo>
                    <a:pt x="2192" y="37257"/>
                  </a:lnTo>
                  <a:lnTo>
                    <a:pt x="2192" y="37257"/>
                  </a:lnTo>
                  <a:cubicBezTo>
                    <a:pt x="1535" y="36038"/>
                    <a:pt x="992" y="34761"/>
                    <a:pt x="573" y="33447"/>
                  </a:cubicBezTo>
                  <a:cubicBezTo>
                    <a:pt x="297" y="32647"/>
                    <a:pt x="97" y="31818"/>
                    <a:pt x="1" y="30970"/>
                  </a:cubicBezTo>
                  <a:lnTo>
                    <a:pt x="1" y="29923"/>
                  </a:lnTo>
                  <a:lnTo>
                    <a:pt x="1" y="29923"/>
                  </a:lnTo>
                  <a:cubicBezTo>
                    <a:pt x="-827" y="24465"/>
                    <a:pt x="144" y="18883"/>
                    <a:pt x="2764" y="14016"/>
                  </a:cubicBezTo>
                  <a:lnTo>
                    <a:pt x="2764" y="14016"/>
                  </a:lnTo>
                  <a:cubicBezTo>
                    <a:pt x="6354" y="7710"/>
                    <a:pt x="12212" y="3015"/>
                    <a:pt x="19147" y="871"/>
                  </a:cubicBezTo>
                  <a:lnTo>
                    <a:pt x="19147" y="871"/>
                  </a:lnTo>
                  <a:lnTo>
                    <a:pt x="19908" y="871"/>
                  </a:lnTo>
                  <a:cubicBezTo>
                    <a:pt x="25938" y="-938"/>
                    <a:pt x="32405" y="-700"/>
                    <a:pt x="38292" y="1538"/>
                  </a:cubicBezTo>
                  <a:cubicBezTo>
                    <a:pt x="38920" y="1767"/>
                    <a:pt x="39530" y="2052"/>
                    <a:pt x="40102" y="2395"/>
                  </a:cubicBezTo>
                  <a:cubicBezTo>
                    <a:pt x="42759" y="3643"/>
                    <a:pt x="45178" y="5358"/>
                    <a:pt x="47245" y="7444"/>
                  </a:cubicBezTo>
                  <a:lnTo>
                    <a:pt x="50674" y="18302"/>
                  </a:lnTo>
                  <a:lnTo>
                    <a:pt x="50674" y="18302"/>
                  </a:lnTo>
                  <a:lnTo>
                    <a:pt x="51436" y="20493"/>
                  </a:lnTo>
                  <a:lnTo>
                    <a:pt x="51436" y="2049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8" name="Google Shape;1308;p4"/>
          <p:cNvGrpSpPr/>
          <p:nvPr/>
        </p:nvGrpSpPr>
        <p:grpSpPr>
          <a:xfrm>
            <a:off x="230791" y="5124916"/>
            <a:ext cx="434901" cy="657181"/>
            <a:chOff x="5581650" y="2652140"/>
            <a:chExt cx="1024984" cy="1548860"/>
          </a:xfrm>
        </p:grpSpPr>
        <p:sp>
          <p:nvSpPr>
            <p:cNvPr id="1309" name="Google Shape;1309;p4"/>
            <p:cNvSpPr/>
            <p:nvPr/>
          </p:nvSpPr>
          <p:spPr>
            <a:xfrm>
              <a:off x="5611796" y="2709287"/>
              <a:ext cx="176831" cy="187645"/>
            </a:xfrm>
            <a:custGeom>
              <a:avLst/>
              <a:gdLst/>
              <a:ahLst/>
              <a:cxnLst/>
              <a:rect l="l" t="t" r="r" b="b"/>
              <a:pathLst>
                <a:path w="176831" h="187645" extrusionOk="0">
                  <a:moveTo>
                    <a:pt x="176505" y="95366"/>
                  </a:moveTo>
                  <a:lnTo>
                    <a:pt x="49917" y="187282"/>
                  </a:lnTo>
                  <a:lnTo>
                    <a:pt x="27629" y="120607"/>
                  </a:lnTo>
                  <a:lnTo>
                    <a:pt x="2292" y="42216"/>
                  </a:lnTo>
                  <a:lnTo>
                    <a:pt x="-184" y="34691"/>
                  </a:lnTo>
                  <a:cubicBezTo>
                    <a:pt x="-537" y="30986"/>
                    <a:pt x="1092" y="27367"/>
                    <a:pt x="4102" y="25166"/>
                  </a:cubicBezTo>
                  <a:cubicBezTo>
                    <a:pt x="9979" y="21947"/>
                    <a:pt x="17332" y="23823"/>
                    <a:pt x="20961" y="29452"/>
                  </a:cubicBezTo>
                  <a:cubicBezTo>
                    <a:pt x="17227" y="25014"/>
                    <a:pt x="16761" y="18670"/>
                    <a:pt x="19818" y="13736"/>
                  </a:cubicBezTo>
                  <a:cubicBezTo>
                    <a:pt x="25257" y="9336"/>
                    <a:pt x="33239" y="10184"/>
                    <a:pt x="37630" y="15622"/>
                  </a:cubicBezTo>
                  <a:cubicBezTo>
                    <a:pt x="38097" y="16194"/>
                    <a:pt x="38516" y="16803"/>
                    <a:pt x="38868" y="17451"/>
                  </a:cubicBezTo>
                  <a:cubicBezTo>
                    <a:pt x="35678" y="13412"/>
                    <a:pt x="35020" y="7935"/>
                    <a:pt x="37154" y="3259"/>
                  </a:cubicBezTo>
                  <a:cubicBezTo>
                    <a:pt x="40735" y="-809"/>
                    <a:pt x="46803" y="-1551"/>
                    <a:pt x="51251" y="1544"/>
                  </a:cubicBezTo>
                  <a:lnTo>
                    <a:pt x="57728" y="6402"/>
                  </a:lnTo>
                  <a:cubicBezTo>
                    <a:pt x="58385" y="6774"/>
                    <a:pt x="58985" y="7221"/>
                    <a:pt x="59538" y="7735"/>
                  </a:cubicBezTo>
                  <a:lnTo>
                    <a:pt x="90875" y="30976"/>
                  </a:lnTo>
                  <a:lnTo>
                    <a:pt x="95828" y="34691"/>
                  </a:lnTo>
                  <a:lnTo>
                    <a:pt x="111449" y="46312"/>
                  </a:lnTo>
                  <a:lnTo>
                    <a:pt x="116783" y="50312"/>
                  </a:lnTo>
                  <a:cubicBezTo>
                    <a:pt x="117707" y="50922"/>
                    <a:pt x="118602" y="51589"/>
                    <a:pt x="119450" y="52312"/>
                  </a:cubicBezTo>
                  <a:lnTo>
                    <a:pt x="176600" y="94794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5607748" y="2723959"/>
              <a:ext cx="104774" cy="174497"/>
            </a:xfrm>
            <a:custGeom>
              <a:avLst/>
              <a:gdLst/>
              <a:ahLst/>
              <a:cxnLst/>
              <a:rect l="l" t="t" r="r" b="b"/>
              <a:pathLst>
                <a:path w="104774" h="174497" extrusionOk="0">
                  <a:moveTo>
                    <a:pt x="0" y="6668"/>
                  </a:moveTo>
                  <a:lnTo>
                    <a:pt x="14383" y="0"/>
                  </a:lnTo>
                  <a:lnTo>
                    <a:pt x="104775" y="151352"/>
                  </a:lnTo>
                  <a:lnTo>
                    <a:pt x="56007" y="174498"/>
                  </a:lnTo>
                  <a:lnTo>
                    <a:pt x="0" y="666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5641181" y="2702241"/>
              <a:ext cx="150685" cy="144684"/>
            </a:xfrm>
            <a:custGeom>
              <a:avLst/>
              <a:gdLst/>
              <a:ahLst/>
              <a:cxnLst/>
              <a:rect l="l" t="t" r="r" b="b"/>
              <a:pathLst>
                <a:path w="150685" h="144684" extrusionOk="0">
                  <a:moveTo>
                    <a:pt x="10287" y="0"/>
                  </a:moveTo>
                  <a:lnTo>
                    <a:pt x="0" y="11240"/>
                  </a:lnTo>
                  <a:lnTo>
                    <a:pt x="115157" y="144685"/>
                  </a:lnTo>
                  <a:lnTo>
                    <a:pt x="150686" y="106775"/>
                  </a:lnTo>
                  <a:lnTo>
                    <a:pt x="10287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5581650" y="2652140"/>
              <a:ext cx="82676" cy="95250"/>
            </a:xfrm>
            <a:custGeom>
              <a:avLst/>
              <a:gdLst/>
              <a:ahLst/>
              <a:cxnLst/>
              <a:rect l="l" t="t" r="r" b="b"/>
              <a:pathLst>
                <a:path w="82676" h="95250" extrusionOk="0">
                  <a:moveTo>
                    <a:pt x="82445" y="61835"/>
                  </a:moveTo>
                  <a:cubicBezTo>
                    <a:pt x="77997" y="58739"/>
                    <a:pt x="71930" y="59482"/>
                    <a:pt x="68348" y="63550"/>
                  </a:cubicBezTo>
                  <a:cubicBezTo>
                    <a:pt x="66167" y="68217"/>
                    <a:pt x="66834" y="73722"/>
                    <a:pt x="70063" y="77742"/>
                  </a:cubicBezTo>
                  <a:cubicBezTo>
                    <a:pt x="66529" y="71703"/>
                    <a:pt x="58776" y="69665"/>
                    <a:pt x="52737" y="73198"/>
                  </a:cubicBezTo>
                  <a:cubicBezTo>
                    <a:pt x="52299" y="73446"/>
                    <a:pt x="51889" y="73722"/>
                    <a:pt x="51489" y="74027"/>
                  </a:cubicBezTo>
                  <a:cubicBezTo>
                    <a:pt x="48336" y="78942"/>
                    <a:pt x="48803" y="85343"/>
                    <a:pt x="52632" y="89743"/>
                  </a:cubicBezTo>
                  <a:cubicBezTo>
                    <a:pt x="49013" y="84114"/>
                    <a:pt x="41678" y="82209"/>
                    <a:pt x="35773" y="85362"/>
                  </a:cubicBezTo>
                  <a:cubicBezTo>
                    <a:pt x="32811" y="87600"/>
                    <a:pt x="31191" y="91191"/>
                    <a:pt x="31487" y="94887"/>
                  </a:cubicBezTo>
                  <a:lnTo>
                    <a:pt x="-232" y="-363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5658290" y="2797341"/>
              <a:ext cx="922341" cy="1208777"/>
            </a:xfrm>
            <a:custGeom>
              <a:avLst/>
              <a:gdLst/>
              <a:ahLst/>
              <a:cxnLst/>
              <a:rect l="l" t="t" r="r" b="b"/>
              <a:pathLst>
                <a:path w="922341" h="1208777" extrusionOk="0">
                  <a:moveTo>
                    <a:pt x="922110" y="1100496"/>
                  </a:moveTo>
                  <a:cubicBezTo>
                    <a:pt x="918014" y="1103735"/>
                    <a:pt x="914014" y="1107068"/>
                    <a:pt x="910013" y="1110498"/>
                  </a:cubicBezTo>
                  <a:lnTo>
                    <a:pt x="908108" y="1112021"/>
                  </a:lnTo>
                  <a:cubicBezTo>
                    <a:pt x="899250" y="1119356"/>
                    <a:pt x="890487" y="1126976"/>
                    <a:pt x="881915" y="1134786"/>
                  </a:cubicBezTo>
                  <a:cubicBezTo>
                    <a:pt x="877342" y="1138787"/>
                    <a:pt x="872390" y="1142883"/>
                    <a:pt x="868389" y="1147074"/>
                  </a:cubicBezTo>
                  <a:cubicBezTo>
                    <a:pt x="868113" y="1147302"/>
                    <a:pt x="867855" y="1147559"/>
                    <a:pt x="867627" y="1147835"/>
                  </a:cubicBezTo>
                  <a:lnTo>
                    <a:pt x="867627" y="1147835"/>
                  </a:lnTo>
                  <a:cubicBezTo>
                    <a:pt x="859054" y="1155770"/>
                    <a:pt x="850673" y="1163866"/>
                    <a:pt x="842481" y="1172124"/>
                  </a:cubicBezTo>
                  <a:cubicBezTo>
                    <a:pt x="837337" y="1177268"/>
                    <a:pt x="832194" y="1182507"/>
                    <a:pt x="827146" y="1187745"/>
                  </a:cubicBezTo>
                  <a:cubicBezTo>
                    <a:pt x="820573" y="1194508"/>
                    <a:pt x="814096" y="1201366"/>
                    <a:pt x="808096" y="1208415"/>
                  </a:cubicBezTo>
                  <a:lnTo>
                    <a:pt x="808096" y="1208415"/>
                  </a:lnTo>
                  <a:lnTo>
                    <a:pt x="746374" y="1125261"/>
                  </a:lnTo>
                  <a:lnTo>
                    <a:pt x="745516" y="1124118"/>
                  </a:lnTo>
                  <a:lnTo>
                    <a:pt x="7424" y="104372"/>
                  </a:lnTo>
                  <a:lnTo>
                    <a:pt x="7424" y="104372"/>
                  </a:lnTo>
                  <a:lnTo>
                    <a:pt x="7424" y="104372"/>
                  </a:lnTo>
                  <a:cubicBezTo>
                    <a:pt x="6386" y="103438"/>
                    <a:pt x="5462" y="102381"/>
                    <a:pt x="4662" y="101228"/>
                  </a:cubicBezTo>
                  <a:cubicBezTo>
                    <a:pt x="1890" y="97399"/>
                    <a:pt x="214" y="92885"/>
                    <a:pt x="-196" y="88179"/>
                  </a:cubicBezTo>
                  <a:lnTo>
                    <a:pt x="-196" y="88179"/>
                  </a:lnTo>
                  <a:cubicBezTo>
                    <a:pt x="-243" y="87350"/>
                    <a:pt x="-243" y="86531"/>
                    <a:pt x="-196" y="85703"/>
                  </a:cubicBezTo>
                  <a:lnTo>
                    <a:pt x="-196" y="85703"/>
                  </a:lnTo>
                  <a:cubicBezTo>
                    <a:pt x="-129" y="81521"/>
                    <a:pt x="985" y="77435"/>
                    <a:pt x="3043" y="73796"/>
                  </a:cubicBezTo>
                  <a:lnTo>
                    <a:pt x="4471" y="71415"/>
                  </a:lnTo>
                  <a:lnTo>
                    <a:pt x="5519" y="70082"/>
                  </a:lnTo>
                  <a:cubicBezTo>
                    <a:pt x="6319" y="68901"/>
                    <a:pt x="7281" y="67843"/>
                    <a:pt x="8377" y="66938"/>
                  </a:cubicBezTo>
                  <a:cubicBezTo>
                    <a:pt x="9100" y="66167"/>
                    <a:pt x="9901" y="65462"/>
                    <a:pt x="10758" y="64843"/>
                  </a:cubicBezTo>
                  <a:lnTo>
                    <a:pt x="12282" y="63890"/>
                  </a:lnTo>
                  <a:cubicBezTo>
                    <a:pt x="20311" y="58995"/>
                    <a:pt x="30341" y="58775"/>
                    <a:pt x="38571" y="63319"/>
                  </a:cubicBezTo>
                  <a:cubicBezTo>
                    <a:pt x="40781" y="64548"/>
                    <a:pt x="42771" y="66119"/>
                    <a:pt x="44476" y="67986"/>
                  </a:cubicBezTo>
                  <a:lnTo>
                    <a:pt x="45048" y="67510"/>
                  </a:lnTo>
                  <a:cubicBezTo>
                    <a:pt x="43629" y="64805"/>
                    <a:pt x="42695" y="61871"/>
                    <a:pt x="42286" y="58842"/>
                  </a:cubicBezTo>
                  <a:cubicBezTo>
                    <a:pt x="40371" y="44612"/>
                    <a:pt x="50353" y="31515"/>
                    <a:pt x="64584" y="29600"/>
                  </a:cubicBezTo>
                  <a:cubicBezTo>
                    <a:pt x="72785" y="28496"/>
                    <a:pt x="81024" y="31363"/>
                    <a:pt x="86767" y="37316"/>
                  </a:cubicBezTo>
                  <a:lnTo>
                    <a:pt x="86767" y="37316"/>
                  </a:lnTo>
                  <a:lnTo>
                    <a:pt x="87244" y="37316"/>
                  </a:lnTo>
                  <a:cubicBezTo>
                    <a:pt x="84758" y="32715"/>
                    <a:pt x="83767" y="27457"/>
                    <a:pt x="84386" y="22266"/>
                  </a:cubicBezTo>
                  <a:cubicBezTo>
                    <a:pt x="84338" y="22076"/>
                    <a:pt x="84338" y="21885"/>
                    <a:pt x="84386" y="21695"/>
                  </a:cubicBezTo>
                  <a:cubicBezTo>
                    <a:pt x="85358" y="14675"/>
                    <a:pt x="89139" y="8341"/>
                    <a:pt x="94864" y="4169"/>
                  </a:cubicBezTo>
                  <a:lnTo>
                    <a:pt x="95530" y="4169"/>
                  </a:lnTo>
                  <a:cubicBezTo>
                    <a:pt x="101836" y="-127"/>
                    <a:pt x="109694" y="-1451"/>
                    <a:pt x="117057" y="549"/>
                  </a:cubicBezTo>
                  <a:cubicBezTo>
                    <a:pt x="118295" y="787"/>
                    <a:pt x="119486" y="1245"/>
                    <a:pt x="120581" y="1883"/>
                  </a:cubicBezTo>
                  <a:cubicBezTo>
                    <a:pt x="124896" y="3692"/>
                    <a:pt x="128620" y="6655"/>
                    <a:pt x="131344" y="10455"/>
                  </a:cubicBezTo>
                  <a:lnTo>
                    <a:pt x="132583" y="12360"/>
                  </a:lnTo>
                  <a:lnTo>
                    <a:pt x="132583" y="12360"/>
                  </a:lnTo>
                  <a:cubicBezTo>
                    <a:pt x="132840" y="12751"/>
                    <a:pt x="133068" y="13170"/>
                    <a:pt x="133249" y="13598"/>
                  </a:cubicBezTo>
                  <a:lnTo>
                    <a:pt x="133249" y="13598"/>
                  </a:lnTo>
                  <a:lnTo>
                    <a:pt x="475483" y="486229"/>
                  </a:lnTo>
                  <a:lnTo>
                    <a:pt x="475483" y="486229"/>
                  </a:lnTo>
                  <a:lnTo>
                    <a:pt x="476340" y="487372"/>
                  </a:lnTo>
                  <a:lnTo>
                    <a:pt x="476340" y="487372"/>
                  </a:lnTo>
                  <a:lnTo>
                    <a:pt x="604737" y="664632"/>
                  </a:lnTo>
                  <a:lnTo>
                    <a:pt x="604737" y="664632"/>
                  </a:lnTo>
                  <a:lnTo>
                    <a:pt x="746374" y="857990"/>
                  </a:lnTo>
                  <a:lnTo>
                    <a:pt x="746374" y="857990"/>
                  </a:lnTo>
                  <a:lnTo>
                    <a:pt x="798571" y="929999"/>
                  </a:lnTo>
                  <a:lnTo>
                    <a:pt x="798571" y="929999"/>
                  </a:lnTo>
                  <a:lnTo>
                    <a:pt x="799237" y="930761"/>
                  </a:lnTo>
                  <a:lnTo>
                    <a:pt x="883057" y="1046585"/>
                  </a:lnTo>
                  <a:lnTo>
                    <a:pt x="883057" y="1046585"/>
                  </a:lnTo>
                  <a:lnTo>
                    <a:pt x="890773" y="1057348"/>
                  </a:lnTo>
                  <a:lnTo>
                    <a:pt x="890773" y="1057348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6605777" y="4199286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3"/>
                  </a:lnTo>
                  <a:lnTo>
                    <a:pt x="0" y="0"/>
                  </a:lnTo>
                  <a:lnTo>
                    <a:pt x="572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5658981" y="2856994"/>
              <a:ext cx="841735" cy="1149315"/>
            </a:xfrm>
            <a:custGeom>
              <a:avLst/>
              <a:gdLst/>
              <a:ahLst/>
              <a:cxnLst/>
              <a:rect l="l" t="t" r="r" b="b"/>
              <a:pathLst>
                <a:path w="841735" h="1149315" extrusionOk="0">
                  <a:moveTo>
                    <a:pt x="841504" y="1112662"/>
                  </a:moveTo>
                  <a:cubicBezTo>
                    <a:pt x="836361" y="1117806"/>
                    <a:pt x="831217" y="1123044"/>
                    <a:pt x="826169" y="1128283"/>
                  </a:cubicBezTo>
                  <a:cubicBezTo>
                    <a:pt x="819597" y="1135046"/>
                    <a:pt x="813120" y="1141904"/>
                    <a:pt x="807119" y="1148952"/>
                  </a:cubicBezTo>
                  <a:lnTo>
                    <a:pt x="745683" y="1064275"/>
                  </a:lnTo>
                  <a:lnTo>
                    <a:pt x="744826" y="1063132"/>
                  </a:lnTo>
                  <a:lnTo>
                    <a:pt x="6924" y="44528"/>
                  </a:lnTo>
                  <a:lnTo>
                    <a:pt x="6924" y="44528"/>
                  </a:lnTo>
                  <a:cubicBezTo>
                    <a:pt x="5933" y="43567"/>
                    <a:pt x="5038" y="42519"/>
                    <a:pt x="4257" y="41385"/>
                  </a:cubicBezTo>
                  <a:cubicBezTo>
                    <a:pt x="3771" y="40718"/>
                    <a:pt x="3323" y="40014"/>
                    <a:pt x="2923" y="39290"/>
                  </a:cubicBezTo>
                  <a:lnTo>
                    <a:pt x="2923" y="38718"/>
                  </a:lnTo>
                  <a:cubicBezTo>
                    <a:pt x="1209" y="35804"/>
                    <a:pt x="142" y="32556"/>
                    <a:pt x="-220" y="29193"/>
                  </a:cubicBezTo>
                  <a:lnTo>
                    <a:pt x="-220" y="29193"/>
                  </a:lnTo>
                  <a:cubicBezTo>
                    <a:pt x="-220" y="28241"/>
                    <a:pt x="-220" y="27288"/>
                    <a:pt x="-220" y="26336"/>
                  </a:cubicBezTo>
                  <a:lnTo>
                    <a:pt x="-220" y="26336"/>
                  </a:lnTo>
                  <a:cubicBezTo>
                    <a:pt x="-353" y="21897"/>
                    <a:pt x="666" y="17497"/>
                    <a:pt x="2733" y="13572"/>
                  </a:cubicBezTo>
                  <a:lnTo>
                    <a:pt x="4161" y="11191"/>
                  </a:lnTo>
                  <a:lnTo>
                    <a:pt x="5209" y="9858"/>
                  </a:lnTo>
                  <a:cubicBezTo>
                    <a:pt x="6009" y="8676"/>
                    <a:pt x="6971" y="7619"/>
                    <a:pt x="8067" y="6714"/>
                  </a:cubicBezTo>
                  <a:cubicBezTo>
                    <a:pt x="8791" y="5943"/>
                    <a:pt x="9591" y="5238"/>
                    <a:pt x="10448" y="4619"/>
                  </a:cubicBezTo>
                  <a:lnTo>
                    <a:pt x="11972" y="3666"/>
                  </a:lnTo>
                  <a:cubicBezTo>
                    <a:pt x="19792" y="-1344"/>
                    <a:pt x="29717" y="-1706"/>
                    <a:pt x="37880" y="2714"/>
                  </a:cubicBezTo>
                  <a:lnTo>
                    <a:pt x="37880" y="2714"/>
                  </a:lnTo>
                  <a:lnTo>
                    <a:pt x="42928" y="9762"/>
                  </a:lnTo>
                  <a:lnTo>
                    <a:pt x="49691" y="19287"/>
                  </a:lnTo>
                  <a:lnTo>
                    <a:pt x="659291" y="861202"/>
                  </a:lnTo>
                  <a:lnTo>
                    <a:pt x="660053" y="862345"/>
                  </a:lnTo>
                  <a:lnTo>
                    <a:pt x="788831" y="103970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5742780" y="2795836"/>
              <a:ext cx="837851" cy="1136654"/>
            </a:xfrm>
            <a:custGeom>
              <a:avLst/>
              <a:gdLst/>
              <a:ahLst/>
              <a:cxnLst/>
              <a:rect l="l" t="t" r="r" b="b"/>
              <a:pathLst>
                <a:path w="837851" h="1136654" extrusionOk="0">
                  <a:moveTo>
                    <a:pt x="837620" y="1102001"/>
                  </a:moveTo>
                  <a:cubicBezTo>
                    <a:pt x="833524" y="1105240"/>
                    <a:pt x="829523" y="1108574"/>
                    <a:pt x="825523" y="1112003"/>
                  </a:cubicBezTo>
                  <a:lnTo>
                    <a:pt x="823618" y="1113527"/>
                  </a:lnTo>
                  <a:cubicBezTo>
                    <a:pt x="814759" y="1120861"/>
                    <a:pt x="805997" y="1128481"/>
                    <a:pt x="797424" y="1136291"/>
                  </a:cubicBezTo>
                  <a:lnTo>
                    <a:pt x="764848" y="1091333"/>
                  </a:lnTo>
                  <a:lnTo>
                    <a:pt x="764182" y="1090476"/>
                  </a:lnTo>
                  <a:lnTo>
                    <a:pt x="752561" y="1074379"/>
                  </a:lnTo>
                  <a:lnTo>
                    <a:pt x="611782" y="880069"/>
                  </a:lnTo>
                  <a:lnTo>
                    <a:pt x="483385" y="702618"/>
                  </a:lnTo>
                  <a:lnTo>
                    <a:pt x="482528" y="701570"/>
                  </a:lnTo>
                  <a:lnTo>
                    <a:pt x="7039" y="45012"/>
                  </a:lnTo>
                  <a:lnTo>
                    <a:pt x="7039" y="45012"/>
                  </a:lnTo>
                  <a:cubicBezTo>
                    <a:pt x="5954" y="44126"/>
                    <a:pt x="5020" y="43060"/>
                    <a:pt x="4277" y="41869"/>
                  </a:cubicBezTo>
                  <a:cubicBezTo>
                    <a:pt x="3753" y="41259"/>
                    <a:pt x="3306" y="40593"/>
                    <a:pt x="2944" y="39868"/>
                  </a:cubicBezTo>
                  <a:lnTo>
                    <a:pt x="2467" y="39011"/>
                  </a:lnTo>
                  <a:lnTo>
                    <a:pt x="2467" y="39011"/>
                  </a:lnTo>
                  <a:cubicBezTo>
                    <a:pt x="77" y="34278"/>
                    <a:pt x="-752" y="28915"/>
                    <a:pt x="86" y="23676"/>
                  </a:cubicBezTo>
                  <a:cubicBezTo>
                    <a:pt x="39" y="23486"/>
                    <a:pt x="39" y="23295"/>
                    <a:pt x="86" y="23105"/>
                  </a:cubicBezTo>
                  <a:cubicBezTo>
                    <a:pt x="1324" y="15913"/>
                    <a:pt x="5325" y="9484"/>
                    <a:pt x="11230" y="5198"/>
                  </a:cubicBezTo>
                  <a:lnTo>
                    <a:pt x="11230" y="5198"/>
                  </a:lnTo>
                  <a:cubicBezTo>
                    <a:pt x="16536" y="1292"/>
                    <a:pt x="23032" y="-660"/>
                    <a:pt x="29614" y="-327"/>
                  </a:cubicBezTo>
                  <a:lnTo>
                    <a:pt x="31519" y="-327"/>
                  </a:lnTo>
                  <a:cubicBezTo>
                    <a:pt x="34443" y="-13"/>
                    <a:pt x="37281" y="825"/>
                    <a:pt x="39901" y="2150"/>
                  </a:cubicBezTo>
                  <a:lnTo>
                    <a:pt x="49426" y="14913"/>
                  </a:lnTo>
                  <a:lnTo>
                    <a:pt x="391659" y="487543"/>
                  </a:lnTo>
                  <a:lnTo>
                    <a:pt x="391659" y="487543"/>
                  </a:lnTo>
                  <a:lnTo>
                    <a:pt x="392516" y="488687"/>
                  </a:lnTo>
                  <a:lnTo>
                    <a:pt x="392516" y="488687"/>
                  </a:lnTo>
                  <a:lnTo>
                    <a:pt x="520913" y="665947"/>
                  </a:lnTo>
                  <a:lnTo>
                    <a:pt x="520913" y="665947"/>
                  </a:lnTo>
                  <a:lnTo>
                    <a:pt x="661883" y="859495"/>
                  </a:lnTo>
                  <a:lnTo>
                    <a:pt x="661883" y="859495"/>
                  </a:lnTo>
                  <a:lnTo>
                    <a:pt x="714080" y="931504"/>
                  </a:lnTo>
                  <a:lnTo>
                    <a:pt x="714080" y="931504"/>
                  </a:lnTo>
                  <a:lnTo>
                    <a:pt x="714747" y="932266"/>
                  </a:lnTo>
                  <a:lnTo>
                    <a:pt x="798567" y="1048090"/>
                  </a:lnTo>
                  <a:lnTo>
                    <a:pt x="798567" y="1048090"/>
                  </a:lnTo>
                  <a:lnTo>
                    <a:pt x="806282" y="1058853"/>
                  </a:lnTo>
                  <a:lnTo>
                    <a:pt x="806282" y="105885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4"/>
          <p:cNvGrpSpPr/>
          <p:nvPr/>
        </p:nvGrpSpPr>
        <p:grpSpPr>
          <a:xfrm>
            <a:off x="280818" y="4861923"/>
            <a:ext cx="366116" cy="832136"/>
            <a:chOff x="5662611" y="2447924"/>
            <a:chExt cx="862870" cy="1961198"/>
          </a:xfrm>
        </p:grpSpPr>
        <p:sp>
          <p:nvSpPr>
            <p:cNvPr id="1318" name="Google Shape;1318;p4"/>
            <p:cNvSpPr/>
            <p:nvPr/>
          </p:nvSpPr>
          <p:spPr>
            <a:xfrm>
              <a:off x="5670898" y="2519475"/>
              <a:ext cx="158877" cy="184100"/>
            </a:xfrm>
            <a:custGeom>
              <a:avLst/>
              <a:gdLst/>
              <a:ahLst/>
              <a:cxnLst/>
              <a:rect l="l" t="t" r="r" b="b"/>
              <a:pathLst>
                <a:path w="158877" h="184100" extrusionOk="0">
                  <a:moveTo>
                    <a:pt x="158632" y="123221"/>
                  </a:moveTo>
                  <a:lnTo>
                    <a:pt x="14995" y="183799"/>
                  </a:lnTo>
                  <a:lnTo>
                    <a:pt x="8328" y="113696"/>
                  </a:lnTo>
                  <a:lnTo>
                    <a:pt x="517" y="32066"/>
                  </a:lnTo>
                  <a:lnTo>
                    <a:pt x="-245" y="24161"/>
                  </a:lnTo>
                  <a:cubicBezTo>
                    <a:pt x="232" y="20398"/>
                    <a:pt x="2660" y="17179"/>
                    <a:pt x="6137" y="15683"/>
                  </a:cubicBezTo>
                  <a:cubicBezTo>
                    <a:pt x="12586" y="13893"/>
                    <a:pt x="19320" y="17388"/>
                    <a:pt x="21568" y="23684"/>
                  </a:cubicBezTo>
                  <a:cubicBezTo>
                    <a:pt x="18939" y="18531"/>
                    <a:pt x="19901" y="12283"/>
                    <a:pt x="23949" y="8158"/>
                  </a:cubicBezTo>
                  <a:cubicBezTo>
                    <a:pt x="28711" y="4730"/>
                    <a:pt x="37379" y="7492"/>
                    <a:pt x="41284" y="15969"/>
                  </a:cubicBezTo>
                  <a:cubicBezTo>
                    <a:pt x="39084" y="11292"/>
                    <a:pt x="39665" y="5787"/>
                    <a:pt x="42808" y="1681"/>
                  </a:cubicBezTo>
                  <a:cubicBezTo>
                    <a:pt x="47218" y="-1462"/>
                    <a:pt x="53276" y="-804"/>
                    <a:pt x="56905" y="3206"/>
                  </a:cubicBezTo>
                  <a:lnTo>
                    <a:pt x="62144" y="9397"/>
                  </a:lnTo>
                  <a:lnTo>
                    <a:pt x="63573" y="11111"/>
                  </a:lnTo>
                  <a:lnTo>
                    <a:pt x="88814" y="40829"/>
                  </a:lnTo>
                  <a:lnTo>
                    <a:pt x="92815" y="45592"/>
                  </a:lnTo>
                  <a:lnTo>
                    <a:pt x="105387" y="60451"/>
                  </a:lnTo>
                  <a:lnTo>
                    <a:pt x="109769" y="65499"/>
                  </a:lnTo>
                  <a:cubicBezTo>
                    <a:pt x="110521" y="66309"/>
                    <a:pt x="111217" y="67175"/>
                    <a:pt x="111865" y="68071"/>
                  </a:cubicBezTo>
                  <a:lnTo>
                    <a:pt x="157870" y="12226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5670422" y="2526410"/>
              <a:ext cx="69437" cy="179451"/>
            </a:xfrm>
            <a:custGeom>
              <a:avLst/>
              <a:gdLst/>
              <a:ahLst/>
              <a:cxnLst/>
              <a:rect l="l" t="t" r="r" b="b"/>
              <a:pathLst>
                <a:path w="69437" h="179451" extrusionOk="0">
                  <a:moveTo>
                    <a:pt x="0" y="3334"/>
                  </a:moveTo>
                  <a:lnTo>
                    <a:pt x="15526" y="0"/>
                  </a:lnTo>
                  <a:lnTo>
                    <a:pt x="69437" y="167831"/>
                  </a:lnTo>
                  <a:lnTo>
                    <a:pt x="16669" y="179451"/>
                  </a:lnTo>
                  <a:lnTo>
                    <a:pt x="0" y="3334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5706903" y="2511932"/>
              <a:ext cx="125158" cy="164592"/>
            </a:xfrm>
            <a:custGeom>
              <a:avLst/>
              <a:gdLst/>
              <a:ahLst/>
              <a:cxnLst/>
              <a:rect l="l" t="t" r="r" b="b"/>
              <a:pathLst>
                <a:path w="125158" h="164592" extrusionOk="0">
                  <a:moveTo>
                    <a:pt x="12573" y="0"/>
                  </a:moveTo>
                  <a:lnTo>
                    <a:pt x="0" y="8668"/>
                  </a:lnTo>
                  <a:lnTo>
                    <a:pt x="82010" y="164592"/>
                  </a:lnTo>
                  <a:lnTo>
                    <a:pt x="125159" y="135731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5662611" y="2447924"/>
              <a:ext cx="66675" cy="99536"/>
            </a:xfrm>
            <a:custGeom>
              <a:avLst/>
              <a:gdLst/>
              <a:ahLst/>
              <a:cxnLst/>
              <a:rect l="l" t="t" r="r" b="b"/>
              <a:pathLst>
                <a:path w="66675" h="99536" extrusionOk="0">
                  <a:moveTo>
                    <a:pt x="66430" y="78376"/>
                  </a:moveTo>
                  <a:cubicBezTo>
                    <a:pt x="62763" y="74356"/>
                    <a:pt x="56677" y="73699"/>
                    <a:pt x="52238" y="76852"/>
                  </a:cubicBezTo>
                  <a:cubicBezTo>
                    <a:pt x="49133" y="80976"/>
                    <a:pt x="48581" y="86481"/>
                    <a:pt x="50809" y="91139"/>
                  </a:cubicBezTo>
                  <a:cubicBezTo>
                    <a:pt x="48723" y="84405"/>
                    <a:pt x="41580" y="80633"/>
                    <a:pt x="34846" y="82719"/>
                  </a:cubicBezTo>
                  <a:cubicBezTo>
                    <a:pt x="34379" y="82871"/>
                    <a:pt x="33922" y="83033"/>
                    <a:pt x="33474" y="83233"/>
                  </a:cubicBezTo>
                  <a:cubicBezTo>
                    <a:pt x="29397" y="87377"/>
                    <a:pt x="28407" y="93654"/>
                    <a:pt x="30997" y="98854"/>
                  </a:cubicBezTo>
                  <a:cubicBezTo>
                    <a:pt x="28778" y="92520"/>
                    <a:pt x="22034" y="88977"/>
                    <a:pt x="15567" y="90758"/>
                  </a:cubicBezTo>
                  <a:cubicBezTo>
                    <a:pt x="12148" y="92310"/>
                    <a:pt x="9766" y="95511"/>
                    <a:pt x="9280" y="99235"/>
                  </a:cubicBezTo>
                  <a:lnTo>
                    <a:pt x="-245" y="-30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5684392" y="2629896"/>
              <a:ext cx="841089" cy="1779035"/>
            </a:xfrm>
            <a:custGeom>
              <a:avLst/>
              <a:gdLst/>
              <a:ahLst/>
              <a:cxnLst/>
              <a:rect l="l" t="t" r="r" b="b"/>
              <a:pathLst>
                <a:path w="841089" h="1779035" extrusionOk="0">
                  <a:moveTo>
                    <a:pt x="840845" y="1661768"/>
                  </a:moveTo>
                  <a:lnTo>
                    <a:pt x="838940" y="1663292"/>
                  </a:lnTo>
                  <a:cubicBezTo>
                    <a:pt x="830081" y="1670722"/>
                    <a:pt x="821318" y="1678246"/>
                    <a:pt x="812746" y="1686057"/>
                  </a:cubicBezTo>
                  <a:cubicBezTo>
                    <a:pt x="808174" y="1690057"/>
                    <a:pt x="803221" y="1694153"/>
                    <a:pt x="799220" y="1698344"/>
                  </a:cubicBezTo>
                  <a:lnTo>
                    <a:pt x="798459" y="1699106"/>
                  </a:lnTo>
                  <a:lnTo>
                    <a:pt x="798459" y="1699106"/>
                  </a:lnTo>
                  <a:cubicBezTo>
                    <a:pt x="789886" y="1707040"/>
                    <a:pt x="781504" y="1715137"/>
                    <a:pt x="773312" y="1723395"/>
                  </a:cubicBezTo>
                  <a:cubicBezTo>
                    <a:pt x="768169" y="1728538"/>
                    <a:pt x="763026" y="1733777"/>
                    <a:pt x="757977" y="1739016"/>
                  </a:cubicBezTo>
                  <a:cubicBezTo>
                    <a:pt x="751405" y="1745779"/>
                    <a:pt x="744928" y="1752732"/>
                    <a:pt x="738927" y="1759685"/>
                  </a:cubicBezTo>
                  <a:lnTo>
                    <a:pt x="738927" y="1759685"/>
                  </a:lnTo>
                  <a:cubicBezTo>
                    <a:pt x="733117" y="1765972"/>
                    <a:pt x="727402" y="1772448"/>
                    <a:pt x="721782" y="1778735"/>
                  </a:cubicBezTo>
                  <a:lnTo>
                    <a:pt x="721782" y="1778735"/>
                  </a:lnTo>
                  <a:lnTo>
                    <a:pt x="677777" y="1673960"/>
                  </a:lnTo>
                  <a:lnTo>
                    <a:pt x="677205" y="1672722"/>
                  </a:lnTo>
                  <a:lnTo>
                    <a:pt x="591480" y="1472506"/>
                  </a:lnTo>
                  <a:lnTo>
                    <a:pt x="498135" y="1251240"/>
                  </a:lnTo>
                  <a:lnTo>
                    <a:pt x="407267" y="1036356"/>
                  </a:lnTo>
                  <a:lnTo>
                    <a:pt x="407267" y="1036356"/>
                  </a:lnTo>
                  <a:lnTo>
                    <a:pt x="3788" y="79665"/>
                  </a:lnTo>
                  <a:lnTo>
                    <a:pt x="3788" y="79665"/>
                  </a:lnTo>
                  <a:cubicBezTo>
                    <a:pt x="3026" y="78513"/>
                    <a:pt x="2359" y="77303"/>
                    <a:pt x="1787" y="76046"/>
                  </a:cubicBezTo>
                  <a:cubicBezTo>
                    <a:pt x="-89" y="71664"/>
                    <a:pt x="-680" y="66845"/>
                    <a:pt x="73" y="62139"/>
                  </a:cubicBezTo>
                  <a:lnTo>
                    <a:pt x="73" y="62139"/>
                  </a:lnTo>
                  <a:cubicBezTo>
                    <a:pt x="178" y="61273"/>
                    <a:pt x="340" y="60415"/>
                    <a:pt x="549" y="59568"/>
                  </a:cubicBezTo>
                  <a:lnTo>
                    <a:pt x="549" y="59568"/>
                  </a:lnTo>
                  <a:cubicBezTo>
                    <a:pt x="2073" y="53148"/>
                    <a:pt x="6035" y="47585"/>
                    <a:pt x="11598" y="44042"/>
                  </a:cubicBezTo>
                  <a:cubicBezTo>
                    <a:pt x="12389" y="43480"/>
                    <a:pt x="13217" y="42966"/>
                    <a:pt x="14075" y="42518"/>
                  </a:cubicBezTo>
                  <a:lnTo>
                    <a:pt x="15884" y="41661"/>
                  </a:lnTo>
                  <a:lnTo>
                    <a:pt x="18361" y="40804"/>
                  </a:lnTo>
                  <a:cubicBezTo>
                    <a:pt x="29734" y="37412"/>
                    <a:pt x="41964" y="42156"/>
                    <a:pt x="48079" y="52329"/>
                  </a:cubicBezTo>
                  <a:lnTo>
                    <a:pt x="48746" y="52329"/>
                  </a:lnTo>
                  <a:cubicBezTo>
                    <a:pt x="47879" y="49233"/>
                    <a:pt x="47622" y="45994"/>
                    <a:pt x="47984" y="42804"/>
                  </a:cubicBezTo>
                  <a:lnTo>
                    <a:pt x="47984" y="42804"/>
                  </a:lnTo>
                  <a:cubicBezTo>
                    <a:pt x="49832" y="28564"/>
                    <a:pt x="62881" y="18515"/>
                    <a:pt x="77121" y="20372"/>
                  </a:cubicBezTo>
                  <a:cubicBezTo>
                    <a:pt x="84702" y="21353"/>
                    <a:pt x="91465" y="25620"/>
                    <a:pt x="95609" y="32040"/>
                  </a:cubicBezTo>
                  <a:lnTo>
                    <a:pt x="95609" y="32040"/>
                  </a:lnTo>
                  <a:lnTo>
                    <a:pt x="96085" y="32040"/>
                  </a:lnTo>
                  <a:cubicBezTo>
                    <a:pt x="94780" y="26973"/>
                    <a:pt x="95009" y="21639"/>
                    <a:pt x="96752" y="16705"/>
                  </a:cubicBezTo>
                  <a:lnTo>
                    <a:pt x="97609" y="14895"/>
                  </a:lnTo>
                  <a:cubicBezTo>
                    <a:pt x="100247" y="8885"/>
                    <a:pt x="105086" y="4113"/>
                    <a:pt x="111134" y="1560"/>
                  </a:cubicBezTo>
                  <a:lnTo>
                    <a:pt x="111134" y="1560"/>
                  </a:lnTo>
                  <a:cubicBezTo>
                    <a:pt x="118326" y="-1297"/>
                    <a:pt x="126403" y="-849"/>
                    <a:pt x="133233" y="2799"/>
                  </a:cubicBezTo>
                  <a:lnTo>
                    <a:pt x="133233" y="2799"/>
                  </a:lnTo>
                  <a:cubicBezTo>
                    <a:pt x="134309" y="3380"/>
                    <a:pt x="135328" y="4046"/>
                    <a:pt x="136280" y="4799"/>
                  </a:cubicBezTo>
                  <a:cubicBezTo>
                    <a:pt x="140052" y="7552"/>
                    <a:pt x="143014" y="11266"/>
                    <a:pt x="144853" y="15562"/>
                  </a:cubicBezTo>
                  <a:lnTo>
                    <a:pt x="144853" y="15562"/>
                  </a:lnTo>
                  <a:cubicBezTo>
                    <a:pt x="144853" y="16229"/>
                    <a:pt x="145425" y="16991"/>
                    <a:pt x="145615" y="17658"/>
                  </a:cubicBezTo>
                  <a:cubicBezTo>
                    <a:pt x="145805" y="18324"/>
                    <a:pt x="145615" y="17658"/>
                    <a:pt x="145615" y="17658"/>
                  </a:cubicBezTo>
                  <a:lnTo>
                    <a:pt x="145615" y="19087"/>
                  </a:lnTo>
                  <a:lnTo>
                    <a:pt x="145615" y="19087"/>
                  </a:lnTo>
                  <a:lnTo>
                    <a:pt x="625199" y="1150656"/>
                  </a:lnTo>
                  <a:lnTo>
                    <a:pt x="626532" y="1153705"/>
                  </a:lnTo>
                  <a:lnTo>
                    <a:pt x="626532" y="1153705"/>
                  </a:lnTo>
                  <a:lnTo>
                    <a:pt x="813984" y="1598331"/>
                  </a:lnTo>
                  <a:lnTo>
                    <a:pt x="813984" y="1598331"/>
                  </a:lnTo>
                  <a:lnTo>
                    <a:pt x="831225" y="163948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5684857" y="2669913"/>
              <a:ext cx="757471" cy="1739209"/>
            </a:xfrm>
            <a:custGeom>
              <a:avLst/>
              <a:gdLst/>
              <a:ahLst/>
              <a:cxnLst/>
              <a:rect l="l" t="t" r="r" b="b"/>
              <a:pathLst>
                <a:path w="757471" h="1739209" extrusionOk="0">
                  <a:moveTo>
                    <a:pt x="757227" y="1699189"/>
                  </a:moveTo>
                  <a:cubicBezTo>
                    <a:pt x="750655" y="1705952"/>
                    <a:pt x="744178" y="1712905"/>
                    <a:pt x="738177" y="1719858"/>
                  </a:cubicBezTo>
                  <a:lnTo>
                    <a:pt x="738177" y="1719858"/>
                  </a:lnTo>
                  <a:cubicBezTo>
                    <a:pt x="732367" y="1726145"/>
                    <a:pt x="726652" y="1732622"/>
                    <a:pt x="721032" y="1738908"/>
                  </a:cubicBezTo>
                  <a:lnTo>
                    <a:pt x="676741" y="1636515"/>
                  </a:lnTo>
                  <a:lnTo>
                    <a:pt x="676169" y="1635181"/>
                  </a:lnTo>
                  <a:lnTo>
                    <a:pt x="591111" y="1433537"/>
                  </a:lnTo>
                  <a:lnTo>
                    <a:pt x="497861" y="1212366"/>
                  </a:lnTo>
                  <a:lnTo>
                    <a:pt x="407278" y="997578"/>
                  </a:lnTo>
                  <a:lnTo>
                    <a:pt x="407278" y="997578"/>
                  </a:lnTo>
                  <a:lnTo>
                    <a:pt x="3609" y="39553"/>
                  </a:lnTo>
                  <a:lnTo>
                    <a:pt x="3609" y="39553"/>
                  </a:lnTo>
                  <a:cubicBezTo>
                    <a:pt x="2828" y="38382"/>
                    <a:pt x="2161" y="37134"/>
                    <a:pt x="1609" y="35838"/>
                  </a:cubicBezTo>
                  <a:cubicBezTo>
                    <a:pt x="1285" y="35095"/>
                    <a:pt x="999" y="34334"/>
                    <a:pt x="751" y="33553"/>
                  </a:cubicBezTo>
                  <a:cubicBezTo>
                    <a:pt x="761" y="33333"/>
                    <a:pt x="761" y="33105"/>
                    <a:pt x="751" y="32886"/>
                  </a:cubicBezTo>
                  <a:lnTo>
                    <a:pt x="751" y="32886"/>
                  </a:lnTo>
                  <a:cubicBezTo>
                    <a:pt x="-154" y="29800"/>
                    <a:pt x="-449" y="26561"/>
                    <a:pt x="-106" y="23361"/>
                  </a:cubicBezTo>
                  <a:lnTo>
                    <a:pt x="-106" y="23361"/>
                  </a:lnTo>
                  <a:cubicBezTo>
                    <a:pt x="-201" y="22380"/>
                    <a:pt x="-201" y="21389"/>
                    <a:pt x="-106" y="20408"/>
                  </a:cubicBezTo>
                  <a:cubicBezTo>
                    <a:pt x="1218" y="13731"/>
                    <a:pt x="5161" y="7863"/>
                    <a:pt x="10848" y="4120"/>
                  </a:cubicBezTo>
                  <a:cubicBezTo>
                    <a:pt x="11638" y="3558"/>
                    <a:pt x="12467" y="3044"/>
                    <a:pt x="13324" y="2596"/>
                  </a:cubicBezTo>
                  <a:lnTo>
                    <a:pt x="15134" y="1739"/>
                  </a:lnTo>
                  <a:lnTo>
                    <a:pt x="17611" y="882"/>
                  </a:lnTo>
                  <a:cubicBezTo>
                    <a:pt x="26212" y="-1814"/>
                    <a:pt x="35603" y="167"/>
                    <a:pt x="42376" y="6120"/>
                  </a:cubicBezTo>
                  <a:lnTo>
                    <a:pt x="42376" y="6597"/>
                  </a:lnTo>
                  <a:lnTo>
                    <a:pt x="45709" y="14503"/>
                  </a:lnTo>
                  <a:lnTo>
                    <a:pt x="50186" y="25170"/>
                  </a:lnTo>
                  <a:lnTo>
                    <a:pt x="535199" y="1175219"/>
                  </a:lnTo>
                  <a:lnTo>
                    <a:pt x="535199" y="1175219"/>
                  </a:lnTo>
                  <a:lnTo>
                    <a:pt x="625782" y="1390008"/>
                  </a:lnTo>
                  <a:lnTo>
                    <a:pt x="719032" y="16111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5780615" y="2628871"/>
              <a:ext cx="744866" cy="1699669"/>
            </a:xfrm>
            <a:custGeom>
              <a:avLst/>
              <a:gdLst/>
              <a:ahLst/>
              <a:cxnLst/>
              <a:rect l="l" t="t" r="r" b="b"/>
              <a:pathLst>
                <a:path w="744866" h="1699669" extrusionOk="0">
                  <a:moveTo>
                    <a:pt x="735097" y="1640314"/>
                  </a:moveTo>
                  <a:lnTo>
                    <a:pt x="744622" y="1662793"/>
                  </a:lnTo>
                  <a:lnTo>
                    <a:pt x="742717" y="1664317"/>
                  </a:lnTo>
                  <a:cubicBezTo>
                    <a:pt x="733858" y="1671746"/>
                    <a:pt x="725096" y="1679271"/>
                    <a:pt x="716523" y="1687081"/>
                  </a:cubicBezTo>
                  <a:cubicBezTo>
                    <a:pt x="711951" y="1691082"/>
                    <a:pt x="706998" y="1695178"/>
                    <a:pt x="702998" y="1699369"/>
                  </a:cubicBezTo>
                  <a:lnTo>
                    <a:pt x="698997" y="1689844"/>
                  </a:lnTo>
                  <a:lnTo>
                    <a:pt x="697759" y="1686796"/>
                  </a:lnTo>
                  <a:lnTo>
                    <a:pt x="671660" y="1624883"/>
                  </a:lnTo>
                  <a:lnTo>
                    <a:pt x="580982" y="1410380"/>
                  </a:lnTo>
                  <a:lnTo>
                    <a:pt x="580982" y="1410380"/>
                  </a:lnTo>
                  <a:lnTo>
                    <a:pt x="3291" y="40304"/>
                  </a:lnTo>
                  <a:lnTo>
                    <a:pt x="3291" y="40304"/>
                  </a:lnTo>
                  <a:cubicBezTo>
                    <a:pt x="2510" y="39161"/>
                    <a:pt x="1843" y="37951"/>
                    <a:pt x="1291" y="36685"/>
                  </a:cubicBezTo>
                  <a:lnTo>
                    <a:pt x="433" y="34303"/>
                  </a:lnTo>
                  <a:cubicBezTo>
                    <a:pt x="433" y="34303"/>
                    <a:pt x="433" y="33732"/>
                    <a:pt x="433" y="33541"/>
                  </a:cubicBezTo>
                  <a:cubicBezTo>
                    <a:pt x="433" y="33351"/>
                    <a:pt x="433" y="33541"/>
                    <a:pt x="433" y="32970"/>
                  </a:cubicBezTo>
                  <a:cubicBezTo>
                    <a:pt x="-767" y="27798"/>
                    <a:pt x="-367" y="22388"/>
                    <a:pt x="1577" y="17444"/>
                  </a:cubicBezTo>
                  <a:lnTo>
                    <a:pt x="2434" y="15634"/>
                  </a:lnTo>
                  <a:cubicBezTo>
                    <a:pt x="5348" y="9643"/>
                    <a:pt x="10273" y="4862"/>
                    <a:pt x="16340" y="2109"/>
                  </a:cubicBezTo>
                  <a:lnTo>
                    <a:pt x="17102" y="2109"/>
                  </a:lnTo>
                  <a:cubicBezTo>
                    <a:pt x="23103" y="-558"/>
                    <a:pt x="29847" y="-1025"/>
                    <a:pt x="36152" y="775"/>
                  </a:cubicBezTo>
                  <a:lnTo>
                    <a:pt x="38153" y="1442"/>
                  </a:lnTo>
                  <a:cubicBezTo>
                    <a:pt x="40915" y="2471"/>
                    <a:pt x="43496" y="3947"/>
                    <a:pt x="45772" y="5824"/>
                  </a:cubicBezTo>
                  <a:lnTo>
                    <a:pt x="50249" y="16396"/>
                  </a:lnTo>
                  <a:lnTo>
                    <a:pt x="50249" y="16396"/>
                  </a:lnTo>
                  <a:lnTo>
                    <a:pt x="51202" y="18778"/>
                  </a:lnTo>
                  <a:lnTo>
                    <a:pt x="51773" y="20111"/>
                  </a:lnTo>
                  <a:lnTo>
                    <a:pt x="528976" y="1151681"/>
                  </a:lnTo>
                  <a:lnTo>
                    <a:pt x="530309" y="1154729"/>
                  </a:lnTo>
                  <a:lnTo>
                    <a:pt x="530309" y="1154729"/>
                  </a:lnTo>
                  <a:lnTo>
                    <a:pt x="717761" y="1599356"/>
                  </a:lnTo>
                  <a:lnTo>
                    <a:pt x="717761" y="1599356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5" name="Google Shape;1325;p4"/>
          <p:cNvGrpSpPr/>
          <p:nvPr/>
        </p:nvGrpSpPr>
        <p:grpSpPr>
          <a:xfrm>
            <a:off x="911461" y="4444554"/>
            <a:ext cx="995625" cy="1054737"/>
            <a:chOff x="4924424" y="2185987"/>
            <a:chExt cx="2346511" cy="2485828"/>
          </a:xfrm>
        </p:grpSpPr>
        <p:sp>
          <p:nvSpPr>
            <p:cNvPr id="1326" name="Google Shape;1326;p4"/>
            <p:cNvSpPr/>
            <p:nvPr/>
          </p:nvSpPr>
          <p:spPr>
            <a:xfrm>
              <a:off x="4924424" y="2187130"/>
              <a:ext cx="2346511" cy="2484685"/>
            </a:xfrm>
            <a:custGeom>
              <a:avLst/>
              <a:gdLst/>
              <a:ahLst/>
              <a:cxnLst/>
              <a:rect l="l" t="t" r="r" b="b"/>
              <a:pathLst>
                <a:path w="2346511" h="2484685" extrusionOk="0">
                  <a:moveTo>
                    <a:pt x="1076197" y="-182"/>
                  </a:moveTo>
                  <a:lnTo>
                    <a:pt x="2307589" y="786773"/>
                  </a:lnTo>
                  <a:cubicBezTo>
                    <a:pt x="2346432" y="811672"/>
                    <a:pt x="2357776" y="863335"/>
                    <a:pt x="2332926" y="902216"/>
                  </a:cubicBezTo>
                  <a:lnTo>
                    <a:pt x="1346230" y="2445933"/>
                  </a:lnTo>
                  <a:cubicBezTo>
                    <a:pt x="1321399" y="2484804"/>
                    <a:pt x="1269754" y="2496187"/>
                    <a:pt x="1230883" y="2471365"/>
                  </a:cubicBezTo>
                  <a:lnTo>
                    <a:pt x="-414" y="1684314"/>
                  </a:lnTo>
                  <a:lnTo>
                    <a:pt x="1075911" y="-18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4928330" y="2185987"/>
              <a:ext cx="1235201" cy="1784223"/>
            </a:xfrm>
            <a:custGeom>
              <a:avLst/>
              <a:gdLst/>
              <a:ahLst/>
              <a:cxnLst/>
              <a:rect l="l" t="t" r="r" b="b"/>
              <a:pathLst>
                <a:path w="1235201" h="1784223" extrusionOk="0">
                  <a:moveTo>
                    <a:pt x="1074992" y="0"/>
                  </a:moveTo>
                  <a:lnTo>
                    <a:pt x="1235202" y="102489"/>
                  </a:lnTo>
                  <a:lnTo>
                    <a:pt x="160306" y="1784223"/>
                  </a:lnTo>
                  <a:lnTo>
                    <a:pt x="0" y="1681734"/>
                  </a:lnTo>
                  <a:lnTo>
                    <a:pt x="1074992" y="0"/>
                  </a:lnTo>
                  <a:lnTo>
                    <a:pt x="1074992" y="0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4924520" y="2187510"/>
              <a:ext cx="1107852" cy="1702784"/>
            </a:xfrm>
            <a:custGeom>
              <a:avLst/>
              <a:gdLst/>
              <a:ahLst/>
              <a:cxnLst/>
              <a:rect l="l" t="t" r="r" b="b"/>
              <a:pathLst>
                <a:path w="1107852" h="1702784" extrusionOk="0">
                  <a:moveTo>
                    <a:pt x="1074896" y="0"/>
                  </a:moveTo>
                  <a:lnTo>
                    <a:pt x="1107853" y="21050"/>
                  </a:lnTo>
                  <a:lnTo>
                    <a:pt x="32957" y="1702784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4957762" y="2208656"/>
              <a:ext cx="1087088" cy="1689639"/>
            </a:xfrm>
            <a:custGeom>
              <a:avLst/>
              <a:gdLst/>
              <a:ahLst/>
              <a:cxnLst/>
              <a:rect l="l" t="t" r="r" b="b"/>
              <a:pathLst>
                <a:path w="1087088" h="1689639" extrusionOk="0">
                  <a:moveTo>
                    <a:pt x="1074896" y="0"/>
                  </a:moveTo>
                  <a:lnTo>
                    <a:pt x="1087088" y="7906"/>
                  </a:lnTo>
                  <a:lnTo>
                    <a:pt x="12192" y="1689640"/>
                  </a:lnTo>
                  <a:lnTo>
                    <a:pt x="0" y="1681829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000000">
                <a:alpha val="2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4962810" y="2211990"/>
              <a:ext cx="1087183" cy="1689544"/>
            </a:xfrm>
            <a:custGeom>
              <a:avLst/>
              <a:gdLst/>
              <a:ahLst/>
              <a:cxnLst/>
              <a:rect l="l" t="t" r="r" b="b"/>
              <a:pathLst>
                <a:path w="1087183" h="1689544" extrusionOk="0">
                  <a:moveTo>
                    <a:pt x="1074896" y="0"/>
                  </a:moveTo>
                  <a:lnTo>
                    <a:pt x="1087184" y="7810"/>
                  </a:lnTo>
                  <a:lnTo>
                    <a:pt x="12287" y="1689545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4"/>
            <p:cNvSpPr/>
            <p:nvPr/>
          </p:nvSpPr>
          <p:spPr>
            <a:xfrm rot="1952229">
              <a:off x="6066496" y="2839856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4"/>
            <p:cNvSpPr/>
            <p:nvPr/>
          </p:nvSpPr>
          <p:spPr>
            <a:xfrm rot="1952229">
              <a:off x="5993525" y="2954047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4"/>
            <p:cNvSpPr/>
            <p:nvPr/>
          </p:nvSpPr>
          <p:spPr>
            <a:xfrm rot="1952229">
              <a:off x="5922555" y="3065061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4"/>
            <p:cNvSpPr/>
            <p:nvPr/>
          </p:nvSpPr>
          <p:spPr>
            <a:xfrm rot="1952229">
              <a:off x="5881909" y="4171354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2" y="-182"/>
                  </a:lnTo>
                  <a:lnTo>
                    <a:pt x="466502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4"/>
            <p:cNvSpPr/>
            <p:nvPr/>
          </p:nvSpPr>
          <p:spPr>
            <a:xfrm rot="1952229">
              <a:off x="5810983" y="4282449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1" y="-182"/>
                  </a:lnTo>
                  <a:lnTo>
                    <a:pt x="466501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6" name="Google Shape;1336;p4"/>
          <p:cNvGrpSpPr/>
          <p:nvPr/>
        </p:nvGrpSpPr>
        <p:grpSpPr>
          <a:xfrm>
            <a:off x="798647" y="5124920"/>
            <a:ext cx="448897" cy="496965"/>
            <a:chOff x="5567361" y="2843527"/>
            <a:chExt cx="1057970" cy="1171259"/>
          </a:xfrm>
        </p:grpSpPr>
        <p:sp>
          <p:nvSpPr>
            <p:cNvPr id="1337" name="Google Shape;1337;p4"/>
            <p:cNvSpPr/>
            <p:nvPr/>
          </p:nvSpPr>
          <p:spPr>
            <a:xfrm>
              <a:off x="5567361" y="2886455"/>
              <a:ext cx="1057846" cy="1128331"/>
            </a:xfrm>
            <a:custGeom>
              <a:avLst/>
              <a:gdLst/>
              <a:ahLst/>
              <a:cxnLst/>
              <a:rect l="l" t="t" r="r" b="b"/>
              <a:pathLst>
                <a:path w="1057846" h="1128331" extrusionOk="0">
                  <a:moveTo>
                    <a:pt x="1057469" y="182705"/>
                  </a:moveTo>
                  <a:lnTo>
                    <a:pt x="987746" y="504079"/>
                  </a:lnTo>
                  <a:lnTo>
                    <a:pt x="852395" y="1127966"/>
                  </a:lnTo>
                  <a:cubicBezTo>
                    <a:pt x="686899" y="1019477"/>
                    <a:pt x="493255" y="961831"/>
                    <a:pt x="295374" y="962136"/>
                  </a:cubicBezTo>
                  <a:lnTo>
                    <a:pt x="213077" y="962136"/>
                  </a:lnTo>
                  <a:cubicBezTo>
                    <a:pt x="156652" y="962117"/>
                    <a:pt x="100330" y="966765"/>
                    <a:pt x="44676" y="976043"/>
                  </a:cubicBez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lnTo>
                    <a:pt x="254607" y="8588"/>
                  </a:lnTo>
                  <a:lnTo>
                    <a:pt x="318424" y="22399"/>
                  </a:lnTo>
                  <a:lnTo>
                    <a:pt x="338522" y="26781"/>
                  </a:lnTo>
                  <a:lnTo>
                    <a:pt x="369859" y="33544"/>
                  </a:lnTo>
                  <a:lnTo>
                    <a:pt x="389861" y="37925"/>
                  </a:lnTo>
                  <a:lnTo>
                    <a:pt x="447583" y="50498"/>
                  </a:lnTo>
                  <a:lnTo>
                    <a:pt x="467681" y="54785"/>
                  </a:lnTo>
                  <a:lnTo>
                    <a:pt x="499018" y="61547"/>
                  </a:lnTo>
                  <a:lnTo>
                    <a:pt x="519116" y="65929"/>
                  </a:lnTo>
                  <a:lnTo>
                    <a:pt x="576837" y="78502"/>
                  </a:lnTo>
                  <a:lnTo>
                    <a:pt x="596840" y="82788"/>
                  </a:lnTo>
                  <a:lnTo>
                    <a:pt x="596840" y="82788"/>
                  </a:lnTo>
                  <a:lnTo>
                    <a:pt x="628177" y="89646"/>
                  </a:lnTo>
                  <a:lnTo>
                    <a:pt x="648275" y="94028"/>
                  </a:lnTo>
                  <a:lnTo>
                    <a:pt x="705996" y="106505"/>
                  </a:lnTo>
                  <a:lnTo>
                    <a:pt x="725999" y="110791"/>
                  </a:lnTo>
                  <a:lnTo>
                    <a:pt x="757431" y="117649"/>
                  </a:lnTo>
                  <a:lnTo>
                    <a:pt x="777434" y="122031"/>
                  </a:lnTo>
                  <a:lnTo>
                    <a:pt x="835155" y="134509"/>
                  </a:lnTo>
                  <a:lnTo>
                    <a:pt x="855158" y="138795"/>
                  </a:lnTo>
                  <a:lnTo>
                    <a:pt x="886590" y="145653"/>
                  </a:lnTo>
                  <a:lnTo>
                    <a:pt x="906593" y="150035"/>
                  </a:lnTo>
                  <a:lnTo>
                    <a:pt x="964314" y="162512"/>
                  </a:lnTo>
                  <a:lnTo>
                    <a:pt x="984317" y="166894"/>
                  </a:lnTo>
                  <a:lnTo>
                    <a:pt x="1015749" y="173657"/>
                  </a:lnTo>
                  <a:lnTo>
                    <a:pt x="1035752" y="17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4"/>
            <p:cNvSpPr/>
            <p:nvPr/>
          </p:nvSpPr>
          <p:spPr>
            <a:xfrm rot="735886">
              <a:off x="5736138" y="2974525"/>
              <a:ext cx="864108" cy="329007"/>
            </a:xfrm>
            <a:custGeom>
              <a:avLst/>
              <a:gdLst/>
              <a:ahLst/>
              <a:cxnLst/>
              <a:rect l="l" t="t" r="r" b="b"/>
              <a:pathLst>
                <a:path w="863822" h="328898" extrusionOk="0">
                  <a:moveTo>
                    <a:pt x="-378" y="-365"/>
                  </a:moveTo>
                  <a:lnTo>
                    <a:pt x="863444" y="-365"/>
                  </a:lnTo>
                  <a:lnTo>
                    <a:pt x="863444" y="328533"/>
                  </a:lnTo>
                  <a:lnTo>
                    <a:pt x="-378" y="328533"/>
                  </a:lnTo>
                  <a:close/>
                </a:path>
              </a:pathLst>
            </a:custGeom>
            <a:solidFill>
              <a:srgbClr val="92E4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5567361" y="2886455"/>
              <a:ext cx="254984" cy="984884"/>
            </a:xfrm>
            <a:custGeom>
              <a:avLst/>
              <a:gdLst/>
              <a:ahLst/>
              <a:cxnLst/>
              <a:rect l="l" t="t" r="r" b="b"/>
              <a:pathLst>
                <a:path w="254984" h="984884" extrusionOk="0">
                  <a:moveTo>
                    <a:pt x="254607" y="8588"/>
                  </a:moveTo>
                  <a:lnTo>
                    <a:pt x="254607" y="8588"/>
                  </a:lnTo>
                  <a:lnTo>
                    <a:pt x="184884" y="329962"/>
                  </a:lnTo>
                  <a:lnTo>
                    <a:pt x="44676" y="976043"/>
                  </a:ln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5854159" y="293884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5983033" y="2966751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6111906" y="299475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6240779" y="302266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6369652" y="3050666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6498526" y="307857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6517700" y="2984021"/>
              <a:ext cx="94981" cy="173272"/>
            </a:xfrm>
            <a:custGeom>
              <a:avLst/>
              <a:gdLst/>
              <a:ahLst/>
              <a:cxnLst/>
              <a:rect l="l" t="t" r="r" b="b"/>
              <a:pathLst>
                <a:path w="94981" h="173272" extrusionOk="0">
                  <a:moveTo>
                    <a:pt x="65315" y="76758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20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01"/>
                  </a:lnTo>
                  <a:cubicBezTo>
                    <a:pt x="60362" y="125764"/>
                    <a:pt x="61334" y="134565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20" y="172922"/>
                    <a:pt x="29091" y="172922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6388483" y="2955446"/>
              <a:ext cx="95096" cy="173230"/>
            </a:xfrm>
            <a:custGeom>
              <a:avLst/>
              <a:gdLst/>
              <a:ahLst/>
              <a:cxnLst/>
              <a:rect l="l" t="t" r="r" b="b"/>
              <a:pathLst>
                <a:path w="95096" h="173230" extrusionOk="0">
                  <a:moveTo>
                    <a:pt x="65374" y="76758"/>
                  </a:moveTo>
                  <a:lnTo>
                    <a:pt x="72232" y="45325"/>
                  </a:lnTo>
                  <a:cubicBezTo>
                    <a:pt x="73089" y="41153"/>
                    <a:pt x="72270" y="36800"/>
                    <a:pt x="69946" y="33228"/>
                  </a:cubicBezTo>
                  <a:cubicBezTo>
                    <a:pt x="67698" y="29647"/>
                    <a:pt x="64088" y="27133"/>
                    <a:pt x="59945" y="26275"/>
                  </a:cubicBezTo>
                  <a:cubicBezTo>
                    <a:pt x="51315" y="24389"/>
                    <a:pt x="42790" y="29847"/>
                    <a:pt x="40895" y="38467"/>
                  </a:cubicBezTo>
                  <a:lnTo>
                    <a:pt x="21845" y="127431"/>
                  </a:lnTo>
                  <a:cubicBezTo>
                    <a:pt x="19978" y="136089"/>
                    <a:pt x="25474" y="144614"/>
                    <a:pt x="34132" y="146481"/>
                  </a:cubicBezTo>
                  <a:cubicBezTo>
                    <a:pt x="42790" y="148348"/>
                    <a:pt x="51315" y="142852"/>
                    <a:pt x="53182" y="134193"/>
                  </a:cubicBezTo>
                  <a:lnTo>
                    <a:pt x="56706" y="118001"/>
                  </a:lnTo>
                  <a:cubicBezTo>
                    <a:pt x="65869" y="137699"/>
                    <a:pt x="57316" y="161102"/>
                    <a:pt x="37618" y="170255"/>
                  </a:cubicBezTo>
                  <a:cubicBezTo>
                    <a:pt x="36694" y="170684"/>
                    <a:pt x="35751" y="171084"/>
                    <a:pt x="34799" y="171436"/>
                  </a:cubicBezTo>
                  <a:cubicBezTo>
                    <a:pt x="33379" y="172036"/>
                    <a:pt x="31913" y="172522"/>
                    <a:pt x="30417" y="172865"/>
                  </a:cubicBezTo>
                  <a:lnTo>
                    <a:pt x="28417" y="172865"/>
                  </a:lnTo>
                  <a:cubicBezTo>
                    <a:pt x="8748" y="168455"/>
                    <a:pt x="-3720" y="149062"/>
                    <a:pt x="413" y="129336"/>
                  </a:cubicBezTo>
                  <a:lnTo>
                    <a:pt x="22321" y="28466"/>
                  </a:lnTo>
                  <a:cubicBezTo>
                    <a:pt x="26645" y="8740"/>
                    <a:pt x="46105" y="-3786"/>
                    <a:pt x="65850" y="462"/>
                  </a:cubicBezTo>
                  <a:cubicBezTo>
                    <a:pt x="75337" y="2510"/>
                    <a:pt x="83605" y="8273"/>
                    <a:pt x="88805" y="16465"/>
                  </a:cubicBezTo>
                  <a:cubicBezTo>
                    <a:pt x="94149" y="24580"/>
                    <a:pt x="95978" y="34514"/>
                    <a:pt x="93854" y="43992"/>
                  </a:cubicBezTo>
                  <a:lnTo>
                    <a:pt x="85757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6259020" y="2927334"/>
              <a:ext cx="95089" cy="173337"/>
            </a:xfrm>
            <a:custGeom>
              <a:avLst/>
              <a:gdLst/>
              <a:ahLst/>
              <a:cxnLst/>
              <a:rect l="l" t="t" r="r" b="b"/>
              <a:pathLst>
                <a:path w="95089" h="173337" extrusionOk="0">
                  <a:moveTo>
                    <a:pt x="65678" y="77056"/>
                  </a:moveTo>
                  <a:lnTo>
                    <a:pt x="72440" y="45623"/>
                  </a:lnTo>
                  <a:cubicBezTo>
                    <a:pt x="73393" y="41461"/>
                    <a:pt x="72602" y="37089"/>
                    <a:pt x="70250" y="33527"/>
                  </a:cubicBezTo>
                  <a:cubicBezTo>
                    <a:pt x="65506" y="26069"/>
                    <a:pt x="55610" y="23878"/>
                    <a:pt x="48161" y="28621"/>
                  </a:cubicBezTo>
                  <a:cubicBezTo>
                    <a:pt x="44542" y="30917"/>
                    <a:pt x="41999" y="34574"/>
                    <a:pt x="41103" y="38765"/>
                  </a:cubicBezTo>
                  <a:lnTo>
                    <a:pt x="22053" y="127634"/>
                  </a:lnTo>
                  <a:cubicBezTo>
                    <a:pt x="20158" y="136292"/>
                    <a:pt x="25635" y="144836"/>
                    <a:pt x="34293" y="146731"/>
                  </a:cubicBezTo>
                  <a:cubicBezTo>
                    <a:pt x="42951" y="148627"/>
                    <a:pt x="51495" y="143150"/>
                    <a:pt x="53390" y="134492"/>
                  </a:cubicBezTo>
                  <a:lnTo>
                    <a:pt x="56915" y="118299"/>
                  </a:lnTo>
                  <a:cubicBezTo>
                    <a:pt x="65935" y="138063"/>
                    <a:pt x="57220" y="161400"/>
                    <a:pt x="37455" y="170420"/>
                  </a:cubicBezTo>
                  <a:cubicBezTo>
                    <a:pt x="36560" y="170830"/>
                    <a:pt x="35645" y="171201"/>
                    <a:pt x="34722" y="171544"/>
                  </a:cubicBezTo>
                  <a:cubicBezTo>
                    <a:pt x="33331" y="172115"/>
                    <a:pt x="31893" y="172601"/>
                    <a:pt x="30435" y="172973"/>
                  </a:cubicBezTo>
                  <a:lnTo>
                    <a:pt x="28435" y="172973"/>
                  </a:lnTo>
                  <a:cubicBezTo>
                    <a:pt x="8737" y="168601"/>
                    <a:pt x="-3760" y="149179"/>
                    <a:pt x="431" y="129443"/>
                  </a:cubicBezTo>
                  <a:lnTo>
                    <a:pt x="22339" y="28479"/>
                  </a:lnTo>
                  <a:cubicBezTo>
                    <a:pt x="26625" y="8724"/>
                    <a:pt x="46113" y="-3811"/>
                    <a:pt x="65868" y="475"/>
                  </a:cubicBezTo>
                  <a:cubicBezTo>
                    <a:pt x="85623" y="4761"/>
                    <a:pt x="98158" y="24250"/>
                    <a:pt x="93872" y="44004"/>
                  </a:cubicBezTo>
                  <a:lnTo>
                    <a:pt x="85775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6130033" y="2899712"/>
              <a:ext cx="95107" cy="173242"/>
            </a:xfrm>
            <a:custGeom>
              <a:avLst/>
              <a:gdLst/>
              <a:ahLst/>
              <a:cxnLst/>
              <a:rect l="l" t="t" r="r" b="b"/>
              <a:pathLst>
                <a:path w="95107" h="173242" extrusionOk="0">
                  <a:moveTo>
                    <a:pt x="65506" y="76675"/>
                  </a:moveTo>
                  <a:lnTo>
                    <a:pt x="72268" y="45242"/>
                  </a:lnTo>
                  <a:cubicBezTo>
                    <a:pt x="74145" y="36603"/>
                    <a:pt x="68668" y="28078"/>
                    <a:pt x="60038" y="26202"/>
                  </a:cubicBezTo>
                  <a:cubicBezTo>
                    <a:pt x="60019" y="26202"/>
                    <a:pt x="60000" y="26192"/>
                    <a:pt x="59981" y="26192"/>
                  </a:cubicBezTo>
                  <a:cubicBezTo>
                    <a:pt x="51332" y="24364"/>
                    <a:pt x="42836" y="29850"/>
                    <a:pt x="40931" y="38480"/>
                  </a:cubicBezTo>
                  <a:lnTo>
                    <a:pt x="21881" y="127348"/>
                  </a:lnTo>
                  <a:cubicBezTo>
                    <a:pt x="19985" y="135997"/>
                    <a:pt x="25462" y="144550"/>
                    <a:pt x="34121" y="146446"/>
                  </a:cubicBezTo>
                  <a:cubicBezTo>
                    <a:pt x="42779" y="148341"/>
                    <a:pt x="51323" y="142864"/>
                    <a:pt x="53218" y="134206"/>
                  </a:cubicBezTo>
                  <a:lnTo>
                    <a:pt x="56742" y="118014"/>
                  </a:lnTo>
                  <a:cubicBezTo>
                    <a:pt x="65886" y="137721"/>
                    <a:pt x="57324" y="161114"/>
                    <a:pt x="37607" y="170248"/>
                  </a:cubicBezTo>
                  <a:cubicBezTo>
                    <a:pt x="36673" y="170687"/>
                    <a:pt x="35711" y="171087"/>
                    <a:pt x="34740" y="171449"/>
                  </a:cubicBezTo>
                  <a:cubicBezTo>
                    <a:pt x="33311" y="172020"/>
                    <a:pt x="31854" y="172506"/>
                    <a:pt x="30358" y="172877"/>
                  </a:cubicBezTo>
                  <a:lnTo>
                    <a:pt x="28453" y="172877"/>
                  </a:lnTo>
                  <a:cubicBezTo>
                    <a:pt x="8727" y="168553"/>
                    <a:pt x="-3798" y="149094"/>
                    <a:pt x="450" y="129348"/>
                  </a:cubicBezTo>
                  <a:lnTo>
                    <a:pt x="22357" y="28478"/>
                  </a:lnTo>
                  <a:cubicBezTo>
                    <a:pt x="26643" y="8724"/>
                    <a:pt x="46132" y="-3811"/>
                    <a:pt x="65886" y="475"/>
                  </a:cubicBezTo>
                  <a:cubicBezTo>
                    <a:pt x="85641" y="4761"/>
                    <a:pt x="98176" y="24249"/>
                    <a:pt x="93890" y="44004"/>
                  </a:cubicBezTo>
                  <a:lnTo>
                    <a:pt x="85794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6000951" y="2871613"/>
              <a:ext cx="95126" cy="173242"/>
            </a:xfrm>
            <a:custGeom>
              <a:avLst/>
              <a:gdLst/>
              <a:ahLst/>
              <a:cxnLst/>
              <a:rect l="l" t="t" r="r" b="b"/>
              <a:pathLst>
                <a:path w="95126" h="173242" extrusionOk="0">
                  <a:moveTo>
                    <a:pt x="65333" y="76770"/>
                  </a:moveTo>
                  <a:lnTo>
                    <a:pt x="72191" y="45243"/>
                  </a:lnTo>
                  <a:cubicBezTo>
                    <a:pt x="74058" y="36594"/>
                    <a:pt x="68562" y="28059"/>
                    <a:pt x="59904" y="26193"/>
                  </a:cubicBezTo>
                  <a:cubicBezTo>
                    <a:pt x="51246" y="24326"/>
                    <a:pt x="42721" y="29831"/>
                    <a:pt x="40854" y="38480"/>
                  </a:cubicBezTo>
                  <a:lnTo>
                    <a:pt x="21804" y="127348"/>
                  </a:lnTo>
                  <a:cubicBezTo>
                    <a:pt x="20385" y="136121"/>
                    <a:pt x="26348" y="144388"/>
                    <a:pt x="35120" y="145808"/>
                  </a:cubicBezTo>
                  <a:cubicBezTo>
                    <a:pt x="43264" y="147132"/>
                    <a:pt x="51084" y="142074"/>
                    <a:pt x="53237" y="134111"/>
                  </a:cubicBezTo>
                  <a:lnTo>
                    <a:pt x="56666" y="118014"/>
                  </a:lnTo>
                  <a:cubicBezTo>
                    <a:pt x="60390" y="125738"/>
                    <a:pt x="61400" y="134501"/>
                    <a:pt x="59523" y="142874"/>
                  </a:cubicBezTo>
                  <a:cubicBezTo>
                    <a:pt x="56723" y="156018"/>
                    <a:pt x="47369" y="166810"/>
                    <a:pt x="34758" y="171449"/>
                  </a:cubicBezTo>
                  <a:cubicBezTo>
                    <a:pt x="33329" y="172020"/>
                    <a:pt x="31872" y="172506"/>
                    <a:pt x="30377" y="172878"/>
                  </a:cubicBezTo>
                  <a:lnTo>
                    <a:pt x="28472" y="172878"/>
                  </a:lnTo>
                  <a:cubicBezTo>
                    <a:pt x="8726" y="168601"/>
                    <a:pt x="-3818" y="149141"/>
                    <a:pt x="459" y="129396"/>
                  </a:cubicBezTo>
                  <a:cubicBezTo>
                    <a:pt x="459" y="129377"/>
                    <a:pt x="468" y="129367"/>
                    <a:pt x="468" y="129348"/>
                  </a:cubicBezTo>
                  <a:lnTo>
                    <a:pt x="22376" y="28479"/>
                  </a:lnTo>
                  <a:cubicBezTo>
                    <a:pt x="26662" y="8724"/>
                    <a:pt x="46150" y="-3811"/>
                    <a:pt x="65905" y="475"/>
                  </a:cubicBezTo>
                  <a:cubicBezTo>
                    <a:pt x="85660" y="4761"/>
                    <a:pt x="98195" y="24250"/>
                    <a:pt x="93908" y="44004"/>
                  </a:cubicBezTo>
                  <a:lnTo>
                    <a:pt x="85717" y="81438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5871810" y="2843527"/>
              <a:ext cx="94981" cy="173301"/>
            </a:xfrm>
            <a:custGeom>
              <a:avLst/>
              <a:gdLst/>
              <a:ahLst/>
              <a:cxnLst/>
              <a:rect l="l" t="t" r="r" b="b"/>
              <a:pathLst>
                <a:path w="94981" h="173301" extrusionOk="0">
                  <a:moveTo>
                    <a:pt x="65315" y="76853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19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96"/>
                  </a:lnTo>
                  <a:cubicBezTo>
                    <a:pt x="60343" y="125840"/>
                    <a:pt x="61314" y="134593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30" y="172960"/>
                    <a:pt x="29082" y="172960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4"/>
          <p:cNvGrpSpPr/>
          <p:nvPr/>
        </p:nvGrpSpPr>
        <p:grpSpPr>
          <a:xfrm>
            <a:off x="1166724" y="5249283"/>
            <a:ext cx="413118" cy="437043"/>
            <a:chOff x="5609939" y="2914650"/>
            <a:chExt cx="973645" cy="1030033"/>
          </a:xfrm>
        </p:grpSpPr>
        <p:sp>
          <p:nvSpPr>
            <p:cNvPr id="1353" name="Google Shape;1353;p4"/>
            <p:cNvSpPr/>
            <p:nvPr/>
          </p:nvSpPr>
          <p:spPr>
            <a:xfrm rot="2487314">
              <a:off x="5912482" y="3535846"/>
              <a:ext cx="85975" cy="82068"/>
            </a:xfrm>
            <a:custGeom>
              <a:avLst/>
              <a:gdLst/>
              <a:ahLst/>
              <a:cxnLst/>
              <a:rect l="l" t="t" r="r" b="b"/>
              <a:pathLst>
                <a:path w="85915" h="82010" extrusionOk="0">
                  <a:moveTo>
                    <a:pt x="-470" y="-395"/>
                  </a:moveTo>
                  <a:lnTo>
                    <a:pt x="85446" y="-395"/>
                  </a:lnTo>
                  <a:lnTo>
                    <a:pt x="85446" y="81615"/>
                  </a:lnTo>
                  <a:lnTo>
                    <a:pt x="-470" y="816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5840444" y="2914650"/>
              <a:ext cx="743140" cy="743140"/>
            </a:xfrm>
            <a:custGeom>
              <a:avLst/>
              <a:gdLst/>
              <a:ahLst/>
              <a:cxnLst/>
              <a:rect l="l" t="t" r="r" b="b"/>
              <a:pathLst>
                <a:path w="743140" h="743140" extrusionOk="0">
                  <a:moveTo>
                    <a:pt x="743141" y="371570"/>
                  </a:moveTo>
                  <a:cubicBezTo>
                    <a:pt x="743141" y="576783"/>
                    <a:pt x="576783" y="743140"/>
                    <a:pt x="371570" y="743140"/>
                  </a:cubicBezTo>
                  <a:cubicBezTo>
                    <a:pt x="166358" y="743140"/>
                    <a:pt x="0" y="576783"/>
                    <a:pt x="0" y="371570"/>
                  </a:cubicBezTo>
                  <a:cubicBezTo>
                    <a:pt x="0" y="166358"/>
                    <a:pt x="166358" y="0"/>
                    <a:pt x="371570" y="0"/>
                  </a:cubicBezTo>
                  <a:cubicBezTo>
                    <a:pt x="576783" y="0"/>
                    <a:pt x="743141" y="166358"/>
                    <a:pt x="743141" y="37157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5893308" y="2967513"/>
              <a:ext cx="637413" cy="637413"/>
            </a:xfrm>
            <a:custGeom>
              <a:avLst/>
              <a:gdLst/>
              <a:ahLst/>
              <a:cxnLst/>
              <a:rect l="l" t="t" r="r" b="b"/>
              <a:pathLst>
                <a:path w="637413" h="637413" extrusionOk="0">
                  <a:moveTo>
                    <a:pt x="637413" y="318706"/>
                  </a:moveTo>
                  <a:cubicBezTo>
                    <a:pt x="637413" y="494723"/>
                    <a:pt x="494723" y="637413"/>
                    <a:pt x="318707" y="637413"/>
                  </a:cubicBezTo>
                  <a:cubicBezTo>
                    <a:pt x="142690" y="637413"/>
                    <a:pt x="0" y="494723"/>
                    <a:pt x="0" y="318707"/>
                  </a:cubicBezTo>
                  <a:cubicBezTo>
                    <a:pt x="0" y="142690"/>
                    <a:pt x="142690" y="0"/>
                    <a:pt x="318707" y="0"/>
                  </a:cubicBezTo>
                  <a:cubicBezTo>
                    <a:pt x="494723" y="0"/>
                    <a:pt x="637413" y="142690"/>
                    <a:pt x="637413" y="318706"/>
                  </a:cubicBezTo>
                  <a:close/>
                </a:path>
              </a:pathLst>
            </a:custGeom>
            <a:solidFill>
              <a:srgbClr val="6BCF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4"/>
            <p:cNvSpPr/>
            <p:nvPr/>
          </p:nvSpPr>
          <p:spPr>
            <a:xfrm rot="-543719">
              <a:off x="6172659" y="3111950"/>
              <a:ext cx="291459" cy="328796"/>
            </a:xfrm>
            <a:custGeom>
              <a:avLst/>
              <a:gdLst/>
              <a:ahLst/>
              <a:cxnLst/>
              <a:rect l="l" t="t" r="r" b="b"/>
              <a:pathLst>
                <a:path w="291464" h="328802" extrusionOk="0">
                  <a:moveTo>
                    <a:pt x="290995" y="164007"/>
                  </a:moveTo>
                  <a:cubicBezTo>
                    <a:pt x="290995" y="254803"/>
                    <a:pt x="225749" y="328408"/>
                    <a:pt x="145263" y="328408"/>
                  </a:cubicBezTo>
                  <a:cubicBezTo>
                    <a:pt x="64777" y="328408"/>
                    <a:pt x="-469" y="254803"/>
                    <a:pt x="-469" y="164007"/>
                  </a:cubicBezTo>
                  <a:cubicBezTo>
                    <a:pt x="-469" y="73210"/>
                    <a:pt x="64777" y="-395"/>
                    <a:pt x="145263" y="-395"/>
                  </a:cubicBezTo>
                  <a:cubicBezTo>
                    <a:pt x="225749" y="-395"/>
                    <a:pt x="290995" y="73210"/>
                    <a:pt x="290995" y="164007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5893410" y="2967501"/>
              <a:ext cx="400518" cy="637493"/>
            </a:xfrm>
            <a:custGeom>
              <a:avLst/>
              <a:gdLst/>
              <a:ahLst/>
              <a:cxnLst/>
              <a:rect l="l" t="t" r="r" b="b"/>
              <a:pathLst>
                <a:path w="400518" h="637493" extrusionOk="0">
                  <a:moveTo>
                    <a:pt x="400049" y="626362"/>
                  </a:moveTo>
                  <a:cubicBezTo>
                    <a:pt x="229923" y="671501"/>
                    <a:pt x="55406" y="570174"/>
                    <a:pt x="10267" y="400048"/>
                  </a:cubicBezTo>
                  <a:cubicBezTo>
                    <a:pt x="-34872" y="229913"/>
                    <a:pt x="66455" y="55405"/>
                    <a:pt x="236581" y="10266"/>
                  </a:cubicBezTo>
                  <a:cubicBezTo>
                    <a:pt x="288025" y="-3383"/>
                    <a:pt x="342061" y="-3936"/>
                    <a:pt x="393763" y="8666"/>
                  </a:cubicBezTo>
                  <a:cubicBezTo>
                    <a:pt x="223636" y="54015"/>
                    <a:pt x="122481" y="228703"/>
                    <a:pt x="167839" y="398829"/>
                  </a:cubicBezTo>
                  <a:cubicBezTo>
                    <a:pt x="197843" y="511405"/>
                    <a:pt x="286883" y="598644"/>
                    <a:pt x="400049" y="626362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5717095" y="3622738"/>
              <a:ext cx="269366" cy="321945"/>
            </a:xfrm>
            <a:custGeom>
              <a:avLst/>
              <a:gdLst/>
              <a:ahLst/>
              <a:cxnLst/>
              <a:rect l="l" t="t" r="r" b="b"/>
              <a:pathLst>
                <a:path w="269366" h="321945" extrusionOk="0">
                  <a:moveTo>
                    <a:pt x="268897" y="36372"/>
                  </a:moveTo>
                  <a:lnTo>
                    <a:pt x="39631" y="321551"/>
                  </a:lnTo>
                  <a:cubicBezTo>
                    <a:pt x="26677" y="308692"/>
                    <a:pt x="13246" y="296119"/>
                    <a:pt x="-470" y="283451"/>
                  </a:cubicBezTo>
                  <a:lnTo>
                    <a:pt x="228130" y="-395"/>
                  </a:lnTo>
                  <a:lnTo>
                    <a:pt x="242704" y="12464"/>
                  </a:ln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5609939" y="3556730"/>
              <a:ext cx="335470" cy="349948"/>
            </a:xfrm>
            <a:custGeom>
              <a:avLst/>
              <a:gdLst/>
              <a:ahLst/>
              <a:cxnLst/>
              <a:rect l="l" t="t" r="r" b="b"/>
              <a:pathLst>
                <a:path w="335470" h="349948" extrusionOk="0">
                  <a:moveTo>
                    <a:pt x="335001" y="65709"/>
                  </a:moveTo>
                  <a:lnTo>
                    <a:pt x="106401" y="349554"/>
                  </a:lnTo>
                  <a:cubicBezTo>
                    <a:pt x="97447" y="341553"/>
                    <a:pt x="88303" y="333743"/>
                    <a:pt x="78969" y="326027"/>
                  </a:cubicBezTo>
                  <a:cubicBezTo>
                    <a:pt x="64967" y="314406"/>
                    <a:pt x="50394" y="303072"/>
                    <a:pt x="35916" y="292213"/>
                  </a:cubicBezTo>
                  <a:cubicBezTo>
                    <a:pt x="24038" y="283326"/>
                    <a:pt x="11913" y="274687"/>
                    <a:pt x="-470" y="266305"/>
                  </a:cubicBezTo>
                  <a:lnTo>
                    <a:pt x="260230" y="-395"/>
                  </a:lnTo>
                  <a:lnTo>
                    <a:pt x="284900" y="21322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5646610" y="3618404"/>
              <a:ext cx="249176" cy="265128"/>
            </a:xfrm>
            <a:custGeom>
              <a:avLst/>
              <a:gdLst/>
              <a:ahLst/>
              <a:cxnLst/>
              <a:rect l="l" t="t" r="r" b="b"/>
              <a:pathLst>
                <a:path w="249176" h="265128" extrusionOk="0">
                  <a:moveTo>
                    <a:pt x="248704" y="28133"/>
                  </a:moveTo>
                  <a:cubicBezTo>
                    <a:pt x="248790" y="33191"/>
                    <a:pt x="246952" y="38096"/>
                    <a:pt x="243561" y="41849"/>
                  </a:cubicBezTo>
                  <a:lnTo>
                    <a:pt x="42583" y="264734"/>
                  </a:lnTo>
                  <a:cubicBezTo>
                    <a:pt x="28581" y="253113"/>
                    <a:pt x="14008" y="241778"/>
                    <a:pt x="-470" y="230920"/>
                  </a:cubicBezTo>
                  <a:lnTo>
                    <a:pt x="201651" y="6701"/>
                  </a:lnTo>
                  <a:cubicBezTo>
                    <a:pt x="211538" y="-2500"/>
                    <a:pt x="226759" y="-2785"/>
                    <a:pt x="236988" y="6035"/>
                  </a:cubicBezTo>
                  <a:cubicBezTo>
                    <a:pt x="244085" y="11207"/>
                    <a:pt x="248399" y="19360"/>
                    <a:pt x="248704" y="2813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1" name="Google Shape;1361;p4"/>
          <p:cNvGrpSpPr/>
          <p:nvPr/>
        </p:nvGrpSpPr>
        <p:grpSpPr>
          <a:xfrm>
            <a:off x="938321" y="4938230"/>
            <a:ext cx="169546" cy="622706"/>
            <a:chOff x="5900737" y="2691768"/>
            <a:chExt cx="399590" cy="1467608"/>
          </a:xfrm>
        </p:grpSpPr>
        <p:sp>
          <p:nvSpPr>
            <p:cNvPr id="1362" name="Google Shape;1362;p4"/>
            <p:cNvSpPr/>
            <p:nvPr/>
          </p:nvSpPr>
          <p:spPr>
            <a:xfrm rot="735886">
              <a:off x="6201518" y="2700805"/>
              <a:ext cx="92518" cy="69174"/>
            </a:xfrm>
            <a:custGeom>
              <a:avLst/>
              <a:gdLst/>
              <a:ahLst/>
              <a:cxnLst/>
              <a:rect l="l" t="t" r="r" b="b"/>
              <a:pathLst>
                <a:path w="92487" h="69151" extrusionOk="0">
                  <a:moveTo>
                    <a:pt x="45121" y="-319"/>
                  </a:moveTo>
                  <a:lnTo>
                    <a:pt x="46549" y="-319"/>
                  </a:lnTo>
                  <a:cubicBezTo>
                    <a:pt x="71696" y="-319"/>
                    <a:pt x="92079" y="20065"/>
                    <a:pt x="92079" y="45211"/>
                  </a:cubicBezTo>
                  <a:lnTo>
                    <a:pt x="92079" y="68833"/>
                  </a:lnTo>
                  <a:lnTo>
                    <a:pt x="92079" y="68833"/>
                  </a:lnTo>
                  <a:lnTo>
                    <a:pt x="-409" y="68833"/>
                  </a:lnTo>
                  <a:lnTo>
                    <a:pt x="-409" y="68833"/>
                  </a:lnTo>
                  <a:lnTo>
                    <a:pt x="-409" y="45211"/>
                  </a:lnTo>
                  <a:cubicBezTo>
                    <a:pt x="-409" y="20065"/>
                    <a:pt x="19975" y="-319"/>
                    <a:pt x="45121" y="-319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6255257" y="2701575"/>
              <a:ext cx="40663" cy="77628"/>
            </a:xfrm>
            <a:custGeom>
              <a:avLst/>
              <a:gdLst/>
              <a:ahLst/>
              <a:cxnLst/>
              <a:rect l="l" t="t" r="r" b="b"/>
              <a:pathLst>
                <a:path w="40663" h="77628" extrusionOk="0">
                  <a:moveTo>
                    <a:pt x="39310" y="42353"/>
                  </a:moveTo>
                  <a:lnTo>
                    <a:pt x="31690" y="77310"/>
                  </a:lnTo>
                  <a:lnTo>
                    <a:pt x="11021" y="72833"/>
                  </a:lnTo>
                  <a:lnTo>
                    <a:pt x="18641" y="37781"/>
                  </a:lnTo>
                  <a:cubicBezTo>
                    <a:pt x="22547" y="19874"/>
                    <a:pt x="13974" y="2729"/>
                    <a:pt x="-409" y="-319"/>
                  </a:cubicBezTo>
                  <a:lnTo>
                    <a:pt x="20260" y="4158"/>
                  </a:lnTo>
                  <a:cubicBezTo>
                    <a:pt x="34643" y="7206"/>
                    <a:pt x="43216" y="24351"/>
                    <a:pt x="39310" y="42353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4"/>
            <p:cNvSpPr/>
            <p:nvPr/>
          </p:nvSpPr>
          <p:spPr>
            <a:xfrm rot="735886">
              <a:off x="6209281" y="2707090"/>
              <a:ext cx="31061" cy="52891"/>
            </a:xfrm>
            <a:custGeom>
              <a:avLst/>
              <a:gdLst/>
              <a:ahLst/>
              <a:cxnLst/>
              <a:rect l="l" t="t" r="r" b="b"/>
              <a:pathLst>
                <a:path w="31051" h="52873" extrusionOk="0">
                  <a:moveTo>
                    <a:pt x="15403" y="-309"/>
                  </a:moveTo>
                  <a:lnTo>
                    <a:pt x="15403" y="-309"/>
                  </a:lnTo>
                  <a:cubicBezTo>
                    <a:pt x="23823" y="-309"/>
                    <a:pt x="30643" y="6511"/>
                    <a:pt x="30643" y="14931"/>
                  </a:cubicBezTo>
                  <a:lnTo>
                    <a:pt x="30643" y="52554"/>
                  </a:lnTo>
                  <a:lnTo>
                    <a:pt x="30643" y="52554"/>
                  </a:lnTo>
                  <a:lnTo>
                    <a:pt x="-409" y="52554"/>
                  </a:lnTo>
                  <a:lnTo>
                    <a:pt x="-409" y="52554"/>
                  </a:lnTo>
                  <a:lnTo>
                    <a:pt x="-409" y="14931"/>
                  </a:lnTo>
                  <a:cubicBezTo>
                    <a:pt x="-418" y="6511"/>
                    <a:pt x="6402" y="-309"/>
                    <a:pt x="14822" y="-319"/>
                  </a:cubicBezTo>
                  <a:cubicBezTo>
                    <a:pt x="15012" y="-319"/>
                    <a:pt x="15212" y="-319"/>
                    <a:pt x="15403" y="-309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4"/>
            <p:cNvSpPr/>
            <p:nvPr/>
          </p:nvSpPr>
          <p:spPr>
            <a:xfrm rot="735886">
              <a:off x="6186654" y="2763498"/>
              <a:ext cx="95472" cy="69841"/>
            </a:xfrm>
            <a:custGeom>
              <a:avLst/>
              <a:gdLst/>
              <a:ahLst/>
              <a:cxnLst/>
              <a:rect l="l" t="t" r="r" b="b"/>
              <a:pathLst>
                <a:path w="95440" h="69818" extrusionOk="0">
                  <a:moveTo>
                    <a:pt x="-409" y="-319"/>
                  </a:moveTo>
                  <a:lnTo>
                    <a:pt x="95032" y="-319"/>
                  </a:lnTo>
                  <a:lnTo>
                    <a:pt x="95032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4"/>
            <p:cNvSpPr/>
            <p:nvPr/>
          </p:nvSpPr>
          <p:spPr>
            <a:xfrm rot="735886">
              <a:off x="6187492" y="2756688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4"/>
            <p:cNvSpPr/>
            <p:nvPr/>
          </p:nvSpPr>
          <p:spPr>
            <a:xfrm rot="735886">
              <a:off x="6250492" y="2770411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6189820" y="2779394"/>
              <a:ext cx="74294" cy="16097"/>
            </a:xfrm>
            <a:custGeom>
              <a:avLst/>
              <a:gdLst/>
              <a:ahLst/>
              <a:cxnLst/>
              <a:rect l="l" t="t" r="r" b="b"/>
              <a:pathLst>
                <a:path w="74294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6184486" y="2804064"/>
              <a:ext cx="74295" cy="16097"/>
            </a:xfrm>
            <a:custGeom>
              <a:avLst/>
              <a:gdLst/>
              <a:ahLst/>
              <a:cxnLst/>
              <a:rect l="l" t="t" r="r" b="b"/>
              <a:pathLst>
                <a:path w="74295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5900737" y="2818637"/>
              <a:ext cx="374141" cy="1340739"/>
            </a:xfrm>
            <a:custGeom>
              <a:avLst/>
              <a:gdLst/>
              <a:ahLst/>
              <a:cxnLst/>
              <a:rect l="l" t="t" r="r" b="b"/>
              <a:pathLst>
                <a:path w="374141" h="1340739" extrusionOk="0">
                  <a:moveTo>
                    <a:pt x="373733" y="18731"/>
                  </a:moveTo>
                  <a:lnTo>
                    <a:pt x="372686" y="23589"/>
                  </a:lnTo>
                  <a:lnTo>
                    <a:pt x="95127" y="1340420"/>
                  </a:lnTo>
                  <a:lnTo>
                    <a:pt x="94651" y="1340420"/>
                  </a:lnTo>
                  <a:cubicBezTo>
                    <a:pt x="85126" y="1339182"/>
                    <a:pt x="74648" y="1338229"/>
                    <a:pt x="64647" y="1337277"/>
                  </a:cubicBezTo>
                  <a:cubicBezTo>
                    <a:pt x="54646" y="1336325"/>
                    <a:pt x="42835" y="1335467"/>
                    <a:pt x="31881" y="1334801"/>
                  </a:cubicBezTo>
                  <a:cubicBezTo>
                    <a:pt x="20927" y="1334134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lnTo>
                    <a:pt x="311821" y="5777"/>
                  </a:lnTo>
                  <a:lnTo>
                    <a:pt x="343349" y="12254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5965792" y="2832353"/>
              <a:ext cx="308324" cy="1327023"/>
            </a:xfrm>
            <a:custGeom>
              <a:avLst/>
              <a:gdLst/>
              <a:ahLst/>
              <a:cxnLst/>
              <a:rect l="l" t="t" r="r" b="b"/>
              <a:pathLst>
                <a:path w="308324" h="1327023" extrusionOk="0">
                  <a:moveTo>
                    <a:pt x="307916" y="5587"/>
                  </a:moveTo>
                  <a:lnTo>
                    <a:pt x="306963" y="9778"/>
                  </a:lnTo>
                  <a:lnTo>
                    <a:pt x="29595" y="1326704"/>
                  </a:lnTo>
                  <a:cubicBezTo>
                    <a:pt x="20070" y="1325466"/>
                    <a:pt x="9593" y="1324513"/>
                    <a:pt x="-409" y="1323561"/>
                  </a:cubicBezTo>
                  <a:lnTo>
                    <a:pt x="277626" y="3491"/>
                  </a:lnTo>
                  <a:lnTo>
                    <a:pt x="277626" y="3491"/>
                  </a:lnTo>
                  <a:lnTo>
                    <a:pt x="278388" y="-319"/>
                  </a:ln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5900737" y="2818637"/>
              <a:ext cx="312229" cy="1335119"/>
            </a:xfrm>
            <a:custGeom>
              <a:avLst/>
              <a:gdLst/>
              <a:ahLst/>
              <a:cxnLst/>
              <a:rect l="l" t="t" r="r" b="b"/>
              <a:pathLst>
                <a:path w="312229" h="1335119" extrusionOk="0">
                  <a:moveTo>
                    <a:pt x="311821" y="6063"/>
                  </a:moveTo>
                  <a:lnTo>
                    <a:pt x="310868" y="10159"/>
                  </a:lnTo>
                  <a:lnTo>
                    <a:pt x="31881" y="1334801"/>
                  </a:lnTo>
                  <a:cubicBezTo>
                    <a:pt x="21118" y="1334229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3" name="Google Shape;1373;p4"/>
          <p:cNvGrpSpPr/>
          <p:nvPr/>
        </p:nvGrpSpPr>
        <p:grpSpPr>
          <a:xfrm rot="-466765">
            <a:off x="745120" y="4742852"/>
            <a:ext cx="146729" cy="817472"/>
            <a:chOff x="1159675" y="1837925"/>
            <a:chExt cx="324000" cy="1805100"/>
          </a:xfrm>
        </p:grpSpPr>
        <p:grpSp>
          <p:nvGrpSpPr>
            <p:cNvPr id="1374" name="Google Shape;1374;p4"/>
            <p:cNvGrpSpPr/>
            <p:nvPr/>
          </p:nvGrpSpPr>
          <p:grpSpPr>
            <a:xfrm>
              <a:off x="1159675" y="1837925"/>
              <a:ext cx="324000" cy="1805100"/>
              <a:chOff x="2605100" y="1971675"/>
              <a:chExt cx="324000" cy="1805100"/>
            </a:xfrm>
          </p:grpSpPr>
          <p:sp>
            <p:nvSpPr>
              <p:cNvPr id="1375" name="Google Shape;1375;p4"/>
              <p:cNvSpPr/>
              <p:nvPr/>
            </p:nvSpPr>
            <p:spPr>
              <a:xfrm>
                <a:off x="2605100" y="1971675"/>
                <a:ext cx="324000" cy="1805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"/>
              <p:cNvSpPr/>
              <p:nvPr/>
            </p:nvSpPr>
            <p:spPr>
              <a:xfrm>
                <a:off x="2857400" y="1971675"/>
                <a:ext cx="71700" cy="1805100"/>
              </a:xfrm>
              <a:prstGeom prst="rect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4"/>
            <p:cNvSpPr/>
            <p:nvPr/>
          </p:nvSpPr>
          <p:spPr>
            <a:xfrm rot="-28588" flipH="1">
              <a:off x="1171132" y="329168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4"/>
            <p:cNvSpPr/>
            <p:nvPr/>
          </p:nvSpPr>
          <p:spPr>
            <a:xfrm rot="-28588" flipH="1">
              <a:off x="1170331" y="321546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4"/>
            <p:cNvSpPr/>
            <p:nvPr/>
          </p:nvSpPr>
          <p:spPr>
            <a:xfrm rot="-28588" flipH="1">
              <a:off x="1170821" y="327733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4"/>
            <p:cNvSpPr/>
            <p:nvPr/>
          </p:nvSpPr>
          <p:spPr>
            <a:xfrm rot="-28588" flipH="1">
              <a:off x="1170791" y="326284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4"/>
            <p:cNvSpPr/>
            <p:nvPr/>
          </p:nvSpPr>
          <p:spPr>
            <a:xfrm rot="-28588" flipH="1">
              <a:off x="1170588" y="32482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4"/>
            <p:cNvSpPr/>
            <p:nvPr/>
          </p:nvSpPr>
          <p:spPr>
            <a:xfrm rot="-28588" flipH="1">
              <a:off x="1170486" y="32300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4"/>
            <p:cNvSpPr/>
            <p:nvPr/>
          </p:nvSpPr>
          <p:spPr>
            <a:xfrm rot="-28588" flipH="1">
              <a:off x="1169775" y="31535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4"/>
            <p:cNvSpPr/>
            <p:nvPr/>
          </p:nvSpPr>
          <p:spPr>
            <a:xfrm rot="-28588" flipH="1">
              <a:off x="1169964" y="31682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4"/>
            <p:cNvSpPr/>
            <p:nvPr/>
          </p:nvSpPr>
          <p:spPr>
            <a:xfrm rot="-28588" flipH="1">
              <a:off x="1170180" y="318632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4"/>
            <p:cNvSpPr/>
            <p:nvPr/>
          </p:nvSpPr>
          <p:spPr>
            <a:xfrm rot="-28588" flipH="1">
              <a:off x="1170269" y="32010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4"/>
            <p:cNvSpPr/>
            <p:nvPr/>
          </p:nvSpPr>
          <p:spPr>
            <a:xfrm rot="-28588" flipH="1">
              <a:off x="1169882" y="313161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4"/>
            <p:cNvSpPr/>
            <p:nvPr/>
          </p:nvSpPr>
          <p:spPr>
            <a:xfrm rot="-28588" flipH="1">
              <a:off x="1169081" y="3055290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4"/>
            <p:cNvSpPr/>
            <p:nvPr/>
          </p:nvSpPr>
          <p:spPr>
            <a:xfrm rot="-28588" flipH="1">
              <a:off x="1169458" y="31172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4"/>
            <p:cNvSpPr/>
            <p:nvPr/>
          </p:nvSpPr>
          <p:spPr>
            <a:xfrm rot="-28588" flipH="1">
              <a:off x="1169427" y="31027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4"/>
            <p:cNvSpPr/>
            <p:nvPr/>
          </p:nvSpPr>
          <p:spPr>
            <a:xfrm rot="-28588" flipH="1">
              <a:off x="1169338" y="308808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4"/>
            <p:cNvSpPr/>
            <p:nvPr/>
          </p:nvSpPr>
          <p:spPr>
            <a:xfrm rot="-28588" flipH="1">
              <a:off x="1169151" y="307355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4"/>
            <p:cNvSpPr/>
            <p:nvPr/>
          </p:nvSpPr>
          <p:spPr>
            <a:xfrm rot="-28588" flipH="1">
              <a:off x="1168526" y="299352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4"/>
            <p:cNvSpPr/>
            <p:nvPr/>
          </p:nvSpPr>
          <p:spPr>
            <a:xfrm rot="-28588" flipH="1">
              <a:off x="1168713" y="30080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4"/>
            <p:cNvSpPr/>
            <p:nvPr/>
          </p:nvSpPr>
          <p:spPr>
            <a:xfrm rot="-28588" flipH="1">
              <a:off x="1168817" y="302626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4"/>
            <p:cNvSpPr/>
            <p:nvPr/>
          </p:nvSpPr>
          <p:spPr>
            <a:xfrm rot="-28588" flipH="1">
              <a:off x="1169019" y="304085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4"/>
            <p:cNvSpPr/>
            <p:nvPr/>
          </p:nvSpPr>
          <p:spPr>
            <a:xfrm rot="-28588" flipH="1">
              <a:off x="1168632" y="297143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4"/>
            <p:cNvSpPr/>
            <p:nvPr/>
          </p:nvSpPr>
          <p:spPr>
            <a:xfrm rot="-28588" flipH="1">
              <a:off x="1167845" y="2898738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4"/>
            <p:cNvSpPr/>
            <p:nvPr/>
          </p:nvSpPr>
          <p:spPr>
            <a:xfrm rot="-28588" flipH="1">
              <a:off x="1168280" y="296082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4"/>
            <p:cNvSpPr/>
            <p:nvPr/>
          </p:nvSpPr>
          <p:spPr>
            <a:xfrm rot="-28588" flipH="1">
              <a:off x="1168177" y="29426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4"/>
            <p:cNvSpPr/>
            <p:nvPr/>
          </p:nvSpPr>
          <p:spPr>
            <a:xfrm rot="-28588" flipH="1">
              <a:off x="1168089" y="292801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4"/>
            <p:cNvSpPr/>
            <p:nvPr/>
          </p:nvSpPr>
          <p:spPr>
            <a:xfrm rot="-28588" flipH="1">
              <a:off x="1167902" y="29133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4"/>
            <p:cNvSpPr/>
            <p:nvPr/>
          </p:nvSpPr>
          <p:spPr>
            <a:xfrm rot="-28588" flipH="1">
              <a:off x="1167277" y="28333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4"/>
            <p:cNvSpPr/>
            <p:nvPr/>
          </p:nvSpPr>
          <p:spPr>
            <a:xfrm rot="-28588" flipH="1">
              <a:off x="1167379" y="285155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4"/>
            <p:cNvSpPr/>
            <p:nvPr/>
          </p:nvSpPr>
          <p:spPr>
            <a:xfrm rot="-28588" flipH="1">
              <a:off x="1167566" y="28660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4"/>
            <p:cNvSpPr/>
            <p:nvPr/>
          </p:nvSpPr>
          <p:spPr>
            <a:xfrm rot="-28588" flipH="1">
              <a:off x="1167654" y="28806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4"/>
            <p:cNvSpPr/>
            <p:nvPr/>
          </p:nvSpPr>
          <p:spPr>
            <a:xfrm rot="-28588" flipH="1">
              <a:off x="1167397" y="281488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4"/>
            <p:cNvSpPr/>
            <p:nvPr/>
          </p:nvSpPr>
          <p:spPr>
            <a:xfrm rot="-28588" flipH="1">
              <a:off x="1166596" y="273867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4"/>
            <p:cNvSpPr/>
            <p:nvPr/>
          </p:nvSpPr>
          <p:spPr>
            <a:xfrm rot="-28588" flipH="1">
              <a:off x="1167030" y="28006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4"/>
            <p:cNvSpPr/>
            <p:nvPr/>
          </p:nvSpPr>
          <p:spPr>
            <a:xfrm rot="-28588" flipH="1">
              <a:off x="1166941" y="2786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4"/>
            <p:cNvSpPr/>
            <p:nvPr/>
          </p:nvSpPr>
          <p:spPr>
            <a:xfrm rot="-28588" flipH="1">
              <a:off x="1166839" y="276784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4"/>
            <p:cNvSpPr/>
            <p:nvPr/>
          </p:nvSpPr>
          <p:spPr>
            <a:xfrm rot="-28588" flipH="1">
              <a:off x="1166538" y="275331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4"/>
            <p:cNvSpPr/>
            <p:nvPr/>
          </p:nvSpPr>
          <p:spPr>
            <a:xfrm rot="-28588" flipH="1">
              <a:off x="1166099" y="26768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4"/>
            <p:cNvSpPr/>
            <p:nvPr/>
          </p:nvSpPr>
          <p:spPr>
            <a:xfrm rot="-28588" flipH="1">
              <a:off x="1166129" y="26913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4"/>
            <p:cNvSpPr/>
            <p:nvPr/>
          </p:nvSpPr>
          <p:spPr>
            <a:xfrm rot="-28588" flipH="1">
              <a:off x="1166317" y="270602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4"/>
            <p:cNvSpPr/>
            <p:nvPr/>
          </p:nvSpPr>
          <p:spPr>
            <a:xfrm rot="-28588" flipH="1">
              <a:off x="1166405" y="2720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4"/>
            <p:cNvSpPr/>
            <p:nvPr/>
          </p:nvSpPr>
          <p:spPr>
            <a:xfrm rot="-28588" flipH="1">
              <a:off x="1166120" y="265849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4"/>
            <p:cNvSpPr/>
            <p:nvPr/>
          </p:nvSpPr>
          <p:spPr>
            <a:xfrm rot="-28588" flipH="1">
              <a:off x="1165359" y="258200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4"/>
            <p:cNvSpPr/>
            <p:nvPr/>
          </p:nvSpPr>
          <p:spPr>
            <a:xfrm rot="-28588" flipH="1">
              <a:off x="1165794" y="264408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4"/>
            <p:cNvSpPr/>
            <p:nvPr/>
          </p:nvSpPr>
          <p:spPr>
            <a:xfrm rot="-28588" flipH="1">
              <a:off x="1165607" y="26295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4"/>
            <p:cNvSpPr/>
            <p:nvPr/>
          </p:nvSpPr>
          <p:spPr>
            <a:xfrm rot="-28588" flipH="1">
              <a:off x="1165389" y="26113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4"/>
            <p:cNvSpPr/>
            <p:nvPr/>
          </p:nvSpPr>
          <p:spPr>
            <a:xfrm rot="-28588" flipH="1">
              <a:off x="1165360" y="25968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4"/>
            <p:cNvSpPr/>
            <p:nvPr/>
          </p:nvSpPr>
          <p:spPr>
            <a:xfrm rot="-28588" flipH="1">
              <a:off x="1164748" y="252033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4"/>
            <p:cNvSpPr/>
            <p:nvPr/>
          </p:nvSpPr>
          <p:spPr>
            <a:xfrm rot="-28588" flipH="1">
              <a:off x="1164951" y="253492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4"/>
            <p:cNvSpPr/>
            <p:nvPr/>
          </p:nvSpPr>
          <p:spPr>
            <a:xfrm rot="-28588" flipH="1">
              <a:off x="1164981" y="25494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4"/>
            <p:cNvSpPr/>
            <p:nvPr/>
          </p:nvSpPr>
          <p:spPr>
            <a:xfrm rot="-28588" flipH="1">
              <a:off x="1165084" y="256762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4"/>
            <p:cNvSpPr/>
            <p:nvPr/>
          </p:nvSpPr>
          <p:spPr>
            <a:xfrm rot="-28588" flipH="1">
              <a:off x="1164755" y="249831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4"/>
            <p:cNvSpPr/>
            <p:nvPr/>
          </p:nvSpPr>
          <p:spPr>
            <a:xfrm rot="-28588" flipH="1">
              <a:off x="1163997" y="242194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4"/>
            <p:cNvSpPr/>
            <p:nvPr/>
          </p:nvSpPr>
          <p:spPr>
            <a:xfrm rot="-28588" flipH="1">
              <a:off x="1164460" y="24875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4"/>
            <p:cNvSpPr/>
            <p:nvPr/>
          </p:nvSpPr>
          <p:spPr>
            <a:xfrm rot="-28588" flipH="1">
              <a:off x="1164357" y="246938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4"/>
            <p:cNvSpPr/>
            <p:nvPr/>
          </p:nvSpPr>
          <p:spPr>
            <a:xfrm rot="-28588" flipH="1">
              <a:off x="1164212" y="24548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4"/>
            <p:cNvSpPr/>
            <p:nvPr/>
          </p:nvSpPr>
          <p:spPr>
            <a:xfrm rot="-28588" flipH="1">
              <a:off x="1164123" y="24403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4"/>
            <p:cNvSpPr/>
            <p:nvPr/>
          </p:nvSpPr>
          <p:spPr>
            <a:xfrm rot="-28588" flipH="1">
              <a:off x="1163499" y="23601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4"/>
            <p:cNvSpPr/>
            <p:nvPr/>
          </p:nvSpPr>
          <p:spPr>
            <a:xfrm rot="-28588" flipH="1">
              <a:off x="1163716" y="23783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4"/>
            <p:cNvSpPr/>
            <p:nvPr/>
          </p:nvSpPr>
          <p:spPr>
            <a:xfrm rot="-28588" flipH="1">
              <a:off x="1163804" y="23929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4"/>
            <p:cNvSpPr/>
            <p:nvPr/>
          </p:nvSpPr>
          <p:spPr>
            <a:xfrm rot="-28588" flipH="1">
              <a:off x="1163835" y="24075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4"/>
            <p:cNvSpPr/>
            <p:nvPr/>
          </p:nvSpPr>
          <p:spPr>
            <a:xfrm rot="-28588" flipH="1">
              <a:off x="1163520" y="234176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4"/>
            <p:cNvSpPr/>
            <p:nvPr/>
          </p:nvSpPr>
          <p:spPr>
            <a:xfrm rot="-28588" flipH="1">
              <a:off x="1162718" y="226554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4"/>
            <p:cNvSpPr/>
            <p:nvPr/>
          </p:nvSpPr>
          <p:spPr>
            <a:xfrm rot="-28588" flipH="1">
              <a:off x="1163210" y="232741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4"/>
            <p:cNvSpPr/>
            <p:nvPr/>
          </p:nvSpPr>
          <p:spPr>
            <a:xfrm rot="-28588" flipH="1">
              <a:off x="1163179" y="23129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4"/>
            <p:cNvSpPr/>
            <p:nvPr/>
          </p:nvSpPr>
          <p:spPr>
            <a:xfrm rot="-28588" flipH="1">
              <a:off x="1162977" y="22983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4"/>
            <p:cNvSpPr/>
            <p:nvPr/>
          </p:nvSpPr>
          <p:spPr>
            <a:xfrm rot="-28588" flipH="1">
              <a:off x="1162875" y="22801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4"/>
            <p:cNvSpPr/>
            <p:nvPr/>
          </p:nvSpPr>
          <p:spPr>
            <a:xfrm rot="-28588" flipH="1">
              <a:off x="1162164" y="220366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4"/>
            <p:cNvSpPr/>
            <p:nvPr/>
          </p:nvSpPr>
          <p:spPr>
            <a:xfrm rot="-28588" flipH="1">
              <a:off x="1162351" y="22181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4"/>
            <p:cNvSpPr/>
            <p:nvPr/>
          </p:nvSpPr>
          <p:spPr>
            <a:xfrm rot="-28588" flipH="1">
              <a:off x="1162440" y="22328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4"/>
            <p:cNvSpPr/>
            <p:nvPr/>
          </p:nvSpPr>
          <p:spPr>
            <a:xfrm rot="-28588" flipH="1">
              <a:off x="1162656" y="2251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4"/>
            <p:cNvSpPr/>
            <p:nvPr/>
          </p:nvSpPr>
          <p:spPr>
            <a:xfrm rot="-28588" flipH="1">
              <a:off x="1162284" y="2185210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4"/>
            <p:cNvSpPr/>
            <p:nvPr/>
          </p:nvSpPr>
          <p:spPr>
            <a:xfrm rot="-28588" flipH="1">
              <a:off x="1161483" y="210899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4"/>
            <p:cNvSpPr/>
            <p:nvPr/>
          </p:nvSpPr>
          <p:spPr>
            <a:xfrm rot="-28588" flipH="1">
              <a:off x="1162032" y="217096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4"/>
            <p:cNvSpPr/>
            <p:nvPr/>
          </p:nvSpPr>
          <p:spPr>
            <a:xfrm rot="-28588" flipH="1">
              <a:off x="1161829" y="215637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4"/>
            <p:cNvSpPr/>
            <p:nvPr/>
          </p:nvSpPr>
          <p:spPr>
            <a:xfrm rot="-28588" flipH="1">
              <a:off x="1161700" y="21419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4"/>
            <p:cNvSpPr/>
            <p:nvPr/>
          </p:nvSpPr>
          <p:spPr>
            <a:xfrm rot="-28588" flipH="1">
              <a:off x="1161539" y="212363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4"/>
            <p:cNvSpPr/>
            <p:nvPr/>
          </p:nvSpPr>
          <p:spPr>
            <a:xfrm rot="-28588" flipH="1">
              <a:off x="1160986" y="20472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4"/>
            <p:cNvSpPr/>
            <p:nvPr/>
          </p:nvSpPr>
          <p:spPr>
            <a:xfrm rot="-28588" flipH="1">
              <a:off x="1161074" y="206180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4"/>
            <p:cNvSpPr/>
            <p:nvPr/>
          </p:nvSpPr>
          <p:spPr>
            <a:xfrm rot="-28588" flipH="1">
              <a:off x="1161291" y="20800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4"/>
            <p:cNvSpPr/>
            <p:nvPr/>
          </p:nvSpPr>
          <p:spPr>
            <a:xfrm rot="-28588" flipH="1">
              <a:off x="1161421" y="20944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4"/>
            <p:cNvSpPr/>
            <p:nvPr/>
          </p:nvSpPr>
          <p:spPr>
            <a:xfrm rot="-28588" flipH="1">
              <a:off x="1164732" y="202874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4"/>
            <p:cNvSpPr/>
            <p:nvPr/>
          </p:nvSpPr>
          <p:spPr>
            <a:xfrm rot="-28588" flipH="1">
              <a:off x="1159757" y="1868636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4"/>
            <p:cNvSpPr/>
            <p:nvPr/>
          </p:nvSpPr>
          <p:spPr>
            <a:xfrm rot="-28588" flipH="1">
              <a:off x="1163932" y="19524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4"/>
            <p:cNvSpPr/>
            <p:nvPr/>
          </p:nvSpPr>
          <p:spPr>
            <a:xfrm rot="-28588" flipH="1">
              <a:off x="1164365" y="20144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4"/>
            <p:cNvSpPr/>
            <p:nvPr/>
          </p:nvSpPr>
          <p:spPr>
            <a:xfrm rot="-28588" flipH="1">
              <a:off x="1164277" y="19999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4"/>
            <p:cNvSpPr/>
            <p:nvPr/>
          </p:nvSpPr>
          <p:spPr>
            <a:xfrm rot="-28588" flipH="1">
              <a:off x="1164175" y="19816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4"/>
            <p:cNvSpPr/>
            <p:nvPr/>
          </p:nvSpPr>
          <p:spPr>
            <a:xfrm rot="-28588" flipH="1">
              <a:off x="1163972" y="1967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4"/>
            <p:cNvSpPr/>
            <p:nvPr/>
          </p:nvSpPr>
          <p:spPr>
            <a:xfrm rot="-28588" flipH="1">
              <a:off x="1163434" y="189074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4"/>
            <p:cNvSpPr/>
            <p:nvPr/>
          </p:nvSpPr>
          <p:spPr>
            <a:xfrm rot="-28588" flipH="1">
              <a:off x="1163464" y="190523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4"/>
            <p:cNvSpPr/>
            <p:nvPr/>
          </p:nvSpPr>
          <p:spPr>
            <a:xfrm rot="-28588" flipH="1">
              <a:off x="1163652" y="19197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4"/>
            <p:cNvSpPr/>
            <p:nvPr/>
          </p:nvSpPr>
          <p:spPr>
            <a:xfrm rot="-28588" flipH="1">
              <a:off x="1163739" y="19343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4"/>
            <p:cNvSpPr/>
            <p:nvPr/>
          </p:nvSpPr>
          <p:spPr>
            <a:xfrm rot="-28588" flipH="1">
              <a:off x="1171157" y="360770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"/>
            <p:cNvSpPr/>
            <p:nvPr/>
          </p:nvSpPr>
          <p:spPr>
            <a:xfrm rot="-28588" flipH="1">
              <a:off x="1170356" y="353149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"/>
            <p:cNvSpPr/>
            <p:nvPr/>
          </p:nvSpPr>
          <p:spPr>
            <a:xfrm rot="-28588" flipH="1">
              <a:off x="1170846" y="35933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"/>
            <p:cNvSpPr/>
            <p:nvPr/>
          </p:nvSpPr>
          <p:spPr>
            <a:xfrm rot="-28588" flipH="1">
              <a:off x="1170816" y="35788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"/>
            <p:cNvSpPr/>
            <p:nvPr/>
          </p:nvSpPr>
          <p:spPr>
            <a:xfrm rot="-28588" flipH="1">
              <a:off x="1170613" y="35642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"/>
            <p:cNvSpPr/>
            <p:nvPr/>
          </p:nvSpPr>
          <p:spPr>
            <a:xfrm rot="-28588" flipH="1">
              <a:off x="1170511" y="354607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"/>
            <p:cNvSpPr/>
            <p:nvPr/>
          </p:nvSpPr>
          <p:spPr>
            <a:xfrm rot="-28588" flipH="1">
              <a:off x="1169800" y="3469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"/>
            <p:cNvSpPr/>
            <p:nvPr/>
          </p:nvSpPr>
          <p:spPr>
            <a:xfrm rot="-28588" flipH="1">
              <a:off x="1169989" y="34842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4"/>
            <p:cNvSpPr/>
            <p:nvPr/>
          </p:nvSpPr>
          <p:spPr>
            <a:xfrm rot="-28588" flipH="1">
              <a:off x="1170205" y="350235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4"/>
            <p:cNvSpPr/>
            <p:nvPr/>
          </p:nvSpPr>
          <p:spPr>
            <a:xfrm rot="-28588" flipH="1">
              <a:off x="1170294" y="3517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"/>
            <p:cNvSpPr/>
            <p:nvPr/>
          </p:nvSpPr>
          <p:spPr>
            <a:xfrm rot="-28588" flipH="1">
              <a:off x="1169907" y="344764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4"/>
            <p:cNvSpPr/>
            <p:nvPr/>
          </p:nvSpPr>
          <p:spPr>
            <a:xfrm rot="-28588" flipH="1">
              <a:off x="1169106" y="33713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4"/>
            <p:cNvSpPr/>
            <p:nvPr/>
          </p:nvSpPr>
          <p:spPr>
            <a:xfrm rot="-28588" flipH="1">
              <a:off x="1169483" y="343329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"/>
            <p:cNvSpPr/>
            <p:nvPr/>
          </p:nvSpPr>
          <p:spPr>
            <a:xfrm rot="-28588" flipH="1">
              <a:off x="1169452" y="34188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"/>
            <p:cNvSpPr/>
            <p:nvPr/>
          </p:nvSpPr>
          <p:spPr>
            <a:xfrm rot="-28588" flipH="1">
              <a:off x="1169363" y="34041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"/>
            <p:cNvSpPr/>
            <p:nvPr/>
          </p:nvSpPr>
          <p:spPr>
            <a:xfrm rot="-28588" flipH="1">
              <a:off x="1169176" y="33895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"/>
            <p:cNvSpPr/>
            <p:nvPr/>
          </p:nvSpPr>
          <p:spPr>
            <a:xfrm rot="-28588" flipH="1">
              <a:off x="1168551" y="33095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"/>
            <p:cNvSpPr/>
            <p:nvPr/>
          </p:nvSpPr>
          <p:spPr>
            <a:xfrm rot="-28588" flipH="1">
              <a:off x="1168738" y="332407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"/>
            <p:cNvSpPr/>
            <p:nvPr/>
          </p:nvSpPr>
          <p:spPr>
            <a:xfrm rot="-28588" flipH="1">
              <a:off x="1168842" y="33422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"/>
            <p:cNvSpPr/>
            <p:nvPr/>
          </p:nvSpPr>
          <p:spPr>
            <a:xfrm rot="-28588" flipH="1">
              <a:off x="1169044" y="33568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8" name="Google Shape;1488;p4"/>
          <p:cNvGrpSpPr/>
          <p:nvPr/>
        </p:nvGrpSpPr>
        <p:grpSpPr>
          <a:xfrm>
            <a:off x="491279" y="5226431"/>
            <a:ext cx="457578" cy="456613"/>
            <a:chOff x="5558303" y="2891005"/>
            <a:chExt cx="1078430" cy="1076156"/>
          </a:xfrm>
        </p:grpSpPr>
        <p:sp>
          <p:nvSpPr>
            <p:cNvPr id="1489" name="Google Shape;1489;p4"/>
            <p:cNvSpPr/>
            <p:nvPr/>
          </p:nvSpPr>
          <p:spPr>
            <a:xfrm>
              <a:off x="5558303" y="2891005"/>
              <a:ext cx="1078430" cy="1076156"/>
            </a:xfrm>
            <a:custGeom>
              <a:avLst/>
              <a:gdLst/>
              <a:ahLst/>
              <a:cxnLst/>
              <a:rect l="l" t="t" r="r" b="b"/>
              <a:pathLst>
                <a:path w="1078430" h="1076156" extrusionOk="0">
                  <a:moveTo>
                    <a:pt x="786670" y="36493"/>
                  </a:moveTo>
                  <a:cubicBezTo>
                    <a:pt x="774506" y="6575"/>
                    <a:pt x="740578" y="-8055"/>
                    <a:pt x="710470" y="3632"/>
                  </a:cubicBezTo>
                  <a:lnTo>
                    <a:pt x="36671" y="272618"/>
                  </a:lnTo>
                  <a:cubicBezTo>
                    <a:pt x="6715" y="284743"/>
                    <a:pt x="-7963" y="318681"/>
                    <a:pt x="3714" y="348818"/>
                  </a:cubicBezTo>
                  <a:lnTo>
                    <a:pt x="294037" y="1075766"/>
                  </a:lnTo>
                  <a:cubicBezTo>
                    <a:pt x="309943" y="1059193"/>
                    <a:pt x="326612" y="1043190"/>
                    <a:pt x="343662" y="1028141"/>
                  </a:cubicBezTo>
                  <a:lnTo>
                    <a:pt x="350139" y="1022426"/>
                  </a:lnTo>
                  <a:lnTo>
                    <a:pt x="434340" y="955275"/>
                  </a:lnTo>
                  <a:cubicBezTo>
                    <a:pt x="436530" y="953656"/>
                    <a:pt x="438626" y="952132"/>
                    <a:pt x="440912" y="950607"/>
                  </a:cubicBezTo>
                  <a:cubicBezTo>
                    <a:pt x="448722" y="945083"/>
                    <a:pt x="456533" y="939749"/>
                    <a:pt x="464439" y="934510"/>
                  </a:cubicBezTo>
                  <a:lnTo>
                    <a:pt x="471106" y="930129"/>
                  </a:lnTo>
                  <a:cubicBezTo>
                    <a:pt x="500224" y="911155"/>
                    <a:pt x="530295" y="893705"/>
                    <a:pt x="561213" y="877837"/>
                  </a:cubicBezTo>
                  <a:lnTo>
                    <a:pt x="568547" y="874122"/>
                  </a:lnTo>
                  <a:cubicBezTo>
                    <a:pt x="576929" y="869931"/>
                    <a:pt x="585216" y="865835"/>
                    <a:pt x="593788" y="861835"/>
                  </a:cubicBezTo>
                  <a:lnTo>
                    <a:pt x="600456" y="858787"/>
                  </a:lnTo>
                  <a:cubicBezTo>
                    <a:pt x="631679" y="844442"/>
                    <a:pt x="663635" y="831716"/>
                    <a:pt x="696182" y="820687"/>
                  </a:cubicBezTo>
                  <a:lnTo>
                    <a:pt x="704278" y="817924"/>
                  </a:lnTo>
                  <a:cubicBezTo>
                    <a:pt x="713137" y="814972"/>
                    <a:pt x="721995" y="812209"/>
                    <a:pt x="730948" y="809542"/>
                  </a:cubicBezTo>
                  <a:lnTo>
                    <a:pt x="737711" y="807447"/>
                  </a:lnTo>
                  <a:cubicBezTo>
                    <a:pt x="771030" y="797608"/>
                    <a:pt x="804824" y="789473"/>
                    <a:pt x="838962" y="783063"/>
                  </a:cubicBezTo>
                  <a:lnTo>
                    <a:pt x="838962" y="783063"/>
                  </a:lnTo>
                  <a:lnTo>
                    <a:pt x="847820" y="781444"/>
                  </a:lnTo>
                  <a:lnTo>
                    <a:pt x="876395" y="776872"/>
                  </a:lnTo>
                  <a:lnTo>
                    <a:pt x="883253" y="775919"/>
                  </a:lnTo>
                  <a:lnTo>
                    <a:pt x="990505" y="766394"/>
                  </a:lnTo>
                  <a:lnTo>
                    <a:pt x="1000030" y="766394"/>
                  </a:lnTo>
                  <a:cubicBezTo>
                    <a:pt x="1008412" y="766394"/>
                    <a:pt x="1016889" y="766394"/>
                    <a:pt x="1025366" y="766394"/>
                  </a:cubicBezTo>
                  <a:lnTo>
                    <a:pt x="1078134" y="76639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"/>
            <p:cNvSpPr/>
            <p:nvPr/>
          </p:nvSpPr>
          <p:spPr>
            <a:xfrm rot="-1304888">
              <a:off x="5625583" y="3074194"/>
              <a:ext cx="705654" cy="171206"/>
            </a:xfrm>
            <a:custGeom>
              <a:avLst/>
              <a:gdLst/>
              <a:ahLst/>
              <a:cxnLst/>
              <a:rect l="l" t="t" r="r" b="b"/>
              <a:pathLst>
                <a:path w="706659" h="171450" extrusionOk="0">
                  <a:moveTo>
                    <a:pt x="-296" y="-391"/>
                  </a:moveTo>
                  <a:lnTo>
                    <a:pt x="706364" y="-391"/>
                  </a:lnTo>
                  <a:lnTo>
                    <a:pt x="706364" y="171060"/>
                  </a:lnTo>
                  <a:lnTo>
                    <a:pt x="-296" y="17106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"/>
            <p:cNvSpPr/>
            <p:nvPr/>
          </p:nvSpPr>
          <p:spPr>
            <a:xfrm rot="-1304888">
              <a:off x="5634988" y="3085943"/>
              <a:ext cx="686726" cy="148093"/>
            </a:xfrm>
            <a:custGeom>
              <a:avLst/>
              <a:gdLst/>
              <a:ahLst/>
              <a:cxnLst/>
              <a:rect l="l" t="t" r="r" b="b"/>
              <a:pathLst>
                <a:path w="687705" h="148304" extrusionOk="0">
                  <a:moveTo>
                    <a:pt x="-296" y="-390"/>
                  </a:moveTo>
                  <a:lnTo>
                    <a:pt x="687410" y="-390"/>
                  </a:lnTo>
                  <a:lnTo>
                    <a:pt x="687410" y="147914"/>
                  </a:lnTo>
                  <a:lnTo>
                    <a:pt x="-296" y="14791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"/>
            <p:cNvSpPr/>
            <p:nvPr/>
          </p:nvSpPr>
          <p:spPr>
            <a:xfrm rot="-1304888">
              <a:off x="5719793" y="33925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"/>
            <p:cNvSpPr/>
            <p:nvPr/>
          </p:nvSpPr>
          <p:spPr>
            <a:xfrm rot="-1304888">
              <a:off x="5856183" y="3338104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"/>
            <p:cNvSpPr/>
            <p:nvPr/>
          </p:nvSpPr>
          <p:spPr>
            <a:xfrm rot="-1304888">
              <a:off x="5992661" y="3283670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"/>
            <p:cNvSpPr/>
            <p:nvPr/>
          </p:nvSpPr>
          <p:spPr>
            <a:xfrm rot="-1304888">
              <a:off x="6129050" y="322917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"/>
            <p:cNvSpPr/>
            <p:nvPr/>
          </p:nvSpPr>
          <p:spPr>
            <a:xfrm rot="-1304888">
              <a:off x="6265528" y="317464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"/>
            <p:cNvSpPr/>
            <p:nvPr/>
          </p:nvSpPr>
          <p:spPr>
            <a:xfrm rot="-1304888">
              <a:off x="5777346" y="353682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"/>
            <p:cNvSpPr/>
            <p:nvPr/>
          </p:nvSpPr>
          <p:spPr>
            <a:xfrm rot="-1304888">
              <a:off x="5913824" y="34822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"/>
            <p:cNvSpPr/>
            <p:nvPr/>
          </p:nvSpPr>
          <p:spPr>
            <a:xfrm rot="-1304888">
              <a:off x="6050249" y="34279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"/>
            <p:cNvSpPr/>
            <p:nvPr/>
          </p:nvSpPr>
          <p:spPr>
            <a:xfrm rot="-1304888">
              <a:off x="6186727" y="337345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"/>
            <p:cNvSpPr/>
            <p:nvPr/>
          </p:nvSpPr>
          <p:spPr>
            <a:xfrm rot="-1304888">
              <a:off x="6323117" y="331896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"/>
            <p:cNvSpPr/>
            <p:nvPr/>
          </p:nvSpPr>
          <p:spPr>
            <a:xfrm rot="-1304888">
              <a:off x="5834928" y="368110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"/>
            <p:cNvSpPr/>
            <p:nvPr/>
          </p:nvSpPr>
          <p:spPr>
            <a:xfrm rot="-1304888">
              <a:off x="5971317" y="362661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4"/>
            <p:cNvSpPr/>
            <p:nvPr/>
          </p:nvSpPr>
          <p:spPr>
            <a:xfrm rot="-1304888">
              <a:off x="6107795" y="3572179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4"/>
            <p:cNvSpPr/>
            <p:nvPr/>
          </p:nvSpPr>
          <p:spPr>
            <a:xfrm rot="-1304888">
              <a:off x="6244185" y="35176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"/>
            <p:cNvSpPr/>
            <p:nvPr/>
          </p:nvSpPr>
          <p:spPr>
            <a:xfrm rot="-1304888">
              <a:off x="6380758" y="346315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5874733" y="3807332"/>
              <a:ext cx="124396" cy="112204"/>
            </a:xfrm>
            <a:custGeom>
              <a:avLst/>
              <a:gdLst/>
              <a:ahLst/>
              <a:cxnLst/>
              <a:rect l="l" t="t" r="r" b="b"/>
              <a:pathLst>
                <a:path w="124396" h="112204" extrusionOk="0">
                  <a:moveTo>
                    <a:pt x="124101" y="34280"/>
                  </a:moveTo>
                  <a:cubicBezTo>
                    <a:pt x="121815" y="35804"/>
                    <a:pt x="119719" y="37328"/>
                    <a:pt x="117529" y="38948"/>
                  </a:cubicBezTo>
                  <a:lnTo>
                    <a:pt x="33328" y="106099"/>
                  </a:lnTo>
                  <a:lnTo>
                    <a:pt x="26850" y="111814"/>
                  </a:lnTo>
                  <a:lnTo>
                    <a:pt x="-296" y="43710"/>
                  </a:lnTo>
                  <a:lnTo>
                    <a:pt x="7229" y="40662"/>
                  </a:lnTo>
                  <a:lnTo>
                    <a:pt x="110194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6010750" y="3753135"/>
              <a:ext cx="115633" cy="72580"/>
            </a:xfrm>
            <a:custGeom>
              <a:avLst/>
              <a:gdLst/>
              <a:ahLst/>
              <a:cxnLst/>
              <a:rect l="l" t="t" r="r" b="b"/>
              <a:pathLst>
                <a:path w="115633" h="72580" extrusionOk="0">
                  <a:moveTo>
                    <a:pt x="110289" y="-390"/>
                  </a:moveTo>
                  <a:lnTo>
                    <a:pt x="102669" y="2658"/>
                  </a:lnTo>
                  <a:lnTo>
                    <a:pt x="6943" y="40758"/>
                  </a:lnTo>
                  <a:lnTo>
                    <a:pt x="-296" y="43615"/>
                  </a:lnTo>
                  <a:lnTo>
                    <a:pt x="11229" y="72190"/>
                  </a:lnTo>
                  <a:lnTo>
                    <a:pt x="17897" y="67809"/>
                  </a:lnTo>
                  <a:cubicBezTo>
                    <a:pt x="47015" y="48835"/>
                    <a:pt x="77085" y="31385"/>
                    <a:pt x="108003" y="15516"/>
                  </a:cubicBezTo>
                  <a:lnTo>
                    <a:pt x="115338" y="1180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6147625" y="3698366"/>
              <a:ext cx="114871" cy="54673"/>
            </a:xfrm>
            <a:custGeom>
              <a:avLst/>
              <a:gdLst/>
              <a:ahLst/>
              <a:cxnLst/>
              <a:rect l="l" t="t" r="r" b="b"/>
              <a:pathLst>
                <a:path w="114871" h="54673" extrusionOk="0">
                  <a:moveTo>
                    <a:pt x="110289" y="-390"/>
                  </a:moveTo>
                  <a:lnTo>
                    <a:pt x="102384" y="2753"/>
                  </a:lnTo>
                  <a:lnTo>
                    <a:pt x="6562" y="40853"/>
                  </a:lnTo>
                  <a:lnTo>
                    <a:pt x="-296" y="43615"/>
                  </a:lnTo>
                  <a:lnTo>
                    <a:pt x="4086" y="54283"/>
                  </a:lnTo>
                  <a:lnTo>
                    <a:pt x="10753" y="51235"/>
                  </a:lnTo>
                  <a:cubicBezTo>
                    <a:pt x="41976" y="36890"/>
                    <a:pt x="73932" y="24165"/>
                    <a:pt x="106479" y="13135"/>
                  </a:cubicBezTo>
                  <a:lnTo>
                    <a:pt x="114576" y="10373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6284118" y="3643883"/>
              <a:ext cx="122300" cy="56768"/>
            </a:xfrm>
            <a:custGeom>
              <a:avLst/>
              <a:gdLst/>
              <a:ahLst/>
              <a:cxnLst/>
              <a:rect l="l" t="t" r="r" b="b"/>
              <a:pathLst>
                <a:path w="122300" h="56768" extrusionOk="0">
                  <a:moveTo>
                    <a:pt x="110194" y="-390"/>
                  </a:moveTo>
                  <a:lnTo>
                    <a:pt x="102003" y="2943"/>
                  </a:lnTo>
                  <a:lnTo>
                    <a:pt x="6276" y="41043"/>
                  </a:lnTo>
                  <a:lnTo>
                    <a:pt x="-296" y="43710"/>
                  </a:lnTo>
                  <a:lnTo>
                    <a:pt x="4752" y="56378"/>
                  </a:lnTo>
                  <a:lnTo>
                    <a:pt x="11515" y="54283"/>
                  </a:lnTo>
                  <a:cubicBezTo>
                    <a:pt x="44958" y="44529"/>
                    <a:pt x="78886" y="36490"/>
                    <a:pt x="113147" y="30185"/>
                  </a:cubicBezTo>
                  <a:lnTo>
                    <a:pt x="113147" y="30185"/>
                  </a:lnTo>
                  <a:lnTo>
                    <a:pt x="122005" y="28566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6420802" y="3589590"/>
              <a:ext cx="137541" cy="78771"/>
            </a:xfrm>
            <a:custGeom>
              <a:avLst/>
              <a:gdLst/>
              <a:ahLst/>
              <a:cxnLst/>
              <a:rect l="l" t="t" r="r" b="b"/>
              <a:pathLst>
                <a:path w="137541" h="78771" extrusionOk="0">
                  <a:moveTo>
                    <a:pt x="137245" y="67904"/>
                  </a:moveTo>
                  <a:lnTo>
                    <a:pt x="127720" y="67904"/>
                  </a:lnTo>
                  <a:lnTo>
                    <a:pt x="20469" y="77429"/>
                  </a:lnTo>
                  <a:lnTo>
                    <a:pt x="13611" y="78381"/>
                  </a:lnTo>
                  <a:lnTo>
                    <a:pt x="-296" y="43710"/>
                  </a:lnTo>
                  <a:lnTo>
                    <a:pt x="5991" y="41139"/>
                  </a:lnTo>
                  <a:lnTo>
                    <a:pt x="101717" y="3039"/>
                  </a:lnTo>
                  <a:lnTo>
                    <a:pt x="110289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"/>
            <p:cNvSpPr/>
            <p:nvPr/>
          </p:nvSpPr>
          <p:spPr>
            <a:xfrm rot="-1301707">
              <a:off x="5726680" y="3400118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"/>
            <p:cNvSpPr/>
            <p:nvPr/>
          </p:nvSpPr>
          <p:spPr>
            <a:xfrm rot="-1304888">
              <a:off x="5862197" y="33383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4"/>
            <p:cNvSpPr/>
            <p:nvPr/>
          </p:nvSpPr>
          <p:spPr>
            <a:xfrm rot="-1304888">
              <a:off x="5998296" y="328404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4"/>
            <p:cNvSpPr/>
            <p:nvPr/>
          </p:nvSpPr>
          <p:spPr>
            <a:xfrm rot="-1304888">
              <a:off x="6134456" y="3229645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4"/>
            <p:cNvSpPr/>
            <p:nvPr/>
          </p:nvSpPr>
          <p:spPr>
            <a:xfrm rot="-1304888">
              <a:off x="6270520" y="317525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4"/>
            <p:cNvSpPr/>
            <p:nvPr/>
          </p:nvSpPr>
          <p:spPr>
            <a:xfrm rot="-1304888">
              <a:off x="5783590" y="35368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4"/>
            <p:cNvSpPr/>
            <p:nvPr/>
          </p:nvSpPr>
          <p:spPr>
            <a:xfrm rot="-1304888">
              <a:off x="5919655" y="34825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4"/>
            <p:cNvSpPr/>
            <p:nvPr/>
          </p:nvSpPr>
          <p:spPr>
            <a:xfrm rot="-1304888">
              <a:off x="6055849" y="3428268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"/>
            <p:cNvSpPr/>
            <p:nvPr/>
          </p:nvSpPr>
          <p:spPr>
            <a:xfrm rot="-1301707">
              <a:off x="6193332" y="3381587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4"/>
            <p:cNvSpPr/>
            <p:nvPr/>
          </p:nvSpPr>
          <p:spPr>
            <a:xfrm rot="-1304888">
              <a:off x="6328197" y="3319532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4"/>
            <p:cNvSpPr/>
            <p:nvPr/>
          </p:nvSpPr>
          <p:spPr>
            <a:xfrm rot="-1304888">
              <a:off x="5839973" y="3681587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4"/>
            <p:cNvSpPr/>
            <p:nvPr/>
          </p:nvSpPr>
          <p:spPr>
            <a:xfrm rot="-1304888">
              <a:off x="5976161" y="362734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4"/>
            <p:cNvSpPr/>
            <p:nvPr/>
          </p:nvSpPr>
          <p:spPr>
            <a:xfrm rot="-1304888">
              <a:off x="6112320" y="35729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4"/>
            <p:cNvSpPr/>
            <p:nvPr/>
          </p:nvSpPr>
          <p:spPr>
            <a:xfrm rot="-1301707">
              <a:off x="6249681" y="3526522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4"/>
            <p:cNvSpPr/>
            <p:nvPr/>
          </p:nvSpPr>
          <p:spPr>
            <a:xfrm rot="-1304888">
              <a:off x="6384668" y="346421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5882258" y="3810285"/>
              <a:ext cx="110299" cy="103536"/>
            </a:xfrm>
            <a:custGeom>
              <a:avLst/>
              <a:gdLst/>
              <a:ahLst/>
              <a:cxnLst/>
              <a:rect l="l" t="t" r="r" b="b"/>
              <a:pathLst>
                <a:path w="110299" h="103536" extrusionOk="0">
                  <a:moveTo>
                    <a:pt x="110299" y="36385"/>
                  </a:moveTo>
                  <a:lnTo>
                    <a:pt x="26098" y="103537"/>
                  </a:lnTo>
                  <a:lnTo>
                    <a:pt x="0" y="38100"/>
                  </a:lnTo>
                  <a:lnTo>
                    <a:pt x="95821" y="0"/>
                  </a:lnTo>
                  <a:lnTo>
                    <a:pt x="110299" y="3638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6018370" y="3755992"/>
              <a:ext cx="101060" cy="65532"/>
            </a:xfrm>
            <a:custGeom>
              <a:avLst/>
              <a:gdLst/>
              <a:ahLst/>
              <a:cxnLst/>
              <a:rect l="l" t="t" r="r" b="b"/>
              <a:pathLst>
                <a:path w="101060" h="65532" extrusionOk="0">
                  <a:moveTo>
                    <a:pt x="100764" y="12849"/>
                  </a:moveTo>
                  <a:cubicBezTo>
                    <a:pt x="69846" y="28718"/>
                    <a:pt x="39776" y="46168"/>
                    <a:pt x="10658" y="65142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6154768" y="3701509"/>
              <a:ext cx="99917" cy="48482"/>
            </a:xfrm>
            <a:custGeom>
              <a:avLst/>
              <a:gdLst/>
              <a:ahLst/>
              <a:cxnLst/>
              <a:rect l="l" t="t" r="r" b="b"/>
              <a:pathLst>
                <a:path w="99917" h="48482" extrusionOk="0">
                  <a:moveTo>
                    <a:pt x="99621" y="9992"/>
                  </a:moveTo>
                  <a:cubicBezTo>
                    <a:pt x="67074" y="21022"/>
                    <a:pt x="35118" y="33747"/>
                    <a:pt x="3895" y="48092"/>
                  </a:cubicBezTo>
                  <a:lnTo>
                    <a:pt x="-296" y="37710"/>
                  </a:lnTo>
                  <a:lnTo>
                    <a:pt x="95526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6290976" y="3647312"/>
              <a:ext cx="106584" cy="51339"/>
            </a:xfrm>
            <a:custGeom>
              <a:avLst/>
              <a:gdLst/>
              <a:ahLst/>
              <a:cxnLst/>
              <a:rect l="l" t="t" r="r" b="b"/>
              <a:pathLst>
                <a:path w="106584" h="51339" extrusionOk="0">
                  <a:moveTo>
                    <a:pt x="106289" y="26756"/>
                  </a:moveTo>
                  <a:cubicBezTo>
                    <a:pt x="72123" y="33099"/>
                    <a:pt x="38290" y="41176"/>
                    <a:pt x="4943" y="50949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6426802" y="3592829"/>
              <a:ext cx="121824" cy="74485"/>
            </a:xfrm>
            <a:custGeom>
              <a:avLst/>
              <a:gdLst/>
              <a:ahLst/>
              <a:cxnLst/>
              <a:rect l="l" t="t" r="r" b="b"/>
              <a:pathLst>
                <a:path w="121824" h="74485" extrusionOk="0">
                  <a:moveTo>
                    <a:pt x="121825" y="65151"/>
                  </a:moveTo>
                  <a:lnTo>
                    <a:pt x="14478" y="74486"/>
                  </a:lnTo>
                  <a:lnTo>
                    <a:pt x="0" y="38195"/>
                  </a:lnTo>
                  <a:lnTo>
                    <a:pt x="95726" y="0"/>
                  </a:lnTo>
                  <a:lnTo>
                    <a:pt x="121825" y="6515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6019894" y="2963131"/>
              <a:ext cx="306228" cy="259937"/>
            </a:xfrm>
            <a:custGeom>
              <a:avLst/>
              <a:gdLst/>
              <a:ahLst/>
              <a:cxnLst/>
              <a:rect l="l" t="t" r="r" b="b"/>
              <a:pathLst>
                <a:path w="306228" h="259937" extrusionOk="0">
                  <a:moveTo>
                    <a:pt x="46482" y="81725"/>
                  </a:moveTo>
                  <a:lnTo>
                    <a:pt x="251270" y="0"/>
                  </a:lnTo>
                  <a:lnTo>
                    <a:pt x="306229" y="137731"/>
                  </a:lnTo>
                  <a:lnTo>
                    <a:pt x="0" y="259937"/>
                  </a:lnTo>
                  <a:lnTo>
                    <a:pt x="46482" y="8172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3" name="Google Shape;1533;p4"/>
          <p:cNvGrpSpPr/>
          <p:nvPr/>
        </p:nvGrpSpPr>
        <p:grpSpPr>
          <a:xfrm>
            <a:off x="467272" y="5550439"/>
            <a:ext cx="895829" cy="1206173"/>
            <a:chOff x="9306019" y="3257883"/>
            <a:chExt cx="2111311" cy="2842736"/>
          </a:xfrm>
        </p:grpSpPr>
        <p:sp>
          <p:nvSpPr>
            <p:cNvPr id="1534" name="Google Shape;1534;p4"/>
            <p:cNvSpPr/>
            <p:nvPr/>
          </p:nvSpPr>
          <p:spPr>
            <a:xfrm>
              <a:off x="9308115" y="3476672"/>
              <a:ext cx="2106929" cy="2623946"/>
            </a:xfrm>
            <a:custGeom>
              <a:avLst/>
              <a:gdLst/>
              <a:ahLst/>
              <a:cxnLst/>
              <a:rect l="l" t="t" r="r" b="b"/>
              <a:pathLst>
                <a:path w="2106929" h="2623946" extrusionOk="0">
                  <a:moveTo>
                    <a:pt x="1053465" y="0"/>
                  </a:moveTo>
                  <a:lnTo>
                    <a:pt x="1053465" y="0"/>
                  </a:lnTo>
                  <a:cubicBezTo>
                    <a:pt x="1635281" y="0"/>
                    <a:pt x="2106930" y="471652"/>
                    <a:pt x="2106930" y="1053465"/>
                  </a:cubicBezTo>
                  <a:lnTo>
                    <a:pt x="2106930" y="2486501"/>
                  </a:lnTo>
                  <a:cubicBezTo>
                    <a:pt x="2106930" y="2562406"/>
                    <a:pt x="2045389" y="2623947"/>
                    <a:pt x="1969484" y="2623947"/>
                  </a:cubicBezTo>
                  <a:lnTo>
                    <a:pt x="137446" y="2623947"/>
                  </a:lnTo>
                  <a:cubicBezTo>
                    <a:pt x="61536" y="2623947"/>
                    <a:pt x="0" y="2562406"/>
                    <a:pt x="0" y="2486501"/>
                  </a:cubicBezTo>
                  <a:lnTo>
                    <a:pt x="0" y="1053560"/>
                  </a:lnTo>
                  <a:cubicBezTo>
                    <a:pt x="-52" y="471748"/>
                    <a:pt x="471554" y="52"/>
                    <a:pt x="1053370" y="0"/>
                  </a:cubicBezTo>
                  <a:cubicBezTo>
                    <a:pt x="1053398" y="0"/>
                    <a:pt x="1053436" y="0"/>
                    <a:pt x="1053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9306019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21772" y="1053115"/>
                  </a:moveTo>
                  <a:lnTo>
                    <a:pt x="121772" y="2486056"/>
                  </a:lnTo>
                  <a:cubicBezTo>
                    <a:pt x="121772" y="2561932"/>
                    <a:pt x="183247" y="2623454"/>
                    <a:pt x="259123" y="2623501"/>
                  </a:cubicBezTo>
                  <a:lnTo>
                    <a:pt x="137203" y="2623501"/>
                  </a:lnTo>
                  <a:cubicBezTo>
                    <a:pt x="61346" y="2623558"/>
                    <a:pt x="-186" y="2562103"/>
                    <a:pt x="-243" y="2486246"/>
                  </a:cubicBezTo>
                  <a:cubicBezTo>
                    <a:pt x="-243" y="2486179"/>
                    <a:pt x="-243" y="2486122"/>
                    <a:pt x="-243" y="2486056"/>
                  </a:cubicBezTo>
                  <a:lnTo>
                    <a:pt x="-243" y="1053115"/>
                  </a:lnTo>
                  <a:cubicBezTo>
                    <a:pt x="-243" y="473613"/>
                    <a:pt x="473817" y="-446"/>
                    <a:pt x="1053222" y="-446"/>
                  </a:cubicBezTo>
                  <a:cubicBezTo>
                    <a:pt x="1073701" y="-446"/>
                    <a:pt x="1093989" y="126"/>
                    <a:pt x="1114278" y="1364"/>
                  </a:cubicBezTo>
                  <a:cubicBezTo>
                    <a:pt x="562970" y="33177"/>
                    <a:pt x="121772" y="494092"/>
                    <a:pt x="121772" y="1053115"/>
                  </a:cubicBezTo>
                  <a:close/>
                </a:path>
              </a:pathLst>
            </a:custGeom>
            <a:solidFill>
              <a:srgbClr val="FFFFFF">
                <a:alpha val="1607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10302810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114278" y="1053115"/>
                  </a:moveTo>
                  <a:lnTo>
                    <a:pt x="1114278" y="2486056"/>
                  </a:lnTo>
                  <a:cubicBezTo>
                    <a:pt x="1114278" y="2561960"/>
                    <a:pt x="1052737" y="2623501"/>
                    <a:pt x="976832" y="2623501"/>
                  </a:cubicBezTo>
                  <a:lnTo>
                    <a:pt x="854817" y="2623501"/>
                  </a:lnTo>
                  <a:cubicBezTo>
                    <a:pt x="930693" y="2623454"/>
                    <a:pt x="992167" y="2561932"/>
                    <a:pt x="992167" y="2486056"/>
                  </a:cubicBezTo>
                  <a:lnTo>
                    <a:pt x="992167" y="1053115"/>
                  </a:lnTo>
                  <a:cubicBezTo>
                    <a:pt x="992167" y="494188"/>
                    <a:pt x="551064" y="33273"/>
                    <a:pt x="-243" y="1364"/>
                  </a:cubicBezTo>
                  <a:cubicBezTo>
                    <a:pt x="19855" y="126"/>
                    <a:pt x="40238" y="-446"/>
                    <a:pt x="60717" y="-446"/>
                  </a:cubicBezTo>
                  <a:cubicBezTo>
                    <a:pt x="640123" y="-446"/>
                    <a:pt x="1114278" y="473613"/>
                    <a:pt x="1114278" y="1053115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9580816" y="4611957"/>
              <a:ext cx="1518000" cy="1269300"/>
            </a:xfrm>
            <a:prstGeom prst="roundRect">
              <a:avLst>
                <a:gd name="adj" fmla="val 13029"/>
              </a:avLst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9600913" y="4622816"/>
              <a:ext cx="1504188" cy="1257871"/>
            </a:xfrm>
            <a:custGeom>
              <a:avLst/>
              <a:gdLst/>
              <a:ahLst/>
              <a:cxnLst/>
              <a:rect l="l" t="t" r="r" b="b"/>
              <a:pathLst>
                <a:path w="1504188" h="1257871" extrusionOk="0">
                  <a:moveTo>
                    <a:pt x="1503945" y="141572"/>
                  </a:moveTo>
                  <a:lnTo>
                    <a:pt x="1503945" y="1103597"/>
                  </a:lnTo>
                  <a:cubicBezTo>
                    <a:pt x="1503736" y="1188427"/>
                    <a:pt x="1435041" y="1257169"/>
                    <a:pt x="1350212" y="1257426"/>
                  </a:cubicBezTo>
                  <a:lnTo>
                    <a:pt x="139679" y="1257426"/>
                  </a:lnTo>
                  <a:cubicBezTo>
                    <a:pt x="79424" y="1257255"/>
                    <a:pt x="24789" y="1222031"/>
                    <a:pt x="-243" y="1167224"/>
                  </a:cubicBezTo>
                  <a:cubicBezTo>
                    <a:pt x="18359" y="1174939"/>
                    <a:pt x="38295" y="1178883"/>
                    <a:pt x="58431" y="1178844"/>
                  </a:cubicBezTo>
                  <a:lnTo>
                    <a:pt x="1268963" y="1178844"/>
                  </a:lnTo>
                  <a:cubicBezTo>
                    <a:pt x="1353784" y="1178635"/>
                    <a:pt x="1422487" y="1109931"/>
                    <a:pt x="1422697" y="1025111"/>
                  </a:cubicBezTo>
                  <a:lnTo>
                    <a:pt x="1422697" y="63086"/>
                  </a:lnTo>
                  <a:cubicBezTo>
                    <a:pt x="1422716" y="41160"/>
                    <a:pt x="1418001" y="19490"/>
                    <a:pt x="1408886" y="-446"/>
                  </a:cubicBezTo>
                  <a:cubicBezTo>
                    <a:pt x="1466303" y="23405"/>
                    <a:pt x="1503783" y="79402"/>
                    <a:pt x="1503945" y="141572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9587674" y="4610338"/>
              <a:ext cx="1504378" cy="1257871"/>
            </a:xfrm>
            <a:custGeom>
              <a:avLst/>
              <a:gdLst/>
              <a:ahLst/>
              <a:cxnLst/>
              <a:rect l="l" t="t" r="r" b="b"/>
              <a:pathLst>
                <a:path w="1504378" h="1257871" extrusionOk="0">
                  <a:moveTo>
                    <a:pt x="1504136" y="89661"/>
                  </a:moveTo>
                  <a:cubicBezTo>
                    <a:pt x="1485543" y="81917"/>
                    <a:pt x="1465598" y="77935"/>
                    <a:pt x="1445462" y="77945"/>
                  </a:cubicBezTo>
                  <a:lnTo>
                    <a:pt x="234929" y="77945"/>
                  </a:lnTo>
                  <a:cubicBezTo>
                    <a:pt x="150100" y="78202"/>
                    <a:pt x="81405" y="146944"/>
                    <a:pt x="81196" y="231774"/>
                  </a:cubicBezTo>
                  <a:lnTo>
                    <a:pt x="81196" y="1193799"/>
                  </a:lnTo>
                  <a:cubicBezTo>
                    <a:pt x="81177" y="1215754"/>
                    <a:pt x="85892" y="1237452"/>
                    <a:pt x="95007" y="1257426"/>
                  </a:cubicBezTo>
                  <a:cubicBezTo>
                    <a:pt x="37514" y="1233585"/>
                    <a:pt x="-33" y="1177549"/>
                    <a:pt x="-243" y="1115313"/>
                  </a:cubicBezTo>
                  <a:lnTo>
                    <a:pt x="-243" y="153288"/>
                  </a:lnTo>
                  <a:cubicBezTo>
                    <a:pt x="-33" y="68468"/>
                    <a:pt x="68670" y="-236"/>
                    <a:pt x="153490" y="-446"/>
                  </a:cubicBezTo>
                  <a:lnTo>
                    <a:pt x="1364213" y="-446"/>
                  </a:lnTo>
                  <a:cubicBezTo>
                    <a:pt x="1424440" y="-293"/>
                    <a:pt x="1479075" y="34892"/>
                    <a:pt x="1504136" y="89661"/>
                  </a:cubicBez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9577577" y="4955524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E6A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9577577" y="5021818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9561766" y="5029724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59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9554431" y="5023931"/>
              <a:ext cx="62769" cy="118854"/>
            </a:xfrm>
            <a:custGeom>
              <a:avLst/>
              <a:gdLst/>
              <a:ahLst/>
              <a:cxnLst/>
              <a:rect l="l" t="t" r="r" b="b"/>
              <a:pathLst>
                <a:path w="62769" h="118854" extrusionOk="0">
                  <a:moveTo>
                    <a:pt x="31094" y="118409"/>
                  </a:moveTo>
                  <a:cubicBezTo>
                    <a:pt x="13787" y="118409"/>
                    <a:pt x="-243" y="104378"/>
                    <a:pt x="-243" y="87072"/>
                  </a:cubicBezTo>
                  <a:lnTo>
                    <a:pt x="-243" y="29255"/>
                  </a:lnTo>
                  <a:cubicBezTo>
                    <a:pt x="709" y="11919"/>
                    <a:pt x="15540" y="-1358"/>
                    <a:pt x="32875" y="-397"/>
                  </a:cubicBezTo>
                  <a:cubicBezTo>
                    <a:pt x="48868" y="480"/>
                    <a:pt x="61641" y="13253"/>
                    <a:pt x="62527" y="29255"/>
                  </a:cubicBezTo>
                  <a:lnTo>
                    <a:pt x="62527" y="87072"/>
                  </a:lnTo>
                  <a:cubicBezTo>
                    <a:pt x="62527" y="104378"/>
                    <a:pt x="48496" y="118409"/>
                    <a:pt x="31189" y="118409"/>
                  </a:cubicBezTo>
                  <a:cubicBezTo>
                    <a:pt x="31161" y="118409"/>
                    <a:pt x="31123" y="118409"/>
                    <a:pt x="31094" y="118409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87072"/>
                  </a:lnTo>
                  <a:cubicBezTo>
                    <a:pt x="13825" y="96254"/>
                    <a:pt x="20702" y="104254"/>
                    <a:pt x="29885" y="104950"/>
                  </a:cubicBezTo>
                  <a:cubicBezTo>
                    <a:pt x="39067" y="105645"/>
                    <a:pt x="47068" y="98768"/>
                    <a:pt x="47763" y="89586"/>
                  </a:cubicBezTo>
                  <a:cubicBezTo>
                    <a:pt x="47830" y="88748"/>
                    <a:pt x="47830" y="87909"/>
                    <a:pt x="47763" y="87072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9561766" y="5138785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59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9554431" y="5132992"/>
              <a:ext cx="62769" cy="226867"/>
            </a:xfrm>
            <a:custGeom>
              <a:avLst/>
              <a:gdLst/>
              <a:ahLst/>
              <a:cxnLst/>
              <a:rect l="l" t="t" r="r" b="b"/>
              <a:pathLst>
                <a:path w="62769" h="226867" extrusionOk="0">
                  <a:moveTo>
                    <a:pt x="31094" y="226422"/>
                  </a:moveTo>
                  <a:cubicBezTo>
                    <a:pt x="13806" y="226365"/>
                    <a:pt x="-196" y="212373"/>
                    <a:pt x="-243" y="195085"/>
                  </a:cubicBezTo>
                  <a:lnTo>
                    <a:pt x="-243" y="29255"/>
                  </a:lnTo>
                  <a:cubicBezTo>
                    <a:pt x="709" y="11919"/>
                    <a:pt x="15540" y="-1359"/>
                    <a:pt x="32875" y="-397"/>
                  </a:cubicBezTo>
                  <a:cubicBezTo>
                    <a:pt x="48868" y="479"/>
                    <a:pt x="61641" y="13252"/>
                    <a:pt x="62527" y="29255"/>
                  </a:cubicBezTo>
                  <a:lnTo>
                    <a:pt x="62527" y="195085"/>
                  </a:lnTo>
                  <a:cubicBezTo>
                    <a:pt x="62470" y="212411"/>
                    <a:pt x="48420" y="226422"/>
                    <a:pt x="31094" y="226422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195085"/>
                  </a:lnTo>
                  <a:cubicBezTo>
                    <a:pt x="15216" y="204267"/>
                    <a:pt x="23217" y="211144"/>
                    <a:pt x="32399" y="210449"/>
                  </a:cubicBezTo>
                  <a:cubicBezTo>
                    <a:pt x="40610" y="209820"/>
                    <a:pt x="47144" y="203295"/>
                    <a:pt x="47763" y="195085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10361675" y="5671995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8425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10353007" y="5671328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9396611" y="3257883"/>
              <a:ext cx="1930679" cy="674465"/>
            </a:xfrm>
            <a:custGeom>
              <a:avLst/>
              <a:gdLst/>
              <a:ahLst/>
              <a:cxnLst/>
              <a:rect l="l" t="t" r="r" b="b"/>
              <a:pathLst>
                <a:path w="1930679" h="674465" extrusionOk="0">
                  <a:moveTo>
                    <a:pt x="1911606" y="657827"/>
                  </a:moveTo>
                  <a:cubicBezTo>
                    <a:pt x="1895718" y="665218"/>
                    <a:pt x="1876859" y="658332"/>
                    <a:pt x="1869467" y="642444"/>
                  </a:cubicBezTo>
                  <a:cubicBezTo>
                    <a:pt x="1869420" y="642339"/>
                    <a:pt x="1869363" y="642225"/>
                    <a:pt x="1869315" y="642111"/>
                  </a:cubicBezTo>
                  <a:cubicBezTo>
                    <a:pt x="1707295" y="289876"/>
                    <a:pt x="1355384" y="63886"/>
                    <a:pt x="967678" y="63086"/>
                  </a:cubicBezTo>
                  <a:lnTo>
                    <a:pt x="964821" y="63086"/>
                  </a:lnTo>
                  <a:cubicBezTo>
                    <a:pt x="797314" y="63600"/>
                    <a:pt x="632684" y="106663"/>
                    <a:pt x="486380" y="188244"/>
                  </a:cubicBezTo>
                  <a:lnTo>
                    <a:pt x="486380" y="188244"/>
                  </a:lnTo>
                  <a:cubicBezTo>
                    <a:pt x="297537" y="293400"/>
                    <a:pt x="148128" y="457249"/>
                    <a:pt x="60803" y="654969"/>
                  </a:cubicBezTo>
                  <a:cubicBezTo>
                    <a:pt x="55755" y="666562"/>
                    <a:pt x="44296" y="674048"/>
                    <a:pt x="31657" y="674019"/>
                  </a:cubicBezTo>
                  <a:cubicBezTo>
                    <a:pt x="14083" y="674067"/>
                    <a:pt x="-195" y="659866"/>
                    <a:pt x="-243" y="642292"/>
                  </a:cubicBezTo>
                  <a:cubicBezTo>
                    <a:pt x="-262" y="637805"/>
                    <a:pt x="681" y="633357"/>
                    <a:pt x="2510" y="629252"/>
                  </a:cubicBezTo>
                  <a:cubicBezTo>
                    <a:pt x="171131" y="247899"/>
                    <a:pt x="548140" y="1278"/>
                    <a:pt x="965107" y="-446"/>
                  </a:cubicBezTo>
                  <a:lnTo>
                    <a:pt x="968059" y="-446"/>
                  </a:lnTo>
                  <a:cubicBezTo>
                    <a:pt x="1380701" y="430"/>
                    <a:pt x="1755243" y="240946"/>
                    <a:pt x="1927703" y="615822"/>
                  </a:cubicBezTo>
                  <a:cubicBezTo>
                    <a:pt x="1934799" y="631871"/>
                    <a:pt x="1927608" y="650636"/>
                    <a:pt x="1911606" y="65782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10323289" y="3617643"/>
              <a:ext cx="9525" cy="1904"/>
            </a:xfrm>
            <a:custGeom>
              <a:avLst/>
              <a:gdLst/>
              <a:ahLst/>
              <a:cxnLst/>
              <a:rect l="l" t="t" r="r" b="b"/>
              <a:pathLst>
                <a:path w="9525" h="1904" extrusionOk="0">
                  <a:moveTo>
                    <a:pt x="-243" y="-65"/>
                  </a:moveTo>
                  <a:lnTo>
                    <a:pt x="-243" y="-65"/>
                  </a:lnTo>
                  <a:cubicBezTo>
                    <a:pt x="-243" y="411"/>
                    <a:pt x="-243" y="983"/>
                    <a:pt x="-243" y="1459"/>
                  </a:cubicBezTo>
                  <a:lnTo>
                    <a:pt x="-243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10414824" y="3640598"/>
              <a:ext cx="42" cy="666"/>
            </a:xfrm>
            <a:custGeom>
              <a:avLst/>
              <a:gdLst/>
              <a:ahLst/>
              <a:cxnLst/>
              <a:rect l="l" t="t" r="r" b="b"/>
              <a:pathLst>
                <a:path w="42" h="666" extrusionOk="0">
                  <a:moveTo>
                    <a:pt x="-243" y="-446"/>
                  </a:moveTo>
                  <a:cubicBezTo>
                    <a:pt x="-186" y="-227"/>
                    <a:pt x="-186" y="2"/>
                    <a:pt x="-243" y="221"/>
                  </a:cubicBezTo>
                  <a:lnTo>
                    <a:pt x="-243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10413777" y="3641264"/>
              <a:ext cx="952" cy="2000"/>
            </a:xfrm>
            <a:custGeom>
              <a:avLst/>
              <a:gdLst/>
              <a:ahLst/>
              <a:cxnLst/>
              <a:rect l="l" t="t" r="r" b="b"/>
              <a:pathLst>
                <a:path w="952" h="2000" extrusionOk="0">
                  <a:moveTo>
                    <a:pt x="709" y="-446"/>
                  </a:moveTo>
                  <a:lnTo>
                    <a:pt x="709" y="-446"/>
                  </a:lnTo>
                  <a:lnTo>
                    <a:pt x="-243" y="1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10414824" y="3639169"/>
              <a:ext cx="666" cy="1428"/>
            </a:xfrm>
            <a:custGeom>
              <a:avLst/>
              <a:gdLst/>
              <a:ahLst/>
              <a:cxnLst/>
              <a:rect l="l" t="t" r="r" b="b"/>
              <a:pathLst>
                <a:path w="666" h="1428" extrusionOk="0">
                  <a:moveTo>
                    <a:pt x="424" y="-351"/>
                  </a:moveTo>
                  <a:lnTo>
                    <a:pt x="-243" y="983"/>
                  </a:lnTo>
                  <a:lnTo>
                    <a:pt x="-243" y="316"/>
                  </a:lnTo>
                  <a:cubicBezTo>
                    <a:pt x="-243" y="316"/>
                    <a:pt x="-243" y="-255"/>
                    <a:pt x="-243" y="-4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9731596" y="3773472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2"/>
                  </a:lnTo>
                  <a:lnTo>
                    <a:pt x="0" y="0"/>
                  </a:lnTo>
                  <a:lnTo>
                    <a:pt x="571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11275408" y="3868245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60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11268169" y="3860911"/>
              <a:ext cx="62674" cy="120491"/>
            </a:xfrm>
            <a:custGeom>
              <a:avLst/>
              <a:gdLst/>
              <a:ahLst/>
              <a:cxnLst/>
              <a:rect l="l" t="t" r="r" b="b"/>
              <a:pathLst>
                <a:path w="62674" h="120491" extrusionOk="0">
                  <a:moveTo>
                    <a:pt x="31094" y="120046"/>
                  </a:moveTo>
                  <a:cubicBezTo>
                    <a:pt x="13787" y="120046"/>
                    <a:pt x="-243" y="106015"/>
                    <a:pt x="-243" y="88708"/>
                  </a:cubicBezTo>
                  <a:cubicBezTo>
                    <a:pt x="-243" y="88679"/>
                    <a:pt x="-243" y="88642"/>
                    <a:pt x="-243" y="88613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88613"/>
                  </a:lnTo>
                  <a:cubicBezTo>
                    <a:pt x="62432" y="105939"/>
                    <a:pt x="48420" y="119998"/>
                    <a:pt x="31094" y="120046"/>
                  </a:cubicBezTo>
                  <a:close/>
                  <a:moveTo>
                    <a:pt x="31094" y="14223"/>
                  </a:moveTo>
                  <a:cubicBezTo>
                    <a:pt x="21893" y="14223"/>
                    <a:pt x="14426" y="21691"/>
                    <a:pt x="14426" y="30892"/>
                  </a:cubicBezTo>
                  <a:lnTo>
                    <a:pt x="14426" y="88613"/>
                  </a:lnTo>
                  <a:cubicBezTo>
                    <a:pt x="13730" y="97795"/>
                    <a:pt x="20607" y="105796"/>
                    <a:pt x="29790" y="106491"/>
                  </a:cubicBezTo>
                  <a:cubicBezTo>
                    <a:pt x="38972" y="107186"/>
                    <a:pt x="46973" y="100310"/>
                    <a:pt x="47668" y="91128"/>
                  </a:cubicBezTo>
                  <a:cubicBezTo>
                    <a:pt x="47735" y="90289"/>
                    <a:pt x="47735" y="89451"/>
                    <a:pt x="47668" y="88613"/>
                  </a:cubicBezTo>
                  <a:lnTo>
                    <a:pt x="47668" y="30892"/>
                  </a:lnTo>
                  <a:cubicBezTo>
                    <a:pt x="47725" y="21738"/>
                    <a:pt x="40343" y="14280"/>
                    <a:pt x="31190" y="14223"/>
                  </a:cubicBezTo>
                  <a:cubicBezTo>
                    <a:pt x="31161" y="14223"/>
                    <a:pt x="31123" y="14223"/>
                    <a:pt x="31094" y="14223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11275408" y="3977307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60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11268169" y="3969877"/>
              <a:ext cx="62674" cy="228504"/>
            </a:xfrm>
            <a:custGeom>
              <a:avLst/>
              <a:gdLst/>
              <a:ahLst/>
              <a:cxnLst/>
              <a:rect l="l" t="t" r="r" b="b"/>
              <a:pathLst>
                <a:path w="62674" h="228504" extrusionOk="0">
                  <a:moveTo>
                    <a:pt x="31094" y="228059"/>
                  </a:moveTo>
                  <a:cubicBezTo>
                    <a:pt x="13787" y="228059"/>
                    <a:pt x="-243" y="214029"/>
                    <a:pt x="-243" y="196722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196722"/>
                  </a:lnTo>
                  <a:cubicBezTo>
                    <a:pt x="62384" y="214010"/>
                    <a:pt x="48382" y="228002"/>
                    <a:pt x="31094" y="228059"/>
                  </a:cubicBezTo>
                  <a:close/>
                  <a:moveTo>
                    <a:pt x="31094" y="14318"/>
                  </a:moveTo>
                  <a:cubicBezTo>
                    <a:pt x="21922" y="14318"/>
                    <a:pt x="14473" y="21719"/>
                    <a:pt x="14426" y="30892"/>
                  </a:cubicBezTo>
                  <a:lnTo>
                    <a:pt x="14426" y="196722"/>
                  </a:lnTo>
                  <a:cubicBezTo>
                    <a:pt x="15121" y="205904"/>
                    <a:pt x="23122" y="212781"/>
                    <a:pt x="32304" y="212085"/>
                  </a:cubicBezTo>
                  <a:cubicBezTo>
                    <a:pt x="40515" y="211457"/>
                    <a:pt x="47049" y="204932"/>
                    <a:pt x="47668" y="196722"/>
                  </a:cubicBezTo>
                  <a:lnTo>
                    <a:pt x="47668" y="30892"/>
                  </a:lnTo>
                  <a:cubicBezTo>
                    <a:pt x="47668" y="21738"/>
                    <a:pt x="40248" y="14318"/>
                    <a:pt x="31094" y="1431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8" name="Google Shape;1558;p4"/>
          <p:cNvGrpSpPr/>
          <p:nvPr/>
        </p:nvGrpSpPr>
        <p:grpSpPr>
          <a:xfrm rot="10800000" flipH="1">
            <a:off x="7555399" y="-19250"/>
            <a:ext cx="4636607" cy="1301974"/>
            <a:chOff x="7622268" y="5719681"/>
            <a:chExt cx="4636607" cy="1301974"/>
          </a:xfrm>
        </p:grpSpPr>
        <p:grpSp>
          <p:nvGrpSpPr>
            <p:cNvPr id="1559" name="Google Shape;1559;p4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1560" name="Google Shape;1560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1" name="Google Shape;1561;p4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2" name="Google Shape;1562;p4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4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4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4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4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4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68" name="Google Shape;1568;p4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1569" name="Google Shape;1569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4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4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72" name="Google Shape;1572;p4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3" name="Google Shape;1573;p4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4" name="Google Shape;1574;p4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5" name="Google Shape;1575;p4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91182758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2805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bg>
      <p:bgPr>
        <a:solidFill>
          <a:schemeClr val="dk1"/>
        </a:solidFill>
        <a:effectLst/>
      </p:bgPr>
    </p:bg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6"/>
          <p:cNvSpPr txBox="1">
            <a:spLocks noGrp="1"/>
          </p:cNvSpPr>
          <p:nvPr>
            <p:ph type="title"/>
          </p:nvPr>
        </p:nvSpPr>
        <p:spPr>
          <a:xfrm>
            <a:off x="668250" y="160890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81" name="Google Shape;1581;p6"/>
          <p:cNvSpPr txBox="1">
            <a:spLocks noGrp="1"/>
          </p:cNvSpPr>
          <p:nvPr>
            <p:ph type="body" idx="1"/>
          </p:nvPr>
        </p:nvSpPr>
        <p:spPr>
          <a:xfrm>
            <a:off x="668225" y="30132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245058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4" name="Google Shape;1584;p7"/>
          <p:cNvGrpSpPr/>
          <p:nvPr/>
        </p:nvGrpSpPr>
        <p:grpSpPr>
          <a:xfrm flipH="1">
            <a:off x="286757" y="3773463"/>
            <a:ext cx="1160282" cy="3021827"/>
            <a:chOff x="6723350" y="566875"/>
            <a:chExt cx="665223" cy="1732500"/>
          </a:xfrm>
        </p:grpSpPr>
        <p:cxnSp>
          <p:nvCxnSpPr>
            <p:cNvPr id="1585" name="Google Shape;1585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7"/>
            <p:cNvCxnSpPr/>
            <p:nvPr/>
          </p:nvCxnSpPr>
          <p:spPr>
            <a:xfrm>
              <a:off x="7166832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7"/>
            <p:cNvCxnSpPr/>
            <p:nvPr/>
          </p:nvCxnSpPr>
          <p:spPr>
            <a:xfrm>
              <a:off x="7388573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89" name="Google Shape;1589;p7"/>
          <p:cNvGrpSpPr/>
          <p:nvPr/>
        </p:nvGrpSpPr>
        <p:grpSpPr>
          <a:xfrm rot="-5400000" flipH="1">
            <a:off x="452508" y="3595287"/>
            <a:ext cx="2707336" cy="3378308"/>
            <a:chOff x="6723350" y="566874"/>
            <a:chExt cx="1552194" cy="2824200"/>
          </a:xfrm>
        </p:grpSpPr>
        <p:cxnSp>
          <p:nvCxnSpPr>
            <p:cNvPr id="1590" name="Google Shape;1590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7"/>
            <p:cNvCxnSpPr/>
            <p:nvPr/>
          </p:nvCxnSpPr>
          <p:spPr>
            <a:xfrm rot="5400000">
              <a:off x="5882832" y="1850875"/>
              <a:ext cx="256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7"/>
            <p:cNvCxnSpPr/>
            <p:nvPr/>
          </p:nvCxnSpPr>
          <p:spPr>
            <a:xfrm rot="5400000">
              <a:off x="5976475" y="1978974"/>
              <a:ext cx="282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7"/>
            <p:cNvCxnSpPr/>
            <p:nvPr/>
          </p:nvCxnSpPr>
          <p:spPr>
            <a:xfrm rot="5400000">
              <a:off x="6222667" y="1954524"/>
              <a:ext cx="2775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7"/>
            <p:cNvCxnSpPr/>
            <p:nvPr/>
          </p:nvCxnSpPr>
          <p:spPr>
            <a:xfrm rot="5400000">
              <a:off x="6606109" y="1792824"/>
              <a:ext cx="245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7"/>
            <p:cNvCxnSpPr/>
            <p:nvPr/>
          </p:nvCxnSpPr>
          <p:spPr>
            <a:xfrm rot="5400000">
              <a:off x="6943652" y="1677024"/>
              <a:ext cx="2220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7"/>
            <p:cNvCxnSpPr/>
            <p:nvPr/>
          </p:nvCxnSpPr>
          <p:spPr>
            <a:xfrm rot="5400000">
              <a:off x="7092194" y="1750224"/>
              <a:ext cx="236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598" name="Google Shape;1598;p7"/>
          <p:cNvCxnSpPr/>
          <p:nvPr/>
        </p:nvCxnSpPr>
        <p:spPr>
          <a:xfrm>
            <a:off x="1858507" y="4459950"/>
            <a:ext cx="0" cy="2335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9" name="Google Shape;1599;p7"/>
          <p:cNvCxnSpPr/>
          <p:nvPr/>
        </p:nvCxnSpPr>
        <p:spPr>
          <a:xfrm>
            <a:off x="2250407" y="4449325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0" name="Google Shape;1600;p7"/>
          <p:cNvCxnSpPr/>
          <p:nvPr/>
        </p:nvCxnSpPr>
        <p:spPr>
          <a:xfrm>
            <a:off x="2642307" y="4454700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1" name="Google Shape;1601;p7"/>
          <p:cNvCxnSpPr/>
          <p:nvPr/>
        </p:nvCxnSpPr>
        <p:spPr>
          <a:xfrm>
            <a:off x="3034207" y="4454700"/>
            <a:ext cx="0" cy="1239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2" name="Google Shape;1602;p7"/>
          <p:cNvCxnSpPr/>
          <p:nvPr/>
        </p:nvCxnSpPr>
        <p:spPr>
          <a:xfrm>
            <a:off x="3426107" y="4733500"/>
            <a:ext cx="0" cy="567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3" name="Google Shape;1603;p7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604" name="Google Shape;1604;p7"/>
          <p:cNvSpPr txBox="1">
            <a:spLocks noGrp="1"/>
          </p:cNvSpPr>
          <p:nvPr>
            <p:ph type="title"/>
          </p:nvPr>
        </p:nvSpPr>
        <p:spPr>
          <a:xfrm>
            <a:off x="3702275" y="669575"/>
            <a:ext cx="7372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05" name="Google Shape;1605;p7"/>
          <p:cNvSpPr txBox="1">
            <a:spLocks noGrp="1"/>
          </p:cNvSpPr>
          <p:nvPr>
            <p:ph type="body" idx="1"/>
          </p:nvPr>
        </p:nvSpPr>
        <p:spPr>
          <a:xfrm>
            <a:off x="3822250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6" name="Google Shape;1606;p7"/>
          <p:cNvSpPr txBox="1">
            <a:spLocks noGrp="1"/>
          </p:cNvSpPr>
          <p:nvPr>
            <p:ph type="body" idx="2"/>
          </p:nvPr>
        </p:nvSpPr>
        <p:spPr>
          <a:xfrm>
            <a:off x="7780175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7" name="Google Shape;1607;p7"/>
          <p:cNvSpPr txBox="1">
            <a:spLocks noGrp="1"/>
          </p:cNvSpPr>
          <p:nvPr>
            <p:ph type="body" idx="3"/>
          </p:nvPr>
        </p:nvSpPr>
        <p:spPr>
          <a:xfrm>
            <a:off x="3822250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8" name="Google Shape;1608;p7"/>
          <p:cNvSpPr txBox="1">
            <a:spLocks noGrp="1"/>
          </p:cNvSpPr>
          <p:nvPr>
            <p:ph type="body" idx="4"/>
          </p:nvPr>
        </p:nvSpPr>
        <p:spPr>
          <a:xfrm>
            <a:off x="7780175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9" name="Google Shape;1609;p7"/>
          <p:cNvSpPr txBox="1">
            <a:spLocks noGrp="1"/>
          </p:cNvSpPr>
          <p:nvPr>
            <p:ph type="title" idx="5"/>
          </p:nvPr>
        </p:nvSpPr>
        <p:spPr>
          <a:xfrm>
            <a:off x="3822250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0" name="Google Shape;1610;p7"/>
          <p:cNvSpPr txBox="1">
            <a:spLocks noGrp="1"/>
          </p:cNvSpPr>
          <p:nvPr>
            <p:ph type="title" idx="6"/>
          </p:nvPr>
        </p:nvSpPr>
        <p:spPr>
          <a:xfrm>
            <a:off x="7780175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1" name="Google Shape;1611;p7"/>
          <p:cNvSpPr txBox="1">
            <a:spLocks noGrp="1"/>
          </p:cNvSpPr>
          <p:nvPr>
            <p:ph type="title" idx="7"/>
          </p:nvPr>
        </p:nvSpPr>
        <p:spPr>
          <a:xfrm>
            <a:off x="3822250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2" name="Google Shape;1612;p7"/>
          <p:cNvSpPr txBox="1">
            <a:spLocks noGrp="1"/>
          </p:cNvSpPr>
          <p:nvPr>
            <p:ph type="title" idx="8"/>
          </p:nvPr>
        </p:nvSpPr>
        <p:spPr>
          <a:xfrm>
            <a:off x="7780175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854269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2FCCC862-96F8-416F-945F-265C998EE2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214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9FA6628F-7661-4EF2-B625-1A5A633E6B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5316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A7DBC686-67BA-4962-9C2A-7ABF2B946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1802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 userDrawn="1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4029111" y="-85914"/>
            <a:ext cx="4925970" cy="3027237"/>
            <a:chOff x="7106606" y="3675388"/>
            <a:chExt cx="4925970" cy="3027237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4" name="Google Shape;14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2" name="Google Shape;22;p2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3" name="Google Shape;23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31" name="Google Shape;31;p2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6" name="Google Shape;86;p2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851184"/>
                </a:lnTo>
                <a:lnTo>
                  <a:pt x="10782" y="1887810"/>
                </a:lnTo>
                <a:cubicBezTo>
                  <a:pt x="162252" y="2368699"/>
                  <a:pt x="366829" y="2534346"/>
                  <a:pt x="569063" y="2600706"/>
                </a:cubicBezTo>
                <a:cubicBezTo>
                  <a:pt x="784779" y="2671490"/>
                  <a:pt x="921529" y="2585825"/>
                  <a:pt x="1053836" y="2710831"/>
                </a:cubicBezTo>
                <a:cubicBezTo>
                  <a:pt x="1200932" y="2849932"/>
                  <a:pt x="1084985" y="3022399"/>
                  <a:pt x="1230140" y="3327912"/>
                </a:cubicBezTo>
                <a:cubicBezTo>
                  <a:pt x="1271084" y="3414053"/>
                  <a:pt x="1385229" y="3654314"/>
                  <a:pt x="1604788" y="3724558"/>
                </a:cubicBezTo>
                <a:cubicBezTo>
                  <a:pt x="1842277" y="3800532"/>
                  <a:pt x="1955959" y="3598258"/>
                  <a:pt x="2199779" y="3636430"/>
                </a:cubicBezTo>
                <a:cubicBezTo>
                  <a:pt x="2479505" y="3680286"/>
                  <a:pt x="2622073" y="4285676"/>
                  <a:pt x="2882621" y="4368859"/>
                </a:cubicBezTo>
                <a:cubicBezTo>
                  <a:pt x="2909008" y="4377473"/>
                  <a:pt x="2936968" y="4380311"/>
                  <a:pt x="2964556" y="4377177"/>
                </a:cubicBezTo>
                <a:cubicBezTo>
                  <a:pt x="2987617" y="4374446"/>
                  <a:pt x="3010169" y="4368328"/>
                  <a:pt x="3031427" y="4359016"/>
                </a:cubicBezTo>
                <a:cubicBezTo>
                  <a:pt x="3104305" y="4327914"/>
                  <a:pt x="3178986" y="4295057"/>
                  <a:pt x="3257038" y="4264695"/>
                </a:cubicBezTo>
                <a:lnTo>
                  <a:pt x="3257315" y="4264695"/>
                </a:lnTo>
                <a:cubicBezTo>
                  <a:pt x="3442167" y="4161691"/>
                  <a:pt x="3650125" y="4107321"/>
                  <a:pt x="3861735" y="4106693"/>
                </a:cubicBezTo>
                <a:lnTo>
                  <a:pt x="3865340" y="4106693"/>
                </a:lnTo>
                <a:cubicBezTo>
                  <a:pt x="4112440" y="4106882"/>
                  <a:pt x="4353950" y="4180259"/>
                  <a:pt x="4559365" y="4317563"/>
                </a:cubicBezTo>
                <a:cubicBezTo>
                  <a:pt x="4620135" y="4334893"/>
                  <a:pt x="4671986" y="4339375"/>
                  <a:pt x="4716166" y="4334015"/>
                </a:cubicBezTo>
                <a:cubicBezTo>
                  <a:pt x="4942611" y="4307026"/>
                  <a:pt x="4970013" y="4024804"/>
                  <a:pt x="4991411" y="3912968"/>
                </a:cubicBezTo>
                <a:cubicBezTo>
                  <a:pt x="5071036" y="3497329"/>
                  <a:pt x="4986790" y="3365021"/>
                  <a:pt x="5350947" y="2942497"/>
                </a:cubicBezTo>
                <a:cubicBezTo>
                  <a:pt x="5696573" y="2541461"/>
                  <a:pt x="6130282" y="2744382"/>
                  <a:pt x="6342537" y="2380547"/>
                </a:cubicBezTo>
                <a:cubicBezTo>
                  <a:pt x="6581506" y="1971193"/>
                  <a:pt x="6134118" y="1539703"/>
                  <a:pt x="6386624" y="1201609"/>
                </a:cubicBezTo>
                <a:cubicBezTo>
                  <a:pt x="6602809" y="912085"/>
                  <a:pt x="7040214" y="1081455"/>
                  <a:pt x="7268043" y="771829"/>
                </a:cubicBezTo>
                <a:cubicBezTo>
                  <a:pt x="7426970" y="555968"/>
                  <a:pt x="7358542" y="197162"/>
                  <a:pt x="7304704" y="295"/>
                </a:cubicBezTo>
                <a:lnTo>
                  <a:pt x="0" y="62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9" name="Google Shape;679;p2"/>
          <p:cNvGrpSpPr/>
          <p:nvPr/>
        </p:nvGrpSpPr>
        <p:grpSpPr>
          <a:xfrm>
            <a:off x="7332906" y="5338665"/>
            <a:ext cx="4925970" cy="1710276"/>
            <a:chOff x="7332906" y="5338665"/>
            <a:chExt cx="4925970" cy="1710276"/>
          </a:xfrm>
        </p:grpSpPr>
        <p:grpSp>
          <p:nvGrpSpPr>
            <p:cNvPr id="680" name="Google Shape;680;p2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681" name="Google Shape;681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89" name="Google Shape;689;p2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690" name="Google Shape;690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2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94" name="Google Shape;694;p2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D422236-60CB-46F2-8047-631FCBF24A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3437" y="-71336"/>
            <a:ext cx="7071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611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195AC6EF-5EB3-4FBB-965D-6EB79315BF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3801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232A4D51-FDBD-46E3-9B56-0C728F585C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3912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C0A25BBA-3389-4DA5-95EC-1B70FBCE4A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406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A94C60AA-AB8F-4E86-962A-E3371B1AEE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7649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7" name="Picture 426">
            <a:extLst>
              <a:ext uri="{FF2B5EF4-FFF2-40B4-BE49-F238E27FC236}">
                <a16:creationId xmlns:a16="http://schemas.microsoft.com/office/drawing/2014/main" id="{18873399-1452-4229-AD04-FC7771861D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07572" y="1251695"/>
            <a:ext cx="5829161" cy="565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3584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" name="Google Shape;2068;p10"/>
          <p:cNvGrpSpPr/>
          <p:nvPr/>
        </p:nvGrpSpPr>
        <p:grpSpPr>
          <a:xfrm>
            <a:off x="7295482" y="3394682"/>
            <a:ext cx="4925970" cy="3027237"/>
            <a:chOff x="7106606" y="3675388"/>
            <a:chExt cx="4925970" cy="3027237"/>
          </a:xfrm>
        </p:grpSpPr>
        <p:grpSp>
          <p:nvGrpSpPr>
            <p:cNvPr id="2069" name="Google Shape;2069;p10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2070" name="Google Shape;2070;p10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2071" name="Google Shape;2071;p10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2" name="Google Shape;2072;p10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3" name="Google Shape;2073;p10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4" name="Google Shape;2074;p10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5" name="Google Shape;2075;p10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6" name="Google Shape;2076;p10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7" name="Google Shape;2077;p10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8" name="Google Shape;2078;p10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79" name="Google Shape;2079;p10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080" name="Google Shape;2080;p10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1" name="Google Shape;2081;p10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2" name="Google Shape;2082;p10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3" name="Google Shape;2083;p10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4" name="Google Shape;2084;p10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5" name="Google Shape;2085;p10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6" name="Google Shape;2086;p10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7" name="Google Shape;2087;p10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2088" name="Google Shape;2088;p10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9" name="Google Shape;2089;p10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0" name="Google Shape;2090;p10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1" name="Google Shape;2091;p10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2" name="Google Shape;2092;p10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93" name="Google Shape;2093;p10"/>
          <p:cNvGrpSpPr/>
          <p:nvPr/>
        </p:nvGrpSpPr>
        <p:grpSpPr>
          <a:xfrm rot="-3455812">
            <a:off x="7657306" y="2209197"/>
            <a:ext cx="3638637" cy="4122850"/>
            <a:chOff x="2776676" y="1854071"/>
            <a:chExt cx="3295887" cy="3734488"/>
          </a:xfrm>
        </p:grpSpPr>
        <p:sp>
          <p:nvSpPr>
            <p:cNvPr id="2094" name="Google Shape;2094;p10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10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10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10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10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10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10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1" name="Google Shape;2101;p10"/>
          <p:cNvGrpSpPr/>
          <p:nvPr/>
        </p:nvGrpSpPr>
        <p:grpSpPr>
          <a:xfrm rot="-1230192">
            <a:off x="8903876" y="2459745"/>
            <a:ext cx="2083294" cy="4052429"/>
            <a:chOff x="5722672" y="1921496"/>
            <a:chExt cx="1886977" cy="3670552"/>
          </a:xfrm>
        </p:grpSpPr>
        <p:sp>
          <p:nvSpPr>
            <p:cNvPr id="2102" name="Google Shape;2102;p10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10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10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10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10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10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10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10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0" name="Google Shape;2110;p10"/>
          <p:cNvGrpSpPr/>
          <p:nvPr/>
        </p:nvGrpSpPr>
        <p:grpSpPr>
          <a:xfrm rot="-1808370">
            <a:off x="8107746" y="1760059"/>
            <a:ext cx="2276687" cy="4063940"/>
            <a:chOff x="7978162" y="1971727"/>
            <a:chExt cx="2062314" cy="3681280"/>
          </a:xfrm>
        </p:grpSpPr>
        <p:sp>
          <p:nvSpPr>
            <p:cNvPr id="2111" name="Google Shape;2111;p10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10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10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10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10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10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10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8" name="Google Shape;2118;p10"/>
          <p:cNvSpPr txBox="1">
            <a:spLocks noGrp="1"/>
          </p:cNvSpPr>
          <p:nvPr>
            <p:ph type="subTitle" idx="1"/>
          </p:nvPr>
        </p:nvSpPr>
        <p:spPr>
          <a:xfrm>
            <a:off x="753675" y="2024175"/>
            <a:ext cx="4907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119" name="Google Shape;2119;p10"/>
          <p:cNvSpPr txBox="1">
            <a:spLocks noGrp="1"/>
          </p:cNvSpPr>
          <p:nvPr>
            <p:ph type="title"/>
          </p:nvPr>
        </p:nvSpPr>
        <p:spPr>
          <a:xfrm>
            <a:off x="720400" y="593375"/>
            <a:ext cx="49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20" name="Google Shape;2120;p10"/>
          <p:cNvSpPr txBox="1">
            <a:spLocks noGrp="1"/>
          </p:cNvSpPr>
          <p:nvPr>
            <p:ph type="body" idx="2"/>
          </p:nvPr>
        </p:nvSpPr>
        <p:spPr>
          <a:xfrm>
            <a:off x="753677" y="2684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21" name="Google Shape;2121;p10"/>
          <p:cNvSpPr/>
          <p:nvPr/>
        </p:nvSpPr>
        <p:spPr>
          <a:xfrm>
            <a:off x="2932400" y="0"/>
            <a:ext cx="9241083" cy="6865609"/>
          </a:xfrm>
          <a:custGeom>
            <a:avLst/>
            <a:gdLst/>
            <a:ahLst/>
            <a:cxnLst/>
            <a:rect l="l" t="t" r="r" b="b"/>
            <a:pathLst>
              <a:path w="9241083" h="6848488" extrusionOk="0">
                <a:moveTo>
                  <a:pt x="9241083" y="0"/>
                </a:moveTo>
                <a:cubicBezTo>
                  <a:pt x="7435747" y="0"/>
                  <a:pt x="5630504" y="0"/>
                  <a:pt x="3825166" y="0"/>
                </a:cubicBezTo>
                <a:cubicBezTo>
                  <a:pt x="4255384" y="1079778"/>
                  <a:pt x="4815153" y="1565355"/>
                  <a:pt x="5277522" y="1790119"/>
                </a:cubicBezTo>
                <a:cubicBezTo>
                  <a:pt x="5878001" y="2082131"/>
                  <a:pt x="7007621" y="2316121"/>
                  <a:pt x="7118528" y="3170850"/>
                </a:cubicBezTo>
                <a:cubicBezTo>
                  <a:pt x="7195193" y="3761818"/>
                  <a:pt x="7077628" y="5180596"/>
                  <a:pt x="5338872" y="5108972"/>
                </a:cubicBezTo>
                <a:cubicBezTo>
                  <a:pt x="4205163" y="5062270"/>
                  <a:pt x="3969840" y="6341320"/>
                  <a:pt x="3416064" y="6392588"/>
                </a:cubicBezTo>
                <a:cubicBezTo>
                  <a:pt x="2673003" y="6461359"/>
                  <a:pt x="2367865" y="5721912"/>
                  <a:pt x="1605780" y="5727809"/>
                </a:cubicBezTo>
                <a:cubicBezTo>
                  <a:pt x="1145695" y="5731329"/>
                  <a:pt x="604665" y="6005839"/>
                  <a:pt x="0" y="6848488"/>
                </a:cubicBezTo>
                <a:cubicBezTo>
                  <a:pt x="3080393" y="6848488"/>
                  <a:pt x="6160691" y="6848488"/>
                  <a:pt x="9241083" y="6848488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15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0014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bg>
      <p:bgPr>
        <a:solidFill>
          <a:schemeClr val="dk1"/>
        </a:solidFill>
        <a:effectLst/>
      </p:bgPr>
    </p:bg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p11"/>
          <p:cNvSpPr/>
          <p:nvPr/>
        </p:nvSpPr>
        <p:spPr>
          <a:xfrm rot="-9647518" flipH="1">
            <a:off x="7428677" y="1180736"/>
            <a:ext cx="1800006" cy="1800006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4" name="Google Shape;2124;p11"/>
          <p:cNvSpPr/>
          <p:nvPr/>
        </p:nvSpPr>
        <p:spPr>
          <a:xfrm rot="-6235505" flipH="1">
            <a:off x="7198111" y="2348875"/>
            <a:ext cx="1800103" cy="1800103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5" name="Google Shape;2125;p11"/>
          <p:cNvGrpSpPr/>
          <p:nvPr/>
        </p:nvGrpSpPr>
        <p:grpSpPr>
          <a:xfrm rot="-3195591">
            <a:off x="8742340" y="-91638"/>
            <a:ext cx="3638669" cy="4122886"/>
            <a:chOff x="2776676" y="1854071"/>
            <a:chExt cx="3295887" cy="3734488"/>
          </a:xfrm>
        </p:grpSpPr>
        <p:sp>
          <p:nvSpPr>
            <p:cNvPr id="2126" name="Google Shape;2126;p11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11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11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11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11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11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11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3" name="Google Shape;2133;p11"/>
          <p:cNvGrpSpPr/>
          <p:nvPr/>
        </p:nvGrpSpPr>
        <p:grpSpPr>
          <a:xfrm rot="-1230192">
            <a:off x="9971126" y="-19280"/>
            <a:ext cx="2083294" cy="4052429"/>
            <a:chOff x="5722672" y="1921496"/>
            <a:chExt cx="1886977" cy="3670552"/>
          </a:xfrm>
        </p:grpSpPr>
        <p:sp>
          <p:nvSpPr>
            <p:cNvPr id="2134" name="Google Shape;2134;p11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11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11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11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11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11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11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11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2" name="Google Shape;2142;p11"/>
          <p:cNvGrpSpPr/>
          <p:nvPr/>
        </p:nvGrpSpPr>
        <p:grpSpPr>
          <a:xfrm>
            <a:off x="9874363" y="48683"/>
            <a:ext cx="2276794" cy="4064133"/>
            <a:chOff x="7978162" y="1971727"/>
            <a:chExt cx="2062314" cy="3681280"/>
          </a:xfrm>
        </p:grpSpPr>
        <p:sp>
          <p:nvSpPr>
            <p:cNvPr id="2143" name="Google Shape;2143;p11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11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11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11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11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11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11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0" name="Google Shape;2150;p11"/>
          <p:cNvGrpSpPr/>
          <p:nvPr/>
        </p:nvGrpSpPr>
        <p:grpSpPr>
          <a:xfrm>
            <a:off x="747554" y="534553"/>
            <a:ext cx="7295476" cy="5712341"/>
            <a:chOff x="3416220" y="2573082"/>
            <a:chExt cx="4752753" cy="3721395"/>
          </a:xfrm>
        </p:grpSpPr>
        <p:sp>
          <p:nvSpPr>
            <p:cNvPr id="2151" name="Google Shape;2151;p11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52" name="Google Shape;2152;p11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3" name="Google Shape;2153;p11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4" name="Google Shape;2154;p11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5" name="Google Shape;2155;p11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6" name="Google Shape;2156;p11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7" name="Google Shape;2157;p11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8" name="Google Shape;2158;p11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9" name="Google Shape;2159;p11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160" name="Google Shape;2160;p11"/>
          <p:cNvSpPr txBox="1">
            <a:spLocks noGrp="1"/>
          </p:cNvSpPr>
          <p:nvPr>
            <p:ph type="title"/>
          </p:nvPr>
        </p:nvSpPr>
        <p:spPr>
          <a:xfrm>
            <a:off x="991050" y="1873525"/>
            <a:ext cx="67887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161" name="Google Shape;2161;p11"/>
          <p:cNvSpPr txBox="1">
            <a:spLocks noGrp="1"/>
          </p:cNvSpPr>
          <p:nvPr>
            <p:ph type="subTitle" idx="1"/>
          </p:nvPr>
        </p:nvSpPr>
        <p:spPr>
          <a:xfrm>
            <a:off x="921675" y="5364500"/>
            <a:ext cx="69684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2162" name="Google Shape;2162;p11"/>
          <p:cNvGrpSpPr/>
          <p:nvPr/>
        </p:nvGrpSpPr>
        <p:grpSpPr>
          <a:xfrm>
            <a:off x="8669323" y="3761709"/>
            <a:ext cx="3396139" cy="2723082"/>
            <a:chOff x="5353050" y="2833686"/>
            <a:chExt cx="1488947" cy="1193863"/>
          </a:xfrm>
        </p:grpSpPr>
        <p:sp>
          <p:nvSpPr>
            <p:cNvPr id="2163" name="Google Shape;2163;p11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11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11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11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11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11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11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11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11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11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11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11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11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11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11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11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11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11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11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11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11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11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11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11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11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11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11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11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11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11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11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11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11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11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11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11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11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11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11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11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11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11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11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11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11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11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11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11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11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11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11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11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11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11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11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11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11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11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11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11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11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11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11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11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11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11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11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11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11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11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11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11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11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11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11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11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11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11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11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11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11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11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11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11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11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11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11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11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11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11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11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11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11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11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7" name="Google Shape;2257;p11"/>
          <p:cNvGrpSpPr/>
          <p:nvPr/>
        </p:nvGrpSpPr>
        <p:grpSpPr>
          <a:xfrm rot="-10132101">
            <a:off x="9175251" y="2160646"/>
            <a:ext cx="1350503" cy="2176552"/>
            <a:chOff x="5781734" y="2919412"/>
            <a:chExt cx="632081" cy="1018700"/>
          </a:xfrm>
        </p:grpSpPr>
        <p:sp>
          <p:nvSpPr>
            <p:cNvPr id="2258" name="Google Shape;2258;p11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11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11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11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11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11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11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11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11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11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11"/>
          <p:cNvGrpSpPr/>
          <p:nvPr/>
        </p:nvGrpSpPr>
        <p:grpSpPr>
          <a:xfrm rot="7225626">
            <a:off x="-1280400" y="2141165"/>
            <a:ext cx="3992550" cy="3015414"/>
            <a:chOff x="5102217" y="2695575"/>
            <a:chExt cx="1971523" cy="1489013"/>
          </a:xfrm>
        </p:grpSpPr>
        <p:sp>
          <p:nvSpPr>
            <p:cNvPr id="2269" name="Google Shape;2269;p11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11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11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11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11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11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11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11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11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11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11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11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11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11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11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4" name="Google Shape;2284;p11"/>
          <p:cNvGrpSpPr/>
          <p:nvPr/>
        </p:nvGrpSpPr>
        <p:grpSpPr>
          <a:xfrm rot="-623018">
            <a:off x="8529020" y="4285189"/>
            <a:ext cx="1431121" cy="2170303"/>
            <a:chOff x="5762846" y="2919732"/>
            <a:chExt cx="668765" cy="1014186"/>
          </a:xfrm>
        </p:grpSpPr>
        <p:sp>
          <p:nvSpPr>
            <p:cNvPr id="2285" name="Google Shape;2285;p11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11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11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11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11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11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11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11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11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11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5" name="Google Shape;2295;p11"/>
          <p:cNvGrpSpPr/>
          <p:nvPr/>
        </p:nvGrpSpPr>
        <p:grpSpPr>
          <a:xfrm rot="-2700000">
            <a:off x="9599367" y="246472"/>
            <a:ext cx="501858" cy="859708"/>
            <a:chOff x="5953125" y="3186112"/>
            <a:chExt cx="283939" cy="486441"/>
          </a:xfrm>
        </p:grpSpPr>
        <p:sp>
          <p:nvSpPr>
            <p:cNvPr id="2296" name="Google Shape;2296;p11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11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11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9" name="Google Shape;2299;p11"/>
          <p:cNvGrpSpPr/>
          <p:nvPr/>
        </p:nvGrpSpPr>
        <p:grpSpPr>
          <a:xfrm>
            <a:off x="11341698" y="1106263"/>
            <a:ext cx="809446" cy="861588"/>
            <a:chOff x="5867114" y="3186397"/>
            <a:chExt cx="457961" cy="487489"/>
          </a:xfrm>
        </p:grpSpPr>
        <p:sp>
          <p:nvSpPr>
            <p:cNvPr id="2300" name="Google Shape;2300;p11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11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11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11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11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463585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012 Percentages">
    <p:spTree>
      <p:nvGrpSpPr>
        <p:cNvPr id="1" name="Shape 2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" name="Google Shape;2668;p17"/>
          <p:cNvSpPr txBox="1">
            <a:spLocks noGrp="1"/>
          </p:cNvSpPr>
          <p:nvPr>
            <p:ph type="title" hasCustomPrompt="1"/>
          </p:nvPr>
        </p:nvSpPr>
        <p:spPr>
          <a:xfrm>
            <a:off x="715025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69" name="Google Shape;2669;p17"/>
          <p:cNvSpPr txBox="1">
            <a:spLocks noGrp="1"/>
          </p:cNvSpPr>
          <p:nvPr>
            <p:ph type="title" idx="2"/>
          </p:nvPr>
        </p:nvSpPr>
        <p:spPr>
          <a:xfrm>
            <a:off x="715025" y="898175"/>
            <a:ext cx="10714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2670" name="Google Shape;2670;p17"/>
          <p:cNvSpPr txBox="1">
            <a:spLocks noGrp="1"/>
          </p:cNvSpPr>
          <p:nvPr>
            <p:ph type="title" idx="3" hasCustomPrompt="1"/>
          </p:nvPr>
        </p:nvSpPr>
        <p:spPr>
          <a:xfrm>
            <a:off x="4516336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71" name="Google Shape;2671;p17"/>
          <p:cNvSpPr txBox="1">
            <a:spLocks noGrp="1"/>
          </p:cNvSpPr>
          <p:nvPr>
            <p:ph type="title" idx="4" hasCustomPrompt="1"/>
          </p:nvPr>
        </p:nvSpPr>
        <p:spPr>
          <a:xfrm>
            <a:off x="8481454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72" name="Google Shape;2672;p17"/>
          <p:cNvSpPr txBox="1">
            <a:spLocks noGrp="1"/>
          </p:cNvSpPr>
          <p:nvPr>
            <p:ph type="body" idx="1"/>
          </p:nvPr>
        </p:nvSpPr>
        <p:spPr>
          <a:xfrm>
            <a:off x="8481446" y="361972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673" name="Google Shape;2673;p17"/>
          <p:cNvSpPr txBox="1">
            <a:spLocks noGrp="1"/>
          </p:cNvSpPr>
          <p:nvPr>
            <p:ph type="body" idx="5"/>
          </p:nvPr>
        </p:nvSpPr>
        <p:spPr>
          <a:xfrm>
            <a:off x="451634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674" name="Google Shape;2674;p17"/>
          <p:cNvSpPr txBox="1">
            <a:spLocks noGrp="1"/>
          </p:cNvSpPr>
          <p:nvPr>
            <p:ph type="body" idx="6"/>
          </p:nvPr>
        </p:nvSpPr>
        <p:spPr>
          <a:xfrm>
            <a:off x="71502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675" name="Google Shape;2675;p17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676" name="Google Shape;2676;p17"/>
          <p:cNvGrpSpPr/>
          <p:nvPr/>
        </p:nvGrpSpPr>
        <p:grpSpPr>
          <a:xfrm rot="10800000">
            <a:off x="-112507" y="-65975"/>
            <a:ext cx="4636607" cy="1301974"/>
            <a:chOff x="7622268" y="5719681"/>
            <a:chExt cx="4636607" cy="1301974"/>
          </a:xfrm>
        </p:grpSpPr>
        <p:grpSp>
          <p:nvGrpSpPr>
            <p:cNvPr id="2677" name="Google Shape;2677;p17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2678" name="Google Shape;2678;p17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9" name="Google Shape;2679;p17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0" name="Google Shape;2680;p17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1" name="Google Shape;2681;p17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2" name="Google Shape;2682;p17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3" name="Google Shape;2683;p17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4" name="Google Shape;2684;p17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5" name="Google Shape;2685;p17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86" name="Google Shape;2686;p17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2687" name="Google Shape;2687;p17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8" name="Google Shape;2688;p17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9" name="Google Shape;2689;p17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0" name="Google Shape;2690;p17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1" name="Google Shape;2691;p17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2" name="Google Shape;2692;p17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3" name="Google Shape;2693;p17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79102158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3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1" name="Google Shape;3431;p22"/>
          <p:cNvGrpSpPr/>
          <p:nvPr/>
        </p:nvGrpSpPr>
        <p:grpSpPr>
          <a:xfrm rot="10800000" flipH="1">
            <a:off x="7555399" y="-65975"/>
            <a:ext cx="4636607" cy="1301974"/>
            <a:chOff x="7622268" y="5719681"/>
            <a:chExt cx="4636607" cy="1301974"/>
          </a:xfrm>
        </p:grpSpPr>
        <p:grpSp>
          <p:nvGrpSpPr>
            <p:cNvPr id="3432" name="Google Shape;3432;p22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3433" name="Google Shape;3433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4" name="Google Shape;3434;p2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5" name="Google Shape;3435;p2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6" name="Google Shape;3436;p2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7" name="Google Shape;3437;p2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8" name="Google Shape;3438;p2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9" name="Google Shape;3439;p2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0" name="Google Shape;3440;p2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41" name="Google Shape;3441;p22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3442" name="Google Shape;3442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3" name="Google Shape;3443;p2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4" name="Google Shape;3444;p2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45" name="Google Shape;3445;p22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6" name="Google Shape;3446;p22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7" name="Google Shape;3447;p22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8" name="Google Shape;3448;p22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49" name="Google Shape;3449;p22"/>
          <p:cNvSpPr/>
          <p:nvPr/>
        </p:nvSpPr>
        <p:spPr>
          <a:xfrm flipH="1">
            <a:off x="0" y="-3800"/>
            <a:ext cx="9241083" cy="6865609"/>
          </a:xfrm>
          <a:custGeom>
            <a:avLst/>
            <a:gdLst/>
            <a:ahLst/>
            <a:cxnLst/>
            <a:rect l="l" t="t" r="r" b="b"/>
            <a:pathLst>
              <a:path w="9241083" h="6848488" extrusionOk="0">
                <a:moveTo>
                  <a:pt x="9241083" y="0"/>
                </a:moveTo>
                <a:cubicBezTo>
                  <a:pt x="7435747" y="0"/>
                  <a:pt x="5630504" y="0"/>
                  <a:pt x="3825166" y="0"/>
                </a:cubicBezTo>
                <a:cubicBezTo>
                  <a:pt x="4255384" y="1079778"/>
                  <a:pt x="4815153" y="1565355"/>
                  <a:pt x="5277522" y="1790119"/>
                </a:cubicBezTo>
                <a:cubicBezTo>
                  <a:pt x="5878001" y="2082131"/>
                  <a:pt x="7007621" y="2316121"/>
                  <a:pt x="7118528" y="3170850"/>
                </a:cubicBezTo>
                <a:cubicBezTo>
                  <a:pt x="7195193" y="3761818"/>
                  <a:pt x="7077628" y="5180596"/>
                  <a:pt x="5338872" y="5108972"/>
                </a:cubicBezTo>
                <a:cubicBezTo>
                  <a:pt x="4205163" y="5062270"/>
                  <a:pt x="3969840" y="6341320"/>
                  <a:pt x="3416064" y="6392588"/>
                </a:cubicBezTo>
                <a:cubicBezTo>
                  <a:pt x="2673003" y="6461359"/>
                  <a:pt x="2367865" y="5721912"/>
                  <a:pt x="1605780" y="5727809"/>
                </a:cubicBezTo>
                <a:cubicBezTo>
                  <a:pt x="1145695" y="5731329"/>
                  <a:pt x="604665" y="6005839"/>
                  <a:pt x="0" y="6848488"/>
                </a:cubicBezTo>
                <a:cubicBezTo>
                  <a:pt x="3080393" y="6848488"/>
                  <a:pt x="6160691" y="6848488"/>
                  <a:pt x="9241083" y="6848488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3450" name="Google Shape;3450;p22"/>
          <p:cNvGrpSpPr/>
          <p:nvPr/>
        </p:nvGrpSpPr>
        <p:grpSpPr>
          <a:xfrm rot="5915486">
            <a:off x="9576824" y="111882"/>
            <a:ext cx="4226227" cy="3887196"/>
            <a:chOff x="5252920" y="2652722"/>
            <a:chExt cx="1688542" cy="1553086"/>
          </a:xfrm>
        </p:grpSpPr>
        <p:sp>
          <p:nvSpPr>
            <p:cNvPr id="3451" name="Google Shape;3451;p22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22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22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22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22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22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22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22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22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22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61" name="Google Shape;3461;p22"/>
          <p:cNvGrpSpPr/>
          <p:nvPr/>
        </p:nvGrpSpPr>
        <p:grpSpPr>
          <a:xfrm>
            <a:off x="9606445" y="3420239"/>
            <a:ext cx="2922376" cy="2955046"/>
            <a:chOff x="5529738" y="2852832"/>
            <a:chExt cx="1135168" cy="1147858"/>
          </a:xfrm>
        </p:grpSpPr>
        <p:sp>
          <p:nvSpPr>
            <p:cNvPr id="3462" name="Google Shape;3462;p22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22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22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22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22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22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22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22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22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22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22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22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22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22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22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22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22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22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22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22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22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22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22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22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22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22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22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22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22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22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22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22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22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22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22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22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22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22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22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22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22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22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22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22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22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22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22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22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22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22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22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22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22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22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22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22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22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22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22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22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22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22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22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22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22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22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22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22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22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22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22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22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22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22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22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22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22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22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22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22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22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22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22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22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22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22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22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22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22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22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22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22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22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22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2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22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22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2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2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2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22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22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22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22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2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2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2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2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2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22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22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22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22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22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22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22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2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2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22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22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22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22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22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2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22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22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22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2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22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22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22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22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22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22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22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7" name="Google Shape;3597;p22"/>
          <p:cNvGrpSpPr/>
          <p:nvPr/>
        </p:nvGrpSpPr>
        <p:grpSpPr>
          <a:xfrm rot="-3072723">
            <a:off x="7221106" y="3269984"/>
            <a:ext cx="3510686" cy="2651481"/>
            <a:chOff x="5102217" y="2695575"/>
            <a:chExt cx="1971523" cy="1489013"/>
          </a:xfrm>
        </p:grpSpPr>
        <p:sp>
          <p:nvSpPr>
            <p:cNvPr id="3598" name="Google Shape;3598;p22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22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22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22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22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22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22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22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22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22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22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22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22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22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22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3" name="Google Shape;3613;p22"/>
          <p:cNvGrpSpPr/>
          <p:nvPr/>
        </p:nvGrpSpPr>
        <p:grpSpPr>
          <a:xfrm rot="6356396">
            <a:off x="9125740" y="3294833"/>
            <a:ext cx="1251787" cy="3095320"/>
            <a:chOff x="5662611" y="2352674"/>
            <a:chExt cx="869442" cy="2149888"/>
          </a:xfrm>
        </p:grpSpPr>
        <p:sp>
          <p:nvSpPr>
            <p:cNvPr id="3614" name="Google Shape;3614;p22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22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22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22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2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22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22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1" name="Google Shape;3621;p22"/>
          <p:cNvGrpSpPr/>
          <p:nvPr/>
        </p:nvGrpSpPr>
        <p:grpSpPr>
          <a:xfrm rot="6676291">
            <a:off x="8530760" y="3848977"/>
            <a:ext cx="2344233" cy="2428569"/>
            <a:chOff x="5281612" y="2586132"/>
            <a:chExt cx="1628298" cy="1686877"/>
          </a:xfrm>
        </p:grpSpPr>
        <p:sp>
          <p:nvSpPr>
            <p:cNvPr id="3622" name="Google Shape;3622;p22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22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22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22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22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22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22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9" name="Google Shape;3629;p22"/>
          <p:cNvGrpSpPr/>
          <p:nvPr/>
        </p:nvGrpSpPr>
        <p:grpSpPr>
          <a:xfrm rot="10800000">
            <a:off x="8804007" y="3692910"/>
            <a:ext cx="1003255" cy="3171712"/>
            <a:chOff x="5747859" y="2329719"/>
            <a:chExt cx="696850" cy="2203037"/>
          </a:xfrm>
        </p:grpSpPr>
        <p:sp>
          <p:nvSpPr>
            <p:cNvPr id="3630" name="Google Shape;3630;p22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22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22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22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22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22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22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37" name="Google Shape;3637;p22"/>
          <p:cNvGrpSpPr/>
          <p:nvPr/>
        </p:nvGrpSpPr>
        <p:grpSpPr>
          <a:xfrm>
            <a:off x="5752466" y="933520"/>
            <a:ext cx="5612051" cy="4394223"/>
            <a:chOff x="3416220" y="2573082"/>
            <a:chExt cx="4752753" cy="3721395"/>
          </a:xfrm>
        </p:grpSpPr>
        <p:sp>
          <p:nvSpPr>
            <p:cNvPr id="3638" name="Google Shape;3638;p22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39" name="Google Shape;3639;p22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0" name="Google Shape;3640;p22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1" name="Google Shape;3641;p22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2" name="Google Shape;3642;p22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3" name="Google Shape;3643;p22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4" name="Google Shape;3644;p22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5" name="Google Shape;3645;p22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6" name="Google Shape;3646;p22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647" name="Google Shape;3647;p22"/>
          <p:cNvSpPr txBox="1">
            <a:spLocks noGrp="1"/>
          </p:cNvSpPr>
          <p:nvPr>
            <p:ph type="title"/>
          </p:nvPr>
        </p:nvSpPr>
        <p:spPr>
          <a:xfrm>
            <a:off x="6134650" y="1355375"/>
            <a:ext cx="4861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648" name="Google Shape;3648;p22"/>
          <p:cNvSpPr txBox="1">
            <a:spLocks noGrp="1"/>
          </p:cNvSpPr>
          <p:nvPr>
            <p:ph type="body" idx="1"/>
          </p:nvPr>
        </p:nvSpPr>
        <p:spPr>
          <a:xfrm>
            <a:off x="6134737" y="2508425"/>
            <a:ext cx="4861800" cy="257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3649" name="Google Shape;3649;p22"/>
          <p:cNvGrpSpPr/>
          <p:nvPr/>
        </p:nvGrpSpPr>
        <p:grpSpPr>
          <a:xfrm flipH="1">
            <a:off x="-56169" y="5250340"/>
            <a:ext cx="4925970" cy="1710276"/>
            <a:chOff x="7332906" y="5338665"/>
            <a:chExt cx="4925970" cy="1710276"/>
          </a:xfrm>
        </p:grpSpPr>
        <p:grpSp>
          <p:nvGrpSpPr>
            <p:cNvPr id="3650" name="Google Shape;3650;p22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3651" name="Google Shape;3651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2" name="Google Shape;3652;p2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3" name="Google Shape;3653;p2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4" name="Google Shape;3654;p2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5" name="Google Shape;3655;p2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6" name="Google Shape;3656;p2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7" name="Google Shape;3657;p2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8" name="Google Shape;3658;p2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59" name="Google Shape;3659;p22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3660" name="Google Shape;3660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1" name="Google Shape;3661;p2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2" name="Google Shape;3662;p2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3" name="Google Shape;3663;p22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664" name="Google Shape;3664;p22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5" name="Google Shape;3665;p22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6" name="Google Shape;3666;p22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7" name="Google Shape;3667;p22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8" name="Google Shape;3668;p22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474278967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1" name="Google Shape;3671;p23"/>
          <p:cNvGrpSpPr/>
          <p:nvPr/>
        </p:nvGrpSpPr>
        <p:grpSpPr>
          <a:xfrm rot="10800000" flipH="1">
            <a:off x="7555399" y="-65975"/>
            <a:ext cx="4636607" cy="1301974"/>
            <a:chOff x="7622268" y="5719681"/>
            <a:chExt cx="4636607" cy="1301974"/>
          </a:xfrm>
        </p:grpSpPr>
        <p:grpSp>
          <p:nvGrpSpPr>
            <p:cNvPr id="3672" name="Google Shape;3672;p23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3673" name="Google Shape;3673;p23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4" name="Google Shape;3674;p23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5" name="Google Shape;3675;p23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6" name="Google Shape;3676;p23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7" name="Google Shape;3677;p23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8" name="Google Shape;3678;p23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9" name="Google Shape;3679;p23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0" name="Google Shape;3680;p23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81" name="Google Shape;3681;p23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3682" name="Google Shape;3682;p23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3" name="Google Shape;3683;p23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4" name="Google Shape;3684;p23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685" name="Google Shape;3685;p23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6" name="Google Shape;3686;p23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7" name="Google Shape;3687;p23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8" name="Google Shape;3688;p23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89" name="Google Shape;3689;p23"/>
          <p:cNvSpPr/>
          <p:nvPr/>
        </p:nvSpPr>
        <p:spPr>
          <a:xfrm>
            <a:off x="308" y="0"/>
            <a:ext cx="12180866" cy="6871578"/>
          </a:xfrm>
          <a:custGeom>
            <a:avLst/>
            <a:gdLst/>
            <a:ahLst/>
            <a:cxnLst/>
            <a:rect l="l" t="t" r="r" b="b"/>
            <a:pathLst>
              <a:path w="12150490" h="6854442" extrusionOk="0">
                <a:moveTo>
                  <a:pt x="7634084" y="4853614"/>
                </a:moveTo>
                <a:cubicBezTo>
                  <a:pt x="7582600" y="4871751"/>
                  <a:pt x="7530226" y="4887281"/>
                  <a:pt x="7477177" y="4900135"/>
                </a:cubicBezTo>
                <a:cubicBezTo>
                  <a:pt x="7244485" y="4955817"/>
                  <a:pt x="6973012" y="4935714"/>
                  <a:pt x="6804453" y="4763064"/>
                </a:cubicBezTo>
                <a:cubicBezTo>
                  <a:pt x="6587505" y="4541312"/>
                  <a:pt x="6626554" y="4181423"/>
                  <a:pt x="6655107" y="3870011"/>
                </a:cubicBezTo>
                <a:cubicBezTo>
                  <a:pt x="6683659" y="3558599"/>
                  <a:pt x="6644877" y="3175227"/>
                  <a:pt x="6366288" y="3042782"/>
                </a:cubicBezTo>
                <a:cubicBezTo>
                  <a:pt x="6129415" y="2929816"/>
                  <a:pt x="5824408" y="3061995"/>
                  <a:pt x="5599010" y="2927147"/>
                </a:cubicBezTo>
                <a:cubicBezTo>
                  <a:pt x="5406079" y="2811513"/>
                  <a:pt x="5356623" y="2545376"/>
                  <a:pt x="5390246" y="2320335"/>
                </a:cubicBezTo>
                <a:cubicBezTo>
                  <a:pt x="5423869" y="2095293"/>
                  <a:pt x="5519311" y="1881725"/>
                  <a:pt x="5538169" y="1654815"/>
                </a:cubicBezTo>
                <a:cubicBezTo>
                  <a:pt x="5557026" y="1427905"/>
                  <a:pt x="5468076" y="1163903"/>
                  <a:pt x="5256377" y="1089452"/>
                </a:cubicBezTo>
                <a:cubicBezTo>
                  <a:pt x="5024041" y="1007797"/>
                  <a:pt x="4762708" y="1189076"/>
                  <a:pt x="4528415" y="1113291"/>
                </a:cubicBezTo>
                <a:cubicBezTo>
                  <a:pt x="4321341" y="1046312"/>
                  <a:pt x="4218782" y="792095"/>
                  <a:pt x="4251693" y="573813"/>
                </a:cubicBezTo>
                <a:cubicBezTo>
                  <a:pt x="4284605" y="355531"/>
                  <a:pt x="4419630" y="168470"/>
                  <a:pt x="4560081" y="0"/>
                </a:cubicBezTo>
                <a:lnTo>
                  <a:pt x="0" y="1275"/>
                </a:lnTo>
                <a:lnTo>
                  <a:pt x="0" y="6854442"/>
                </a:lnTo>
                <a:lnTo>
                  <a:pt x="12150490" y="6854442"/>
                </a:lnTo>
                <a:lnTo>
                  <a:pt x="12150490" y="6067951"/>
                </a:lnTo>
                <a:cubicBezTo>
                  <a:pt x="11959783" y="6206802"/>
                  <a:pt x="11680214" y="6092235"/>
                  <a:pt x="11532736" y="5906953"/>
                </a:cubicBezTo>
                <a:cubicBezTo>
                  <a:pt x="11385258" y="5721671"/>
                  <a:pt x="11320770" y="5483287"/>
                  <a:pt x="11205581" y="5275412"/>
                </a:cubicBezTo>
                <a:cubicBezTo>
                  <a:pt x="11090391" y="5067537"/>
                  <a:pt x="10885363" y="4875763"/>
                  <a:pt x="10652137" y="4904671"/>
                </a:cubicBezTo>
                <a:cubicBezTo>
                  <a:pt x="10260226" y="4953237"/>
                  <a:pt x="10101451" y="5565565"/>
                  <a:pt x="9706605" y="5569924"/>
                </a:cubicBezTo>
                <a:cubicBezTo>
                  <a:pt x="9495350" y="5572236"/>
                  <a:pt x="9329014" y="5389001"/>
                  <a:pt x="9220140" y="5205231"/>
                </a:cubicBezTo>
                <a:cubicBezTo>
                  <a:pt x="9111266" y="5021462"/>
                  <a:pt x="9021161" y="4811986"/>
                  <a:pt x="8844240" y="4694662"/>
                </a:cubicBezTo>
                <a:cubicBezTo>
                  <a:pt x="8644015" y="4561860"/>
                  <a:pt x="8379836" y="4581518"/>
                  <a:pt x="8151502" y="4653656"/>
                </a:cubicBezTo>
                <a:cubicBezTo>
                  <a:pt x="7975383" y="4709338"/>
                  <a:pt x="7808158" y="4792773"/>
                  <a:pt x="7634084" y="485361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3" name="Google Shape;3723;p23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724" name="Google Shape;3724;p23"/>
          <p:cNvSpPr txBox="1">
            <a:spLocks noGrp="1"/>
          </p:cNvSpPr>
          <p:nvPr>
            <p:ph type="title"/>
          </p:nvPr>
        </p:nvSpPr>
        <p:spPr>
          <a:xfrm>
            <a:off x="6130600" y="15839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725" name="Google Shape;3725;p23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FD8845D-C715-4DBD-8908-CCE8630EC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478" y="1586942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1910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ning Meeting" userDrawn="1">
  <p:cSld name="Morning Meeting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Google Shape;703;p4"/>
          <p:cNvGrpSpPr/>
          <p:nvPr/>
        </p:nvGrpSpPr>
        <p:grpSpPr>
          <a:xfrm rot="5400000">
            <a:off x="-1644394" y="2193740"/>
            <a:ext cx="4925970" cy="1710276"/>
            <a:chOff x="7332906" y="5338665"/>
            <a:chExt cx="4925970" cy="1710276"/>
          </a:xfrm>
        </p:grpSpPr>
        <p:grpSp>
          <p:nvGrpSpPr>
            <p:cNvPr id="704" name="Google Shape;704;p4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705" name="Google Shape;705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6" name="Google Shape;706;p4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7" name="Google Shape;707;p4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8" name="Google Shape;708;p4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9" name="Google Shape;709;p4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0" name="Google Shape;710;p4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1" name="Google Shape;711;p4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2" name="Google Shape;712;p4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13" name="Google Shape;713;p4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714" name="Google Shape;714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5" name="Google Shape;715;p4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4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7" name="Google Shape;717;p4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18" name="Google Shape;718;p4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4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4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4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2" name="Google Shape;722;p4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23" name="Google Shape;723;p4"/>
          <p:cNvGrpSpPr/>
          <p:nvPr/>
        </p:nvGrpSpPr>
        <p:grpSpPr>
          <a:xfrm rot="-9031228">
            <a:off x="-624568" y="825173"/>
            <a:ext cx="4067646" cy="3261508"/>
            <a:chOff x="5353050" y="2833686"/>
            <a:chExt cx="1488947" cy="1193863"/>
          </a:xfrm>
        </p:grpSpPr>
        <p:sp>
          <p:nvSpPr>
            <p:cNvPr id="724" name="Google Shape;724;p4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4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4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4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4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4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4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4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4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4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4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4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4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4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4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4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4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4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4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4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4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4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4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4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4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4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4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4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4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4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4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4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4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4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4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4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4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4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4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4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4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4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4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4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4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4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4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4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4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4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4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4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4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4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4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4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4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4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4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4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4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4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4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4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4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4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4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4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4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4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4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4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4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4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4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4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4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4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4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4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4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4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4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4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4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4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4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4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4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4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4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4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8" name="Google Shape;818;p4"/>
          <p:cNvGrpSpPr/>
          <p:nvPr/>
        </p:nvGrpSpPr>
        <p:grpSpPr>
          <a:xfrm rot="600382">
            <a:off x="959694" y="101313"/>
            <a:ext cx="2582514" cy="2611384"/>
            <a:chOff x="5529738" y="2852832"/>
            <a:chExt cx="1135168" cy="1147858"/>
          </a:xfrm>
        </p:grpSpPr>
        <p:sp>
          <p:nvSpPr>
            <p:cNvPr id="819" name="Google Shape;819;p4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4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4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4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4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4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4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4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4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4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4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4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4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4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4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4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4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4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4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4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4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4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4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4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4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4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4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4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4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4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4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4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4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4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4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4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4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4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4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4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4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4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4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4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4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4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4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4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4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4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4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4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4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4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4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4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4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4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4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4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4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4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4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4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4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4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4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4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4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4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4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4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4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4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4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4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4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4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4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4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4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4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4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4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4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4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4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4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4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4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4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4" name="Google Shape;954;p4"/>
          <p:cNvGrpSpPr/>
          <p:nvPr/>
        </p:nvGrpSpPr>
        <p:grpSpPr>
          <a:xfrm rot="784596">
            <a:off x="317704" y="3852627"/>
            <a:ext cx="631764" cy="506559"/>
            <a:chOff x="5353050" y="2833686"/>
            <a:chExt cx="1488947" cy="1193863"/>
          </a:xfrm>
        </p:grpSpPr>
        <p:sp>
          <p:nvSpPr>
            <p:cNvPr id="955" name="Google Shape;955;p4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4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4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4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4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4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4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4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4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4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4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4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4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4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4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4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4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4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4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4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4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4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4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4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4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4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4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4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4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4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4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4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4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4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4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4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4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4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4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4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4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4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4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4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4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4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4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4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4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4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4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4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4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4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4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4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4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4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4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4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4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4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4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4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4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4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4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4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4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4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4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4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4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4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4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4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4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4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4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4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4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4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4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4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4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4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4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4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4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4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9" name="Google Shape;1049;p4"/>
          <p:cNvGrpSpPr/>
          <p:nvPr/>
        </p:nvGrpSpPr>
        <p:grpSpPr>
          <a:xfrm rot="-4518521">
            <a:off x="-182591" y="4825433"/>
            <a:ext cx="836460" cy="631745"/>
            <a:chOff x="5102217" y="2695575"/>
            <a:chExt cx="1971523" cy="1489013"/>
          </a:xfrm>
        </p:grpSpPr>
        <p:sp>
          <p:nvSpPr>
            <p:cNvPr id="1050" name="Google Shape;1050;p4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4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4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4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4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5" name="Google Shape;1065;p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510754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077506"/>
                </a:lnTo>
                <a:lnTo>
                  <a:pt x="100008" y="5186763"/>
                </a:lnTo>
                <a:cubicBezTo>
                  <a:pt x="257361" y="5346783"/>
                  <a:pt x="438574" y="5488920"/>
                  <a:pt x="615834" y="5625937"/>
                </a:cubicBezTo>
                <a:cubicBezTo>
                  <a:pt x="776712" y="5749762"/>
                  <a:pt x="988738" y="5880445"/>
                  <a:pt x="1168284" y="5785671"/>
                </a:cubicBezTo>
                <a:cubicBezTo>
                  <a:pt x="1275631" y="5728521"/>
                  <a:pt x="1316779" y="5595171"/>
                  <a:pt x="1292109" y="5477633"/>
                </a:cubicBezTo>
                <a:cubicBezTo>
                  <a:pt x="1428793" y="5178138"/>
                  <a:pt x="1652764" y="4926907"/>
                  <a:pt x="1934666" y="4756876"/>
                </a:cubicBezTo>
                <a:cubicBezTo>
                  <a:pt x="2103068" y="4656197"/>
                  <a:pt x="2289663" y="4586188"/>
                  <a:pt x="2449016" y="4471888"/>
                </a:cubicBezTo>
                <a:cubicBezTo>
                  <a:pt x="2608369" y="4357588"/>
                  <a:pt x="2743148" y="4182137"/>
                  <a:pt x="2737528" y="3986113"/>
                </a:cubicBezTo>
                <a:cubicBezTo>
                  <a:pt x="2724384" y="3527199"/>
                  <a:pt x="2013628" y="3336032"/>
                  <a:pt x="1992959" y="2877308"/>
                </a:cubicBezTo>
                <a:cubicBezTo>
                  <a:pt x="1982100" y="2632801"/>
                  <a:pt x="2186602" y="2427823"/>
                  <a:pt x="2407868" y="2323048"/>
                </a:cubicBezTo>
                <a:cubicBezTo>
                  <a:pt x="2629134" y="2218273"/>
                  <a:pt x="2877165" y="2180173"/>
                  <a:pt x="3098145" y="2074636"/>
                </a:cubicBezTo>
                <a:cubicBezTo>
                  <a:pt x="3319125" y="1969099"/>
                  <a:pt x="3522579" y="1762787"/>
                  <a:pt x="3509625" y="1518376"/>
                </a:cubicBezTo>
                <a:cubicBezTo>
                  <a:pt x="3496671" y="1273964"/>
                  <a:pt x="3271500" y="1065272"/>
                  <a:pt x="3301313" y="821908"/>
                </a:cubicBezTo>
                <a:cubicBezTo>
                  <a:pt x="3327126" y="608548"/>
                  <a:pt x="3543724" y="466149"/>
                  <a:pt x="3754703" y="424811"/>
                </a:cubicBezTo>
                <a:cubicBezTo>
                  <a:pt x="3965682" y="383472"/>
                  <a:pt x="4184662" y="412428"/>
                  <a:pt x="4397736" y="383853"/>
                </a:cubicBezTo>
                <a:cubicBezTo>
                  <a:pt x="4606334" y="355671"/>
                  <a:pt x="4801805" y="265580"/>
                  <a:pt x="4965469" y="13438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4"/>
          <p:cNvSpPr/>
          <p:nvPr/>
        </p:nvSpPr>
        <p:spPr>
          <a:xfrm>
            <a:off x="3623272" y="2196491"/>
            <a:ext cx="7419830" cy="393405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4"/>
          <p:cNvSpPr/>
          <p:nvPr/>
        </p:nvSpPr>
        <p:spPr>
          <a:xfrm>
            <a:off x="3200399" y="1794933"/>
            <a:ext cx="8263468" cy="4777266"/>
          </a:xfrm>
          <a:prstGeom prst="frame">
            <a:avLst>
              <a:gd name="adj1" fmla="val 6502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4"/>
          <p:cNvGrpSpPr/>
          <p:nvPr/>
        </p:nvGrpSpPr>
        <p:grpSpPr>
          <a:xfrm>
            <a:off x="973630" y="3887255"/>
            <a:ext cx="368904" cy="912197"/>
            <a:chOff x="5662611" y="2352674"/>
            <a:chExt cx="869442" cy="2149888"/>
          </a:xfrm>
        </p:grpSpPr>
        <p:sp>
          <p:nvSpPr>
            <p:cNvPr id="1075" name="Google Shape;1075;p4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4"/>
          <p:cNvGrpSpPr/>
          <p:nvPr/>
        </p:nvGrpSpPr>
        <p:grpSpPr>
          <a:xfrm>
            <a:off x="786644" y="4175237"/>
            <a:ext cx="690887" cy="715742"/>
            <a:chOff x="5281612" y="2586132"/>
            <a:chExt cx="1628298" cy="1686877"/>
          </a:xfrm>
        </p:grpSpPr>
        <p:sp>
          <p:nvSpPr>
            <p:cNvPr id="1083" name="Google Shape;1083;p4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0" name="Google Shape;1090;p4"/>
          <p:cNvGrpSpPr/>
          <p:nvPr/>
        </p:nvGrpSpPr>
        <p:grpSpPr>
          <a:xfrm rot="1508014">
            <a:off x="-69965" y="3955206"/>
            <a:ext cx="716397" cy="658927"/>
            <a:chOff x="5252920" y="2652722"/>
            <a:chExt cx="1688542" cy="1553086"/>
          </a:xfrm>
        </p:grpSpPr>
        <p:sp>
          <p:nvSpPr>
            <p:cNvPr id="1091" name="Google Shape;1091;p4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1" name="Google Shape;1101;p4"/>
          <p:cNvGrpSpPr/>
          <p:nvPr/>
        </p:nvGrpSpPr>
        <p:grpSpPr>
          <a:xfrm>
            <a:off x="844143" y="4081015"/>
            <a:ext cx="268192" cy="432234"/>
            <a:chOff x="5781734" y="2919412"/>
            <a:chExt cx="632081" cy="1018700"/>
          </a:xfrm>
        </p:grpSpPr>
        <p:sp>
          <p:nvSpPr>
            <p:cNvPr id="1102" name="Google Shape;1102;p4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2" name="Google Shape;1112;p4"/>
          <p:cNvGrpSpPr/>
          <p:nvPr/>
        </p:nvGrpSpPr>
        <p:grpSpPr>
          <a:xfrm>
            <a:off x="491854" y="4262684"/>
            <a:ext cx="283757" cy="430319"/>
            <a:chOff x="5762846" y="2919732"/>
            <a:chExt cx="668765" cy="1014186"/>
          </a:xfrm>
        </p:grpSpPr>
        <p:sp>
          <p:nvSpPr>
            <p:cNvPr id="1113" name="Google Shape;1113;p4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3" name="Google Shape;1123;p4"/>
          <p:cNvGrpSpPr/>
          <p:nvPr/>
        </p:nvGrpSpPr>
        <p:grpSpPr>
          <a:xfrm>
            <a:off x="57473" y="4393992"/>
            <a:ext cx="120475" cy="206397"/>
            <a:chOff x="5953125" y="3186112"/>
            <a:chExt cx="283939" cy="486441"/>
          </a:xfrm>
        </p:grpSpPr>
        <p:sp>
          <p:nvSpPr>
            <p:cNvPr id="1124" name="Google Shape;1124;p4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7" name="Google Shape;1127;p4"/>
          <p:cNvGrpSpPr/>
          <p:nvPr/>
        </p:nvGrpSpPr>
        <p:grpSpPr>
          <a:xfrm>
            <a:off x="863277" y="4317004"/>
            <a:ext cx="317254" cy="880472"/>
            <a:chOff x="5719761" y="2390679"/>
            <a:chExt cx="747712" cy="2075116"/>
          </a:xfrm>
        </p:grpSpPr>
        <p:sp>
          <p:nvSpPr>
            <p:cNvPr id="1128" name="Google Shape;1128;p4"/>
            <p:cNvSpPr/>
            <p:nvPr/>
          </p:nvSpPr>
          <p:spPr>
            <a:xfrm>
              <a:off x="6215625" y="2390775"/>
              <a:ext cx="251848" cy="516540"/>
            </a:xfrm>
            <a:custGeom>
              <a:avLst/>
              <a:gdLst/>
              <a:ahLst/>
              <a:cxnLst/>
              <a:rect l="l" t="t" r="r" b="b"/>
              <a:pathLst>
                <a:path w="251848" h="516540" extrusionOk="0">
                  <a:moveTo>
                    <a:pt x="247454" y="37749"/>
                  </a:moveTo>
                  <a:lnTo>
                    <a:pt x="247454" y="37178"/>
                  </a:lnTo>
                  <a:cubicBezTo>
                    <a:pt x="248883" y="23176"/>
                    <a:pt x="250217" y="10698"/>
                    <a:pt x="251455" y="-160"/>
                  </a:cubicBezTo>
                  <a:lnTo>
                    <a:pt x="246311" y="2316"/>
                  </a:lnTo>
                  <a:cubicBezTo>
                    <a:pt x="241072" y="4888"/>
                    <a:pt x="235643" y="7745"/>
                    <a:pt x="229833" y="10889"/>
                  </a:cubicBezTo>
                  <a:cubicBezTo>
                    <a:pt x="177674" y="46236"/>
                    <a:pt x="131630" y="89860"/>
                    <a:pt x="93530" y="140048"/>
                  </a:cubicBezTo>
                  <a:cubicBezTo>
                    <a:pt x="72747" y="166384"/>
                    <a:pt x="54116" y="194350"/>
                    <a:pt x="37809" y="223677"/>
                  </a:cubicBezTo>
                  <a:cubicBezTo>
                    <a:pt x="34380" y="230154"/>
                    <a:pt x="31142" y="236917"/>
                    <a:pt x="28284" y="243870"/>
                  </a:cubicBezTo>
                  <a:lnTo>
                    <a:pt x="26855" y="246918"/>
                  </a:lnTo>
                  <a:cubicBezTo>
                    <a:pt x="13435" y="277141"/>
                    <a:pt x="4853" y="309278"/>
                    <a:pt x="1423" y="342168"/>
                  </a:cubicBezTo>
                  <a:cubicBezTo>
                    <a:pt x="-2968" y="384335"/>
                    <a:pt x="614" y="426960"/>
                    <a:pt x="11996" y="467803"/>
                  </a:cubicBezTo>
                  <a:cubicBezTo>
                    <a:pt x="46096" y="483900"/>
                    <a:pt x="80005" y="500188"/>
                    <a:pt x="114009" y="516380"/>
                  </a:cubicBezTo>
                  <a:cubicBezTo>
                    <a:pt x="182113" y="451896"/>
                    <a:pt x="209259" y="391412"/>
                    <a:pt x="221165" y="348740"/>
                  </a:cubicBezTo>
                  <a:cubicBezTo>
                    <a:pt x="224861" y="335786"/>
                    <a:pt x="227576" y="322575"/>
                    <a:pt x="229261" y="309212"/>
                  </a:cubicBezTo>
                  <a:cubicBezTo>
                    <a:pt x="233643" y="276446"/>
                    <a:pt x="233167" y="239012"/>
                    <a:pt x="237548" y="165194"/>
                  </a:cubicBezTo>
                  <a:cubicBezTo>
                    <a:pt x="238691" y="145191"/>
                    <a:pt x="240025" y="126236"/>
                    <a:pt x="241358" y="108615"/>
                  </a:cubicBezTo>
                  <a:cubicBezTo>
                    <a:pt x="242025" y="99662"/>
                    <a:pt x="242692" y="91089"/>
                    <a:pt x="243454" y="8289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4"/>
            <p:cNvSpPr/>
            <p:nvPr/>
          </p:nvSpPr>
          <p:spPr>
            <a:xfrm>
              <a:off x="5719761" y="3385756"/>
              <a:ext cx="482250" cy="1078801"/>
            </a:xfrm>
            <a:custGeom>
              <a:avLst/>
              <a:gdLst/>
              <a:ahLst/>
              <a:cxnLst/>
              <a:rect l="l" t="t" r="r" b="b"/>
              <a:pathLst>
                <a:path w="482250" h="1078801" extrusionOk="0">
                  <a:moveTo>
                    <a:pt x="-394" y="1045304"/>
                  </a:moveTo>
                  <a:cubicBezTo>
                    <a:pt x="19151" y="850632"/>
                    <a:pt x="54965" y="657931"/>
                    <a:pt x="106667" y="469232"/>
                  </a:cubicBezTo>
                  <a:cubicBezTo>
                    <a:pt x="151158" y="309402"/>
                    <a:pt x="205917" y="152611"/>
                    <a:pt x="270592" y="-160"/>
                  </a:cubicBezTo>
                  <a:lnTo>
                    <a:pt x="481857" y="83850"/>
                  </a:lnTo>
                  <a:cubicBezTo>
                    <a:pt x="384292" y="426941"/>
                    <a:pt x="254457" y="760030"/>
                    <a:pt x="94094" y="1078641"/>
                  </a:cubicBezTo>
                  <a:close/>
                </a:path>
              </a:pathLst>
            </a:custGeom>
            <a:solidFill>
              <a:srgbClr val="A441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5990081" y="2852166"/>
              <a:ext cx="344233" cy="617410"/>
            </a:xfrm>
            <a:custGeom>
              <a:avLst/>
              <a:gdLst/>
              <a:ahLst/>
              <a:cxnLst/>
              <a:rect l="l" t="t" r="r" b="b"/>
              <a:pathLst>
                <a:path w="344233" h="617410" extrusionOk="0">
                  <a:moveTo>
                    <a:pt x="210871" y="617250"/>
                  </a:moveTo>
                  <a:lnTo>
                    <a:pt x="-394" y="533144"/>
                  </a:lnTo>
                  <a:cubicBezTo>
                    <a:pt x="31896" y="455611"/>
                    <a:pt x="64948" y="380744"/>
                    <a:pt x="97904" y="306354"/>
                  </a:cubicBezTo>
                  <a:cubicBezTo>
                    <a:pt x="154197" y="179005"/>
                    <a:pt x="204870" y="74230"/>
                    <a:pt x="242017" y="-160"/>
                  </a:cubicBezTo>
                  <a:lnTo>
                    <a:pt x="343840" y="32225"/>
                  </a:lnTo>
                  <a:cubicBezTo>
                    <a:pt x="311893" y="218591"/>
                    <a:pt x="270564" y="403233"/>
                    <a:pt x="220015" y="585436"/>
                  </a:cubicBezTo>
                  <a:cubicBezTo>
                    <a:pt x="216966" y="596105"/>
                    <a:pt x="214300" y="606677"/>
                    <a:pt x="210871" y="61725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6073139" y="2883217"/>
              <a:ext cx="260032" cy="566546"/>
            </a:xfrm>
            <a:custGeom>
              <a:avLst/>
              <a:gdLst/>
              <a:ahLst/>
              <a:cxnLst/>
              <a:rect l="l" t="t" r="r" b="b"/>
              <a:pathLst>
                <a:path w="260032" h="566546" extrusionOk="0">
                  <a:moveTo>
                    <a:pt x="77616" y="566387"/>
                  </a:moveTo>
                  <a:lnTo>
                    <a:pt x="-394" y="535335"/>
                  </a:lnTo>
                  <a:cubicBezTo>
                    <a:pt x="30658" y="459135"/>
                    <a:pt x="61233" y="385031"/>
                    <a:pt x="91808" y="311212"/>
                  </a:cubicBezTo>
                  <a:cubicBezTo>
                    <a:pt x="145053" y="182529"/>
                    <a:pt x="190868" y="75849"/>
                    <a:pt x="223825" y="-160"/>
                  </a:cubicBezTo>
                  <a:cubicBezTo>
                    <a:pt x="235731" y="2221"/>
                    <a:pt x="247637" y="4412"/>
                    <a:pt x="259639" y="6602"/>
                  </a:cubicBezTo>
                  <a:cubicBezTo>
                    <a:pt x="258019" y="16127"/>
                    <a:pt x="256305" y="25652"/>
                    <a:pt x="254685" y="35177"/>
                  </a:cubicBezTo>
                  <a:cubicBezTo>
                    <a:pt x="206108" y="190816"/>
                    <a:pt x="150482" y="359694"/>
                    <a:pt x="87045" y="540002"/>
                  </a:cubicBezTo>
                  <a:cubicBezTo>
                    <a:pt x="83616" y="548670"/>
                    <a:pt x="80759" y="557624"/>
                    <a:pt x="77616" y="56638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5723191" y="3418808"/>
              <a:ext cx="428148" cy="1026033"/>
            </a:xfrm>
            <a:custGeom>
              <a:avLst/>
              <a:gdLst/>
              <a:ahLst/>
              <a:cxnLst/>
              <a:rect l="l" t="t" r="r" b="b"/>
              <a:pathLst>
                <a:path w="428148" h="1026033" extrusionOk="0">
                  <a:moveTo>
                    <a:pt x="-394" y="1013585"/>
                  </a:moveTo>
                  <a:cubicBezTo>
                    <a:pt x="61900" y="791843"/>
                    <a:pt x="123431" y="605439"/>
                    <a:pt x="171723" y="468755"/>
                  </a:cubicBezTo>
                  <a:cubicBezTo>
                    <a:pt x="231921" y="297305"/>
                    <a:pt x="290404" y="146906"/>
                    <a:pt x="348030" y="4221"/>
                  </a:cubicBezTo>
                  <a:lnTo>
                    <a:pt x="348030" y="4221"/>
                  </a:lnTo>
                  <a:lnTo>
                    <a:pt x="349745" y="-160"/>
                  </a:lnTo>
                  <a:lnTo>
                    <a:pt x="427755" y="30891"/>
                  </a:lnTo>
                  <a:cubicBezTo>
                    <a:pt x="427278" y="32320"/>
                    <a:pt x="426707" y="33844"/>
                    <a:pt x="426135" y="35273"/>
                  </a:cubicBezTo>
                  <a:lnTo>
                    <a:pt x="426135" y="35273"/>
                  </a:lnTo>
                  <a:cubicBezTo>
                    <a:pt x="291261" y="415320"/>
                    <a:pt x="155340" y="749648"/>
                    <a:pt x="34849" y="102587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5722714" y="3460051"/>
              <a:ext cx="482441" cy="1005744"/>
            </a:xfrm>
            <a:custGeom>
              <a:avLst/>
              <a:gdLst/>
              <a:ahLst/>
              <a:cxnLst/>
              <a:rect l="l" t="t" r="r" b="b"/>
              <a:pathLst>
                <a:path w="482441" h="1005744" extrusionOk="0">
                  <a:moveTo>
                    <a:pt x="-394" y="972152"/>
                  </a:moveTo>
                  <a:cubicBezTo>
                    <a:pt x="-347" y="971770"/>
                    <a:pt x="-347" y="971390"/>
                    <a:pt x="-394" y="971009"/>
                  </a:cubicBezTo>
                  <a:lnTo>
                    <a:pt x="66281" y="994630"/>
                  </a:lnTo>
                  <a:cubicBezTo>
                    <a:pt x="226853" y="676048"/>
                    <a:pt x="356841" y="342968"/>
                    <a:pt x="454520" y="-160"/>
                  </a:cubicBezTo>
                  <a:lnTo>
                    <a:pt x="482047" y="10793"/>
                  </a:lnTo>
                  <a:cubicBezTo>
                    <a:pt x="384330" y="353903"/>
                    <a:pt x="254333" y="686992"/>
                    <a:pt x="93808" y="100558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6177342" y="2876835"/>
              <a:ext cx="160686" cy="593883"/>
            </a:xfrm>
            <a:custGeom>
              <a:avLst/>
              <a:gdLst/>
              <a:ahLst/>
              <a:cxnLst/>
              <a:rect l="l" t="t" r="r" b="b"/>
              <a:pathLst>
                <a:path w="160686" h="593883" extrusionOk="0">
                  <a:moveTo>
                    <a:pt x="27038" y="593723"/>
                  </a:moveTo>
                  <a:lnTo>
                    <a:pt x="-394" y="582769"/>
                  </a:lnTo>
                  <a:cubicBezTo>
                    <a:pt x="2654" y="572292"/>
                    <a:pt x="5607" y="561624"/>
                    <a:pt x="8559" y="550956"/>
                  </a:cubicBezTo>
                  <a:cubicBezTo>
                    <a:pt x="59128" y="369467"/>
                    <a:pt x="100457" y="185520"/>
                    <a:pt x="132384" y="-160"/>
                  </a:cubicBezTo>
                  <a:lnTo>
                    <a:pt x="160293" y="8698"/>
                  </a:lnTo>
                  <a:cubicBezTo>
                    <a:pt x="128355" y="195064"/>
                    <a:pt x="87026" y="379706"/>
                    <a:pt x="36468" y="561910"/>
                  </a:cubicBezTo>
                  <a:cubicBezTo>
                    <a:pt x="32658" y="572578"/>
                    <a:pt x="29705" y="583246"/>
                    <a:pt x="27038" y="59372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6023609" y="3301269"/>
              <a:ext cx="204978" cy="81534"/>
            </a:xfrm>
            <a:custGeom>
              <a:avLst/>
              <a:gdLst/>
              <a:ahLst/>
              <a:cxnLst/>
              <a:rect l="l" t="t" r="r" b="b"/>
              <a:pathLst>
                <a:path w="204978" h="81534" extrusionOk="0">
                  <a:moveTo>
                    <a:pt x="204978" y="81534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6231344" y="2391155"/>
              <a:ext cx="236035" cy="443674"/>
            </a:xfrm>
            <a:custGeom>
              <a:avLst/>
              <a:gdLst/>
              <a:ahLst/>
              <a:cxnLst/>
              <a:rect l="l" t="t" r="r" b="b"/>
              <a:pathLst>
                <a:path w="236035" h="443674" extrusionOk="0">
                  <a:moveTo>
                    <a:pt x="59809" y="443514"/>
                  </a:moveTo>
                  <a:cubicBezTo>
                    <a:pt x="36664" y="422454"/>
                    <a:pt x="19071" y="396023"/>
                    <a:pt x="8565" y="366552"/>
                  </a:cubicBezTo>
                  <a:cubicBezTo>
                    <a:pt x="-4180" y="327576"/>
                    <a:pt x="-3303" y="285428"/>
                    <a:pt x="11041" y="247013"/>
                  </a:cubicBezTo>
                  <a:cubicBezTo>
                    <a:pt x="11518" y="245585"/>
                    <a:pt x="11994" y="244156"/>
                    <a:pt x="12565" y="242822"/>
                  </a:cubicBezTo>
                  <a:cubicBezTo>
                    <a:pt x="16213" y="232735"/>
                    <a:pt x="20376" y="222848"/>
                    <a:pt x="25043" y="213200"/>
                  </a:cubicBezTo>
                  <a:lnTo>
                    <a:pt x="25043" y="213200"/>
                  </a:lnTo>
                  <a:cubicBezTo>
                    <a:pt x="34092" y="194150"/>
                    <a:pt x="44093" y="177386"/>
                    <a:pt x="52571" y="163289"/>
                  </a:cubicBezTo>
                  <a:cubicBezTo>
                    <a:pt x="91852" y="99014"/>
                    <a:pt x="147582" y="46398"/>
                    <a:pt x="214019" y="10889"/>
                  </a:cubicBezTo>
                  <a:cubicBezTo>
                    <a:pt x="219829" y="7745"/>
                    <a:pt x="225259" y="4888"/>
                    <a:pt x="230497" y="2316"/>
                  </a:cubicBezTo>
                  <a:lnTo>
                    <a:pt x="235641" y="-160"/>
                  </a:lnTo>
                  <a:cubicBezTo>
                    <a:pt x="234403" y="10698"/>
                    <a:pt x="233069" y="23176"/>
                    <a:pt x="231640" y="37178"/>
                  </a:cubicBezTo>
                  <a:lnTo>
                    <a:pt x="231640" y="37749"/>
                  </a:lnTo>
                  <a:cubicBezTo>
                    <a:pt x="228030" y="54932"/>
                    <a:pt x="225954" y="72401"/>
                    <a:pt x="225449" y="89946"/>
                  </a:cubicBezTo>
                  <a:cubicBezTo>
                    <a:pt x="225449" y="94899"/>
                    <a:pt x="225449" y="99471"/>
                    <a:pt x="225449" y="104996"/>
                  </a:cubicBezTo>
                  <a:cubicBezTo>
                    <a:pt x="225449" y="106043"/>
                    <a:pt x="225449" y="107186"/>
                    <a:pt x="225449" y="108234"/>
                  </a:cubicBezTo>
                  <a:cubicBezTo>
                    <a:pt x="224116" y="125855"/>
                    <a:pt x="222782" y="144810"/>
                    <a:pt x="221639" y="164813"/>
                  </a:cubicBezTo>
                  <a:cubicBezTo>
                    <a:pt x="217258" y="238631"/>
                    <a:pt x="217734" y="276065"/>
                    <a:pt x="213353" y="308831"/>
                  </a:cubicBezTo>
                  <a:cubicBezTo>
                    <a:pt x="211162" y="313784"/>
                    <a:pt x="208685" y="318356"/>
                    <a:pt x="206113" y="323785"/>
                  </a:cubicBezTo>
                  <a:cubicBezTo>
                    <a:pt x="164299" y="401604"/>
                    <a:pt x="87337" y="433132"/>
                    <a:pt x="59809" y="443514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6243960" y="2390679"/>
              <a:ext cx="223323" cy="368617"/>
            </a:xfrm>
            <a:custGeom>
              <a:avLst/>
              <a:gdLst/>
              <a:ahLst/>
              <a:cxnLst/>
              <a:rect l="l" t="t" r="r" b="b"/>
              <a:pathLst>
                <a:path w="223323" h="368617" extrusionOk="0">
                  <a:moveTo>
                    <a:pt x="215024" y="82612"/>
                  </a:moveTo>
                  <a:cubicBezTo>
                    <a:pt x="214452" y="85088"/>
                    <a:pt x="213690" y="87470"/>
                    <a:pt x="212928" y="90041"/>
                  </a:cubicBezTo>
                  <a:cubicBezTo>
                    <a:pt x="210690" y="97833"/>
                    <a:pt x="208013" y="105500"/>
                    <a:pt x="204927" y="112997"/>
                  </a:cubicBezTo>
                  <a:cubicBezTo>
                    <a:pt x="187020" y="157193"/>
                    <a:pt x="163684" y="179005"/>
                    <a:pt x="115583" y="241870"/>
                  </a:cubicBezTo>
                  <a:cubicBezTo>
                    <a:pt x="94056" y="269969"/>
                    <a:pt x="62528" y="312831"/>
                    <a:pt x="27095" y="368457"/>
                  </a:cubicBezTo>
                  <a:cubicBezTo>
                    <a:pt x="7312" y="330043"/>
                    <a:pt x="-2079" y="287133"/>
                    <a:pt x="-146" y="243965"/>
                  </a:cubicBezTo>
                  <a:cubicBezTo>
                    <a:pt x="-241" y="243594"/>
                    <a:pt x="-241" y="243194"/>
                    <a:pt x="-146" y="242822"/>
                  </a:cubicBezTo>
                  <a:cubicBezTo>
                    <a:pt x="3502" y="232735"/>
                    <a:pt x="7664" y="222849"/>
                    <a:pt x="12332" y="213200"/>
                  </a:cubicBezTo>
                  <a:lnTo>
                    <a:pt x="12332" y="213200"/>
                  </a:lnTo>
                  <a:cubicBezTo>
                    <a:pt x="21380" y="194150"/>
                    <a:pt x="31382" y="177386"/>
                    <a:pt x="39859" y="163289"/>
                  </a:cubicBezTo>
                  <a:cubicBezTo>
                    <a:pt x="79169" y="99033"/>
                    <a:pt x="134899" y="46426"/>
                    <a:pt x="201308" y="10889"/>
                  </a:cubicBezTo>
                  <a:cubicBezTo>
                    <a:pt x="207118" y="7745"/>
                    <a:pt x="212547" y="4888"/>
                    <a:pt x="217786" y="2316"/>
                  </a:cubicBezTo>
                  <a:lnTo>
                    <a:pt x="222929" y="-160"/>
                  </a:lnTo>
                  <a:cubicBezTo>
                    <a:pt x="221691" y="10698"/>
                    <a:pt x="220358" y="23176"/>
                    <a:pt x="218929" y="37178"/>
                  </a:cubicBezTo>
                  <a:lnTo>
                    <a:pt x="218929" y="37749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8" name="Google Shape;1138;p4"/>
          <p:cNvGrpSpPr/>
          <p:nvPr/>
        </p:nvGrpSpPr>
        <p:grpSpPr>
          <a:xfrm>
            <a:off x="277801" y="4043691"/>
            <a:ext cx="295673" cy="934749"/>
            <a:chOff x="5747859" y="2329719"/>
            <a:chExt cx="696850" cy="2203037"/>
          </a:xfrm>
        </p:grpSpPr>
        <p:sp>
          <p:nvSpPr>
            <p:cNvPr id="1139" name="Google Shape;1139;p4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6" name="Google Shape;1146;p4"/>
          <p:cNvGrpSpPr/>
          <p:nvPr/>
        </p:nvGrpSpPr>
        <p:grpSpPr>
          <a:xfrm>
            <a:off x="224439" y="4602661"/>
            <a:ext cx="481652" cy="487036"/>
            <a:chOff x="5529738" y="2852832"/>
            <a:chExt cx="1135168" cy="1147858"/>
          </a:xfrm>
        </p:grpSpPr>
        <p:sp>
          <p:nvSpPr>
            <p:cNvPr id="1147" name="Google Shape;1147;p4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4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4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4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4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4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4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4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4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4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4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4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4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4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4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4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4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4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4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4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4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4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4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4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4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4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4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4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4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4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4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4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4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4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4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4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4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4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4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4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4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4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4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4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4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4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4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4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4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4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4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4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4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4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4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4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4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4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4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4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4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4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4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4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4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4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4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4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4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4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4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4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4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4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4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4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4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4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4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4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4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4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4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4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4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4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4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4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4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4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4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4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4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4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2" name="Google Shape;1282;p4"/>
          <p:cNvGrpSpPr/>
          <p:nvPr/>
        </p:nvGrpSpPr>
        <p:grpSpPr>
          <a:xfrm>
            <a:off x="567448" y="5069448"/>
            <a:ext cx="194313" cy="206842"/>
            <a:chOff x="5867114" y="3186397"/>
            <a:chExt cx="457961" cy="487489"/>
          </a:xfrm>
        </p:grpSpPr>
        <p:sp>
          <p:nvSpPr>
            <p:cNvPr id="1283" name="Google Shape;1283;p4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8" name="Google Shape;1288;p4"/>
          <p:cNvGrpSpPr/>
          <p:nvPr/>
        </p:nvGrpSpPr>
        <p:grpSpPr>
          <a:xfrm>
            <a:off x="262634" y="5469313"/>
            <a:ext cx="1304812" cy="1220797"/>
            <a:chOff x="7623929" y="2779113"/>
            <a:chExt cx="3075210" cy="2877203"/>
          </a:xfrm>
        </p:grpSpPr>
        <p:sp>
          <p:nvSpPr>
            <p:cNvPr id="1289" name="Google Shape;1289;p4"/>
            <p:cNvSpPr/>
            <p:nvPr/>
          </p:nvSpPr>
          <p:spPr>
            <a:xfrm>
              <a:off x="9279751" y="2779113"/>
              <a:ext cx="1419388" cy="2877203"/>
            </a:xfrm>
            <a:custGeom>
              <a:avLst/>
              <a:gdLst/>
              <a:ahLst/>
              <a:cxnLst/>
              <a:rect l="l" t="t" r="r" b="b"/>
              <a:pathLst>
                <a:path w="1419388" h="2877203" extrusionOk="0">
                  <a:moveTo>
                    <a:pt x="29922" y="332174"/>
                  </a:moveTo>
                  <a:lnTo>
                    <a:pt x="289859" y="39471"/>
                  </a:lnTo>
                  <a:cubicBezTo>
                    <a:pt x="312653" y="13744"/>
                    <a:pt x="345495" y="-820"/>
                    <a:pt x="379871" y="-439"/>
                  </a:cubicBezTo>
                  <a:cubicBezTo>
                    <a:pt x="490170" y="704"/>
                    <a:pt x="746107" y="8420"/>
                    <a:pt x="912699" y="13658"/>
                  </a:cubicBezTo>
                  <a:cubicBezTo>
                    <a:pt x="1002062" y="16449"/>
                    <a:pt x="1076443" y="83153"/>
                    <a:pt x="1088912" y="171678"/>
                  </a:cubicBezTo>
                  <a:cubicBezTo>
                    <a:pt x="1157301" y="655262"/>
                    <a:pt x="1367137" y="2139829"/>
                    <a:pt x="1418000" y="2502541"/>
                  </a:cubicBezTo>
                  <a:cubicBezTo>
                    <a:pt x="1424820" y="2551366"/>
                    <a:pt x="1400750" y="2599334"/>
                    <a:pt x="1357517" y="2623032"/>
                  </a:cubicBezTo>
                  <a:lnTo>
                    <a:pt x="921748" y="2862109"/>
                  </a:lnTo>
                  <a:cubicBezTo>
                    <a:pt x="864226" y="2893647"/>
                    <a:pt x="792036" y="2872577"/>
                    <a:pt x="760499" y="2815066"/>
                  </a:cubicBezTo>
                  <a:cubicBezTo>
                    <a:pt x="757737" y="2810036"/>
                    <a:pt x="755346" y="2804807"/>
                    <a:pt x="753346" y="2799435"/>
                  </a:cubicBezTo>
                  <a:lnTo>
                    <a:pt x="639903" y="2494635"/>
                  </a:lnTo>
                  <a:cubicBezTo>
                    <a:pt x="619710" y="2440267"/>
                    <a:pt x="641732" y="2379259"/>
                    <a:pt x="692005" y="2350331"/>
                  </a:cubicBezTo>
                  <a:lnTo>
                    <a:pt x="923653" y="2216981"/>
                  </a:lnTo>
                  <a:cubicBezTo>
                    <a:pt x="965658" y="2192769"/>
                    <a:pt x="988737" y="2145449"/>
                    <a:pt x="981946" y="2097443"/>
                  </a:cubicBezTo>
                  <a:lnTo>
                    <a:pt x="767443" y="579253"/>
                  </a:lnTo>
                  <a:cubicBezTo>
                    <a:pt x="758137" y="514321"/>
                    <a:pt x="697958" y="469220"/>
                    <a:pt x="633026" y="478516"/>
                  </a:cubicBezTo>
                  <a:cubicBezTo>
                    <a:pt x="620720" y="480279"/>
                    <a:pt x="608775" y="483965"/>
                    <a:pt x="597612" y="489432"/>
                  </a:cubicBezTo>
                  <a:lnTo>
                    <a:pt x="398349" y="587159"/>
                  </a:lnTo>
                  <a:cubicBezTo>
                    <a:pt x="371317" y="600389"/>
                    <a:pt x="340275" y="602875"/>
                    <a:pt x="311481" y="594112"/>
                  </a:cubicBezTo>
                  <a:lnTo>
                    <a:pt x="84024" y="524770"/>
                  </a:lnTo>
                  <a:cubicBezTo>
                    <a:pt x="21302" y="505749"/>
                    <a:pt x="-14131" y="439473"/>
                    <a:pt x="4900" y="376751"/>
                  </a:cubicBezTo>
                  <a:cubicBezTo>
                    <a:pt x="9900" y="360254"/>
                    <a:pt x="18444" y="345043"/>
                    <a:pt x="29922" y="332174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7624204" y="2779113"/>
              <a:ext cx="1313349" cy="2824581"/>
            </a:xfrm>
            <a:custGeom>
              <a:avLst/>
              <a:gdLst/>
              <a:ahLst/>
              <a:cxnLst/>
              <a:rect l="l" t="t" r="r" b="b"/>
              <a:pathLst>
                <a:path w="1313349" h="2824581" extrusionOk="0">
                  <a:moveTo>
                    <a:pt x="1252272" y="190347"/>
                  </a:moveTo>
                  <a:lnTo>
                    <a:pt x="1118350" y="39471"/>
                  </a:lnTo>
                  <a:cubicBezTo>
                    <a:pt x="1095547" y="13753"/>
                    <a:pt x="1062705" y="-810"/>
                    <a:pt x="1028339" y="-439"/>
                  </a:cubicBezTo>
                  <a:cubicBezTo>
                    <a:pt x="905466" y="894"/>
                    <a:pt x="601905" y="10229"/>
                    <a:pt x="442456" y="15373"/>
                  </a:cubicBezTo>
                  <a:cubicBezTo>
                    <a:pt x="383477" y="17220"/>
                    <a:pt x="334357" y="61169"/>
                    <a:pt x="325966" y="119576"/>
                  </a:cubicBezTo>
                  <a:cubicBezTo>
                    <a:pt x="269577" y="511434"/>
                    <a:pt x="70029" y="1933231"/>
                    <a:pt x="2115" y="2419387"/>
                  </a:cubicBezTo>
                  <a:cubicBezTo>
                    <a:pt x="-11810" y="2518248"/>
                    <a:pt x="36834" y="2615421"/>
                    <a:pt x="124321" y="2663513"/>
                  </a:cubicBezTo>
                  <a:lnTo>
                    <a:pt x="363018" y="2794482"/>
                  </a:lnTo>
                  <a:cubicBezTo>
                    <a:pt x="479442" y="2858319"/>
                    <a:pt x="625565" y="2815685"/>
                    <a:pt x="689401" y="2699260"/>
                  </a:cubicBezTo>
                  <a:cubicBezTo>
                    <a:pt x="695002" y="2689040"/>
                    <a:pt x="699850" y="2678429"/>
                    <a:pt x="703917" y="2667513"/>
                  </a:cubicBezTo>
                  <a:lnTo>
                    <a:pt x="732492" y="2591313"/>
                  </a:lnTo>
                  <a:cubicBezTo>
                    <a:pt x="773383" y="2481233"/>
                    <a:pt x="728759" y="2357713"/>
                    <a:pt x="626955" y="2299182"/>
                  </a:cubicBezTo>
                  <a:lnTo>
                    <a:pt x="555804" y="2258129"/>
                  </a:lnTo>
                  <a:cubicBezTo>
                    <a:pt x="470736" y="2209170"/>
                    <a:pt x="424006" y="2113377"/>
                    <a:pt x="437789" y="2016194"/>
                  </a:cubicBezTo>
                  <a:lnTo>
                    <a:pt x="617335" y="745464"/>
                  </a:lnTo>
                  <a:cubicBezTo>
                    <a:pt x="635928" y="614000"/>
                    <a:pt x="757572" y="522493"/>
                    <a:pt x="889036" y="541086"/>
                  </a:cubicBezTo>
                  <a:cubicBezTo>
                    <a:pt x="914106" y="544629"/>
                    <a:pt x="938451" y="552106"/>
                    <a:pt x="961188" y="563250"/>
                  </a:cubicBezTo>
                  <a:lnTo>
                    <a:pt x="966712" y="566013"/>
                  </a:lnTo>
                  <a:cubicBezTo>
                    <a:pt x="1021462" y="592778"/>
                    <a:pt x="1084327" y="597817"/>
                    <a:pt x="1142639" y="580110"/>
                  </a:cubicBezTo>
                  <a:lnTo>
                    <a:pt x="1142639" y="580110"/>
                  </a:lnTo>
                  <a:cubicBezTo>
                    <a:pt x="1269664" y="541448"/>
                    <a:pt x="1341292" y="407126"/>
                    <a:pt x="1302621" y="280110"/>
                  </a:cubicBezTo>
                  <a:cubicBezTo>
                    <a:pt x="1292515" y="246906"/>
                    <a:pt x="1275341" y="216283"/>
                    <a:pt x="1252272" y="19034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7914474" y="2784263"/>
              <a:ext cx="643919" cy="2679668"/>
            </a:xfrm>
            <a:custGeom>
              <a:avLst/>
              <a:gdLst/>
              <a:ahLst/>
              <a:cxnLst/>
              <a:rect l="l" t="t" r="r" b="b"/>
              <a:pathLst>
                <a:path w="643919" h="2679668" extrusionOk="0">
                  <a:moveTo>
                    <a:pt x="643676" y="-446"/>
                  </a:moveTo>
                  <a:cubicBezTo>
                    <a:pt x="568143" y="134609"/>
                    <a:pt x="527328" y="286314"/>
                    <a:pt x="524899" y="441038"/>
                  </a:cubicBezTo>
                  <a:cubicBezTo>
                    <a:pt x="401694" y="436456"/>
                    <a:pt x="294966" y="525753"/>
                    <a:pt x="277726" y="647826"/>
                  </a:cubicBezTo>
                  <a:lnTo>
                    <a:pt x="98180" y="1918461"/>
                  </a:lnTo>
                  <a:cubicBezTo>
                    <a:pt x="84225" y="2015654"/>
                    <a:pt x="130803" y="2111551"/>
                    <a:pt x="215813" y="2160682"/>
                  </a:cubicBezTo>
                  <a:lnTo>
                    <a:pt x="286965" y="2201639"/>
                  </a:lnTo>
                  <a:cubicBezTo>
                    <a:pt x="388844" y="2260256"/>
                    <a:pt x="433431" y="2383909"/>
                    <a:pt x="392407" y="2494057"/>
                  </a:cubicBezTo>
                  <a:lnTo>
                    <a:pt x="363832" y="2570257"/>
                  </a:lnTo>
                  <a:cubicBezTo>
                    <a:pt x="347811" y="2613748"/>
                    <a:pt x="319436" y="2651619"/>
                    <a:pt x="282202" y="2679223"/>
                  </a:cubicBezTo>
                  <a:lnTo>
                    <a:pt x="107323" y="2571209"/>
                  </a:lnTo>
                  <a:cubicBezTo>
                    <a:pt x="31790" y="2524632"/>
                    <a:pt x="-10215" y="2430620"/>
                    <a:pt x="1786" y="2334894"/>
                  </a:cubicBezTo>
                  <a:cubicBezTo>
                    <a:pt x="60556" y="1864454"/>
                    <a:pt x="232577" y="488568"/>
                    <a:pt x="281059" y="109378"/>
                  </a:cubicBezTo>
                  <a:cubicBezTo>
                    <a:pt x="288298" y="52894"/>
                    <a:pt x="330685" y="10317"/>
                    <a:pt x="381548" y="8508"/>
                  </a:cubicBezTo>
                  <a:cubicBezTo>
                    <a:pt x="449652" y="6031"/>
                    <a:pt x="548426" y="2602"/>
                    <a:pt x="643676" y="-446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9787975" y="2790455"/>
              <a:ext cx="640014" cy="2679287"/>
            </a:xfrm>
            <a:custGeom>
              <a:avLst/>
              <a:gdLst/>
              <a:ahLst/>
              <a:cxnLst/>
              <a:rect l="l" t="t" r="r" b="b"/>
              <a:pathLst>
                <a:path w="640014" h="2679287" extrusionOk="0">
                  <a:moveTo>
                    <a:pt x="532300" y="2571114"/>
                  </a:moveTo>
                  <a:lnTo>
                    <a:pt x="357326" y="2678841"/>
                  </a:lnTo>
                  <a:cubicBezTo>
                    <a:pt x="320093" y="2651238"/>
                    <a:pt x="291718" y="2613367"/>
                    <a:pt x="275696" y="2569875"/>
                  </a:cubicBezTo>
                  <a:lnTo>
                    <a:pt x="247121" y="2493675"/>
                  </a:lnTo>
                  <a:cubicBezTo>
                    <a:pt x="206202" y="2383633"/>
                    <a:pt x="250731" y="2260132"/>
                    <a:pt x="352468" y="2201544"/>
                  </a:cubicBezTo>
                  <a:lnTo>
                    <a:pt x="423620" y="2160586"/>
                  </a:lnTo>
                  <a:cubicBezTo>
                    <a:pt x="508850" y="2111618"/>
                    <a:pt x="555665" y="2015682"/>
                    <a:pt x="541825" y="1918366"/>
                  </a:cubicBezTo>
                  <a:lnTo>
                    <a:pt x="362279" y="647730"/>
                  </a:lnTo>
                  <a:cubicBezTo>
                    <a:pt x="345076" y="525629"/>
                    <a:pt x="238320" y="436323"/>
                    <a:pt x="115105" y="440943"/>
                  </a:cubicBezTo>
                  <a:cubicBezTo>
                    <a:pt x="113648" y="286552"/>
                    <a:pt x="74024" y="134914"/>
                    <a:pt x="-243" y="-446"/>
                  </a:cubicBezTo>
                  <a:cubicBezTo>
                    <a:pt x="93674" y="2602"/>
                    <a:pt x="190734" y="5936"/>
                    <a:pt x="257980" y="8412"/>
                  </a:cubicBezTo>
                  <a:cubicBezTo>
                    <a:pt x="308843" y="10222"/>
                    <a:pt x="351230" y="52703"/>
                    <a:pt x="358469" y="109282"/>
                  </a:cubicBezTo>
                  <a:cubicBezTo>
                    <a:pt x="407046" y="488472"/>
                    <a:pt x="579067" y="1864358"/>
                    <a:pt x="637742" y="2334798"/>
                  </a:cubicBezTo>
                  <a:cubicBezTo>
                    <a:pt x="649743" y="2430715"/>
                    <a:pt x="607738" y="2524536"/>
                    <a:pt x="532300" y="257111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10218039" y="2797313"/>
              <a:ext cx="472727" cy="2800349"/>
            </a:xfrm>
            <a:custGeom>
              <a:avLst/>
              <a:gdLst/>
              <a:ahLst/>
              <a:cxnLst/>
              <a:rect l="l" t="t" r="r" b="b"/>
              <a:pathLst>
                <a:path w="472727" h="2800349" extrusionOk="0">
                  <a:moveTo>
                    <a:pt x="29570" y="506"/>
                  </a:moveTo>
                  <a:lnTo>
                    <a:pt x="-243" y="-446"/>
                  </a:lnTo>
                  <a:cubicBezTo>
                    <a:pt x="5948" y="12251"/>
                    <a:pt x="10063" y="25852"/>
                    <a:pt x="11949" y="39845"/>
                  </a:cubicBezTo>
                  <a:cubicBezTo>
                    <a:pt x="68337" y="451420"/>
                    <a:pt x="267886" y="1944845"/>
                    <a:pt x="335799" y="2455099"/>
                  </a:cubicBezTo>
                  <a:cubicBezTo>
                    <a:pt x="350382" y="2557416"/>
                    <a:pt x="302081" y="2658486"/>
                    <a:pt x="213307" y="2711417"/>
                  </a:cubicBezTo>
                  <a:lnTo>
                    <a:pt x="59764" y="2799904"/>
                  </a:lnTo>
                  <a:cubicBezTo>
                    <a:pt x="76786" y="2794961"/>
                    <a:pt x="93197" y="2788160"/>
                    <a:pt x="108723" y="2779616"/>
                  </a:cubicBezTo>
                  <a:lnTo>
                    <a:pt x="347514" y="2648647"/>
                  </a:lnTo>
                  <a:cubicBezTo>
                    <a:pt x="435078" y="2600736"/>
                    <a:pt x="483912" y="2503677"/>
                    <a:pt x="470196" y="2404807"/>
                  </a:cubicBezTo>
                  <a:cubicBezTo>
                    <a:pt x="401998" y="1919032"/>
                    <a:pt x="202449" y="496854"/>
                    <a:pt x="146346" y="104996"/>
                  </a:cubicBezTo>
                  <a:cubicBezTo>
                    <a:pt x="138070" y="46369"/>
                    <a:pt x="88749" y="2240"/>
                    <a:pt x="29570" y="506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7623929" y="2800446"/>
              <a:ext cx="472882" cy="2800350"/>
            </a:xfrm>
            <a:custGeom>
              <a:avLst/>
              <a:gdLst/>
              <a:ahLst/>
              <a:cxnLst/>
              <a:rect l="l" t="t" r="r" b="b"/>
              <a:pathLst>
                <a:path w="472882" h="2800350" extrusionOk="0">
                  <a:moveTo>
                    <a:pt x="442731" y="507"/>
                  </a:moveTo>
                  <a:lnTo>
                    <a:pt x="472640" y="-446"/>
                  </a:lnTo>
                  <a:cubicBezTo>
                    <a:pt x="466372" y="12222"/>
                    <a:pt x="462229" y="25834"/>
                    <a:pt x="460352" y="39845"/>
                  </a:cubicBezTo>
                  <a:cubicBezTo>
                    <a:pt x="403964" y="451420"/>
                    <a:pt x="204416" y="1944845"/>
                    <a:pt x="136502" y="2455004"/>
                  </a:cubicBezTo>
                  <a:cubicBezTo>
                    <a:pt x="121958" y="2557350"/>
                    <a:pt x="170240" y="2658420"/>
                    <a:pt x="258994" y="2711417"/>
                  </a:cubicBezTo>
                  <a:lnTo>
                    <a:pt x="412537" y="2799904"/>
                  </a:lnTo>
                  <a:cubicBezTo>
                    <a:pt x="395535" y="2794923"/>
                    <a:pt x="379123" y="2788122"/>
                    <a:pt x="363578" y="2779616"/>
                  </a:cubicBezTo>
                  <a:lnTo>
                    <a:pt x="124596" y="2648457"/>
                  </a:lnTo>
                  <a:cubicBezTo>
                    <a:pt x="36976" y="2600470"/>
                    <a:pt x="-11802" y="2503257"/>
                    <a:pt x="2105" y="2404331"/>
                  </a:cubicBezTo>
                  <a:cubicBezTo>
                    <a:pt x="70304" y="1918556"/>
                    <a:pt x="269852" y="496378"/>
                    <a:pt x="325955" y="104520"/>
                  </a:cubicBezTo>
                  <a:cubicBezTo>
                    <a:pt x="334480" y="46103"/>
                    <a:pt x="383724" y="2250"/>
                    <a:pt x="442731" y="507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5" name="Google Shape;1295;p4"/>
          <p:cNvSpPr/>
          <p:nvPr/>
        </p:nvSpPr>
        <p:spPr>
          <a:xfrm>
            <a:off x="390957" y="5519566"/>
            <a:ext cx="1048900" cy="1052634"/>
          </a:xfrm>
          <a:custGeom>
            <a:avLst/>
            <a:gdLst/>
            <a:ahLst/>
            <a:cxnLst/>
            <a:rect l="l" t="t" r="r" b="b"/>
            <a:pathLst>
              <a:path w="2467999" h="2476785" extrusionOk="0">
                <a:moveTo>
                  <a:pt x="2450890" y="2224023"/>
                </a:moveTo>
                <a:cubicBezTo>
                  <a:pt x="2429297" y="2261218"/>
                  <a:pt x="2397550" y="2291488"/>
                  <a:pt x="2359355" y="2311272"/>
                </a:cubicBezTo>
                <a:cubicBezTo>
                  <a:pt x="2147900" y="2431763"/>
                  <a:pt x="1389614" y="2469863"/>
                  <a:pt x="1242453" y="2476340"/>
                </a:cubicBezTo>
                <a:lnTo>
                  <a:pt x="1233786" y="2476340"/>
                </a:lnTo>
                <a:lnTo>
                  <a:pt x="1225118" y="2476340"/>
                </a:lnTo>
                <a:cubicBezTo>
                  <a:pt x="1077956" y="2469863"/>
                  <a:pt x="319576" y="2431763"/>
                  <a:pt x="108216" y="2311272"/>
                </a:cubicBezTo>
                <a:cubicBezTo>
                  <a:pt x="70011" y="2291479"/>
                  <a:pt x="38227" y="2261208"/>
                  <a:pt x="16586" y="2224023"/>
                </a:cubicBezTo>
                <a:cubicBezTo>
                  <a:pt x="-39231" y="2121438"/>
                  <a:pt x="61449" y="1601183"/>
                  <a:pt x="64211" y="1373345"/>
                </a:cubicBezTo>
                <a:cubicBezTo>
                  <a:pt x="65830" y="1257426"/>
                  <a:pt x="74688" y="603630"/>
                  <a:pt x="487311" y="247871"/>
                </a:cubicBezTo>
                <a:cubicBezTo>
                  <a:pt x="567131" y="179196"/>
                  <a:pt x="794207" y="7460"/>
                  <a:pt x="1211687" y="-446"/>
                </a:cubicBezTo>
                <a:cubicBezTo>
                  <a:pt x="1218860" y="-446"/>
                  <a:pt x="1226099" y="-446"/>
                  <a:pt x="1233404" y="-446"/>
                </a:cubicBezTo>
                <a:cubicBezTo>
                  <a:pt x="1240644" y="-446"/>
                  <a:pt x="1247978" y="-446"/>
                  <a:pt x="1255121" y="-446"/>
                </a:cubicBezTo>
                <a:cubicBezTo>
                  <a:pt x="1672602" y="7460"/>
                  <a:pt x="1899678" y="179196"/>
                  <a:pt x="1979021" y="247871"/>
                </a:cubicBezTo>
                <a:cubicBezTo>
                  <a:pt x="2391740" y="603630"/>
                  <a:pt x="2400598" y="1257521"/>
                  <a:pt x="2402218" y="1373345"/>
                </a:cubicBezTo>
                <a:cubicBezTo>
                  <a:pt x="2406122" y="1601183"/>
                  <a:pt x="2506802" y="2121438"/>
                  <a:pt x="2450890" y="2224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4"/>
          <p:cNvSpPr/>
          <p:nvPr/>
        </p:nvSpPr>
        <p:spPr>
          <a:xfrm>
            <a:off x="443721" y="5489378"/>
            <a:ext cx="951107" cy="1265322"/>
          </a:xfrm>
          <a:custGeom>
            <a:avLst/>
            <a:gdLst/>
            <a:ahLst/>
            <a:cxnLst/>
            <a:rect l="l" t="t" r="r" b="b"/>
            <a:pathLst>
              <a:path w="2237898" h="2977229" extrusionOk="0">
                <a:moveTo>
                  <a:pt x="1118902" y="0"/>
                </a:moveTo>
                <a:lnTo>
                  <a:pt x="1118902" y="0"/>
                </a:lnTo>
                <a:cubicBezTo>
                  <a:pt x="1736855" y="-53"/>
                  <a:pt x="2237842" y="500854"/>
                  <a:pt x="2237899" y="1118807"/>
                </a:cubicBezTo>
                <a:cubicBezTo>
                  <a:pt x="2237899" y="1118902"/>
                  <a:pt x="2237899" y="1118997"/>
                  <a:pt x="2237899" y="1119092"/>
                </a:cubicBezTo>
                <a:lnTo>
                  <a:pt x="2237899" y="2690717"/>
                </a:lnTo>
                <a:cubicBezTo>
                  <a:pt x="2237899" y="2848956"/>
                  <a:pt x="2109626" y="2977229"/>
                  <a:pt x="1951387" y="2977229"/>
                </a:cubicBezTo>
                <a:lnTo>
                  <a:pt x="286512" y="2977229"/>
                </a:lnTo>
                <a:cubicBezTo>
                  <a:pt x="128276" y="2977229"/>
                  <a:pt x="0" y="2848956"/>
                  <a:pt x="0" y="2690717"/>
                </a:cubicBezTo>
                <a:lnTo>
                  <a:pt x="0" y="1119092"/>
                </a:lnTo>
                <a:cubicBezTo>
                  <a:pt x="-105" y="501140"/>
                  <a:pt x="500759" y="105"/>
                  <a:pt x="1118711" y="0"/>
                </a:cubicBezTo>
                <a:cubicBezTo>
                  <a:pt x="1118778" y="0"/>
                  <a:pt x="1118835" y="0"/>
                  <a:pt x="11189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4"/>
          <p:cNvSpPr/>
          <p:nvPr/>
        </p:nvSpPr>
        <p:spPr>
          <a:xfrm>
            <a:off x="862716" y="5489338"/>
            <a:ext cx="527470" cy="1265363"/>
          </a:xfrm>
          <a:custGeom>
            <a:avLst/>
            <a:gdLst/>
            <a:ahLst/>
            <a:cxnLst/>
            <a:rect l="l" t="t" r="r" b="b"/>
            <a:pathLst>
              <a:path w="1241107" h="2977324" extrusionOk="0">
                <a:moveTo>
                  <a:pt x="1240865" y="1085785"/>
                </a:moveTo>
                <a:lnTo>
                  <a:pt x="1240865" y="2698748"/>
                </a:lnTo>
                <a:cubicBezTo>
                  <a:pt x="1240398" y="2852158"/>
                  <a:pt x="1116144" y="2976412"/>
                  <a:pt x="962735" y="2976879"/>
                </a:cubicBezTo>
                <a:lnTo>
                  <a:pt x="718419" y="2976879"/>
                </a:lnTo>
                <a:cubicBezTo>
                  <a:pt x="871828" y="2976412"/>
                  <a:pt x="996082" y="2852158"/>
                  <a:pt x="996548" y="2698748"/>
                </a:cubicBezTo>
                <a:lnTo>
                  <a:pt x="996548" y="1085785"/>
                </a:lnTo>
                <a:cubicBezTo>
                  <a:pt x="996548" y="518476"/>
                  <a:pt x="555731" y="49084"/>
                  <a:pt x="-243" y="3269"/>
                </a:cubicBezTo>
                <a:cubicBezTo>
                  <a:pt x="29285" y="792"/>
                  <a:pt x="59098" y="-446"/>
                  <a:pt x="89197" y="-446"/>
                </a:cubicBezTo>
                <a:lnTo>
                  <a:pt x="154634" y="-446"/>
                </a:lnTo>
                <a:cubicBezTo>
                  <a:pt x="752042" y="-446"/>
                  <a:pt x="1240865" y="488377"/>
                  <a:pt x="1240865" y="1085785"/>
                </a:cubicBezTo>
                <a:close/>
              </a:path>
            </a:pathLst>
          </a:custGeom>
          <a:solidFill>
            <a:srgbClr val="0C0C0C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4"/>
          <p:cNvSpPr/>
          <p:nvPr/>
        </p:nvSpPr>
        <p:spPr>
          <a:xfrm>
            <a:off x="440004" y="5489499"/>
            <a:ext cx="527309" cy="1265201"/>
          </a:xfrm>
          <a:custGeom>
            <a:avLst/>
            <a:gdLst/>
            <a:ahLst/>
            <a:cxnLst/>
            <a:rect l="l" t="t" r="r" b="b"/>
            <a:pathLst>
              <a:path w="1240726" h="2976943" extrusionOk="0">
                <a:moveTo>
                  <a:pt x="243597" y="1085404"/>
                </a:moveTo>
                <a:lnTo>
                  <a:pt x="243597" y="2698368"/>
                </a:lnTo>
                <a:cubicBezTo>
                  <a:pt x="244064" y="2851777"/>
                  <a:pt x="368317" y="2976031"/>
                  <a:pt x="521727" y="2976498"/>
                </a:cubicBezTo>
                <a:lnTo>
                  <a:pt x="277887" y="2976498"/>
                </a:lnTo>
                <a:cubicBezTo>
                  <a:pt x="124478" y="2976031"/>
                  <a:pt x="224" y="2851777"/>
                  <a:pt x="-243" y="2698368"/>
                </a:cubicBezTo>
                <a:lnTo>
                  <a:pt x="-243" y="1085404"/>
                </a:lnTo>
                <a:cubicBezTo>
                  <a:pt x="-243" y="487996"/>
                  <a:pt x="488580" y="-446"/>
                  <a:pt x="1085607" y="-446"/>
                </a:cubicBezTo>
                <a:lnTo>
                  <a:pt x="1151044" y="-446"/>
                </a:lnTo>
                <a:cubicBezTo>
                  <a:pt x="1181143" y="-446"/>
                  <a:pt x="1210956" y="792"/>
                  <a:pt x="1240484" y="3269"/>
                </a:cubicBezTo>
                <a:cubicBezTo>
                  <a:pt x="684414" y="48703"/>
                  <a:pt x="243597" y="518095"/>
                  <a:pt x="243597" y="1085404"/>
                </a:cubicBezTo>
                <a:close/>
              </a:path>
            </a:pathLst>
          </a:custGeom>
          <a:solidFill>
            <a:srgbClr val="FFFFFF">
              <a:alpha val="279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4"/>
          <p:cNvSpPr/>
          <p:nvPr/>
        </p:nvSpPr>
        <p:spPr>
          <a:xfrm>
            <a:off x="510321" y="5526344"/>
            <a:ext cx="803224" cy="294892"/>
          </a:xfrm>
          <a:custGeom>
            <a:avLst/>
            <a:gdLst/>
            <a:ahLst/>
            <a:cxnLst/>
            <a:rect l="l" t="t" r="r" b="b"/>
            <a:pathLst>
              <a:path w="1775081" h="651694" extrusionOk="0">
                <a:moveTo>
                  <a:pt x="26145" y="652322"/>
                </a:moveTo>
                <a:cubicBezTo>
                  <a:pt x="22171" y="652331"/>
                  <a:pt x="18195" y="651527"/>
                  <a:pt x="14546" y="649965"/>
                </a:cubicBezTo>
                <a:cubicBezTo>
                  <a:pt x="-750" y="643551"/>
                  <a:pt x="-7960" y="625948"/>
                  <a:pt x="-1538" y="610647"/>
                </a:cubicBezTo>
                <a:cubicBezTo>
                  <a:pt x="-1538" y="610642"/>
                  <a:pt x="-1538" y="610642"/>
                  <a:pt x="-1538" y="610638"/>
                </a:cubicBezTo>
                <a:cubicBezTo>
                  <a:pt x="153230" y="241304"/>
                  <a:pt x="500660" y="1875"/>
                  <a:pt x="883580" y="627"/>
                </a:cubicBezTo>
                <a:lnTo>
                  <a:pt x="886353" y="627"/>
                </a:lnTo>
                <a:cubicBezTo>
                  <a:pt x="1264744" y="627"/>
                  <a:pt x="1610833" y="234649"/>
                  <a:pt x="1768695" y="597513"/>
                </a:cubicBezTo>
                <a:cubicBezTo>
                  <a:pt x="1775304" y="612727"/>
                  <a:pt x="1768373" y="630426"/>
                  <a:pt x="1753123" y="637049"/>
                </a:cubicBezTo>
                <a:cubicBezTo>
                  <a:pt x="1737919" y="643671"/>
                  <a:pt x="1720219" y="636711"/>
                  <a:pt x="1713610" y="621498"/>
                </a:cubicBezTo>
                <a:cubicBezTo>
                  <a:pt x="1565313" y="280585"/>
                  <a:pt x="1240805" y="60704"/>
                  <a:pt x="886398" y="60704"/>
                </a:cubicBezTo>
                <a:lnTo>
                  <a:pt x="883810" y="60704"/>
                </a:lnTo>
                <a:cubicBezTo>
                  <a:pt x="525107" y="61767"/>
                  <a:pt x="199351" y="286731"/>
                  <a:pt x="53918" y="633744"/>
                </a:cubicBezTo>
                <a:cubicBezTo>
                  <a:pt x="49251" y="644983"/>
                  <a:pt x="38298" y="652313"/>
                  <a:pt x="26145" y="652322"/>
                </a:cubicBezTo>
                <a:close/>
              </a:path>
            </a:pathLst>
          </a:custGeom>
          <a:solidFill>
            <a:srgbClr val="752C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0" name="Google Shape;1300;p4"/>
          <p:cNvGrpSpPr/>
          <p:nvPr/>
        </p:nvGrpSpPr>
        <p:grpSpPr>
          <a:xfrm>
            <a:off x="445295" y="5005331"/>
            <a:ext cx="233529" cy="672175"/>
            <a:chOff x="5819360" y="2638139"/>
            <a:chExt cx="550387" cy="1584198"/>
          </a:xfrm>
        </p:grpSpPr>
        <p:sp>
          <p:nvSpPr>
            <p:cNvPr id="1301" name="Google Shape;1301;p4"/>
            <p:cNvSpPr/>
            <p:nvPr/>
          </p:nvSpPr>
          <p:spPr>
            <a:xfrm>
              <a:off x="5820536" y="2715187"/>
              <a:ext cx="148685" cy="180031"/>
            </a:xfrm>
            <a:custGeom>
              <a:avLst/>
              <a:gdLst/>
              <a:ahLst/>
              <a:cxnLst/>
              <a:rect l="l" t="t" r="r" b="b"/>
              <a:pathLst>
                <a:path w="148685" h="180031" extrusionOk="0">
                  <a:moveTo>
                    <a:pt x="148399" y="132836"/>
                  </a:moveTo>
                  <a:lnTo>
                    <a:pt x="-287" y="179699"/>
                  </a:lnTo>
                  <a:lnTo>
                    <a:pt x="-287" y="19203"/>
                  </a:lnTo>
                  <a:cubicBezTo>
                    <a:pt x="494" y="15526"/>
                    <a:pt x="3180" y="12545"/>
                    <a:pt x="6762" y="11392"/>
                  </a:cubicBezTo>
                  <a:cubicBezTo>
                    <a:pt x="13401" y="10192"/>
                    <a:pt x="19830" y="14364"/>
                    <a:pt x="21430" y="20917"/>
                  </a:cubicBezTo>
                  <a:cubicBezTo>
                    <a:pt x="19259" y="15545"/>
                    <a:pt x="20792" y="9392"/>
                    <a:pt x="25240" y="5677"/>
                  </a:cubicBezTo>
                  <a:cubicBezTo>
                    <a:pt x="30289" y="2724"/>
                    <a:pt x="38671" y="6344"/>
                    <a:pt x="41814" y="15202"/>
                  </a:cubicBezTo>
                  <a:cubicBezTo>
                    <a:pt x="40023" y="10354"/>
                    <a:pt x="41090" y="4915"/>
                    <a:pt x="44576" y="1105"/>
                  </a:cubicBezTo>
                  <a:cubicBezTo>
                    <a:pt x="49263" y="-1610"/>
                    <a:pt x="55244" y="-381"/>
                    <a:pt x="58483" y="3962"/>
                  </a:cubicBezTo>
                  <a:lnTo>
                    <a:pt x="63150" y="10630"/>
                  </a:lnTo>
                  <a:lnTo>
                    <a:pt x="64388" y="12440"/>
                  </a:lnTo>
                  <a:lnTo>
                    <a:pt x="87058" y="43968"/>
                  </a:lnTo>
                  <a:lnTo>
                    <a:pt x="90582" y="49016"/>
                  </a:lnTo>
                  <a:lnTo>
                    <a:pt x="101726" y="65018"/>
                  </a:lnTo>
                  <a:lnTo>
                    <a:pt x="105536" y="70447"/>
                  </a:lnTo>
                  <a:cubicBezTo>
                    <a:pt x="106203" y="71400"/>
                    <a:pt x="106870" y="72257"/>
                    <a:pt x="107441" y="73209"/>
                  </a:cubicBezTo>
                  <a:lnTo>
                    <a:pt x="148208" y="13150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5821203" y="2718815"/>
              <a:ext cx="53625" cy="178689"/>
            </a:xfrm>
            <a:custGeom>
              <a:avLst/>
              <a:gdLst/>
              <a:ahLst/>
              <a:cxnLst/>
              <a:rect l="l" t="t" r="r" b="b"/>
              <a:pathLst>
                <a:path w="53625" h="178689" extrusionOk="0">
                  <a:moveTo>
                    <a:pt x="0" y="1810"/>
                  </a:moveTo>
                  <a:lnTo>
                    <a:pt x="15716" y="0"/>
                  </a:lnTo>
                  <a:lnTo>
                    <a:pt x="53626" y="172117"/>
                  </a:lnTo>
                  <a:lnTo>
                    <a:pt x="0" y="178689"/>
                  </a:lnTo>
                  <a:lnTo>
                    <a:pt x="0" y="181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5858351" y="2707481"/>
              <a:ext cx="112680" cy="170402"/>
            </a:xfrm>
            <a:custGeom>
              <a:avLst/>
              <a:gdLst/>
              <a:ahLst/>
              <a:cxnLst/>
              <a:rect l="l" t="t" r="r" b="b"/>
              <a:pathLst>
                <a:path w="112680" h="170402" extrusionOk="0">
                  <a:moveTo>
                    <a:pt x="13335" y="0"/>
                  </a:moveTo>
                  <a:lnTo>
                    <a:pt x="0" y="7429"/>
                  </a:lnTo>
                  <a:lnTo>
                    <a:pt x="67056" y="170402"/>
                  </a:lnTo>
                  <a:lnTo>
                    <a:pt x="112681" y="145733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5821203" y="2638139"/>
              <a:ext cx="58769" cy="101726"/>
            </a:xfrm>
            <a:custGeom>
              <a:avLst/>
              <a:gdLst/>
              <a:ahLst/>
              <a:cxnLst/>
              <a:rect l="l" t="t" r="r" b="b"/>
              <a:pathLst>
                <a:path w="58769" h="101726" extrusionOk="0">
                  <a:moveTo>
                    <a:pt x="58483" y="84440"/>
                  </a:moveTo>
                  <a:cubicBezTo>
                    <a:pt x="55215" y="80125"/>
                    <a:pt x="49243" y="78944"/>
                    <a:pt x="44576" y="81678"/>
                  </a:cubicBezTo>
                  <a:cubicBezTo>
                    <a:pt x="41109" y="85459"/>
                    <a:pt x="40042" y="90860"/>
                    <a:pt x="41814" y="95680"/>
                  </a:cubicBezTo>
                  <a:cubicBezTo>
                    <a:pt x="38670" y="87012"/>
                    <a:pt x="30288" y="83392"/>
                    <a:pt x="25240" y="86155"/>
                  </a:cubicBezTo>
                  <a:cubicBezTo>
                    <a:pt x="20792" y="89869"/>
                    <a:pt x="19259" y="96023"/>
                    <a:pt x="21430" y="101395"/>
                  </a:cubicBezTo>
                  <a:cubicBezTo>
                    <a:pt x="19868" y="94813"/>
                    <a:pt x="13410" y="90622"/>
                    <a:pt x="6762" y="91870"/>
                  </a:cubicBezTo>
                  <a:cubicBezTo>
                    <a:pt x="3171" y="93003"/>
                    <a:pt x="475" y="95994"/>
                    <a:pt x="-287" y="99680"/>
                  </a:cubicBezTo>
                  <a:lnTo>
                    <a:pt x="-287" y="-3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5819744" y="2833659"/>
              <a:ext cx="550003" cy="1388677"/>
            </a:xfrm>
            <a:custGeom>
              <a:avLst/>
              <a:gdLst/>
              <a:ahLst/>
              <a:cxnLst/>
              <a:rect l="l" t="t" r="r" b="b"/>
              <a:pathLst>
                <a:path w="550003" h="1388677" extrusionOk="0">
                  <a:moveTo>
                    <a:pt x="549717" y="1284618"/>
                  </a:moveTo>
                  <a:cubicBezTo>
                    <a:pt x="534353" y="1294781"/>
                    <a:pt x="519304" y="1305411"/>
                    <a:pt x="504568" y="1316527"/>
                  </a:cubicBezTo>
                  <a:cubicBezTo>
                    <a:pt x="493996" y="1324528"/>
                    <a:pt x="483423" y="1332624"/>
                    <a:pt x="473136" y="1341006"/>
                  </a:cubicBezTo>
                  <a:cubicBezTo>
                    <a:pt x="469040" y="1344340"/>
                    <a:pt x="465040" y="1347578"/>
                    <a:pt x="461039" y="1351007"/>
                  </a:cubicBezTo>
                  <a:lnTo>
                    <a:pt x="459134" y="1352531"/>
                  </a:lnTo>
                  <a:cubicBezTo>
                    <a:pt x="450276" y="1359961"/>
                    <a:pt x="441513" y="1367486"/>
                    <a:pt x="432940" y="1375296"/>
                  </a:cubicBezTo>
                  <a:cubicBezTo>
                    <a:pt x="428368" y="1379297"/>
                    <a:pt x="423415" y="1383392"/>
                    <a:pt x="419415" y="1387583"/>
                  </a:cubicBezTo>
                  <a:lnTo>
                    <a:pt x="418653" y="1388345"/>
                  </a:lnTo>
                  <a:lnTo>
                    <a:pt x="418653" y="1388345"/>
                  </a:lnTo>
                  <a:lnTo>
                    <a:pt x="414462" y="1375010"/>
                  </a:lnTo>
                  <a:lnTo>
                    <a:pt x="399984" y="1329290"/>
                  </a:lnTo>
                  <a:lnTo>
                    <a:pt x="349978" y="1170509"/>
                  </a:lnTo>
                  <a:lnTo>
                    <a:pt x="349978" y="1170509"/>
                  </a:lnTo>
                  <a:lnTo>
                    <a:pt x="245393" y="839896"/>
                  </a:lnTo>
                  <a:lnTo>
                    <a:pt x="2125" y="67609"/>
                  </a:lnTo>
                  <a:lnTo>
                    <a:pt x="2601" y="67609"/>
                  </a:lnTo>
                  <a:cubicBezTo>
                    <a:pt x="1848" y="66409"/>
                    <a:pt x="1305" y="65085"/>
                    <a:pt x="982" y="63704"/>
                  </a:cubicBezTo>
                  <a:cubicBezTo>
                    <a:pt x="-485" y="59208"/>
                    <a:pt x="-685" y="54398"/>
                    <a:pt x="410" y="49797"/>
                  </a:cubicBezTo>
                  <a:lnTo>
                    <a:pt x="410" y="49797"/>
                  </a:lnTo>
                  <a:cubicBezTo>
                    <a:pt x="620" y="48987"/>
                    <a:pt x="877" y="48197"/>
                    <a:pt x="1172" y="47416"/>
                  </a:cubicBezTo>
                  <a:cubicBezTo>
                    <a:pt x="3344" y="40929"/>
                    <a:pt x="8049" y="35605"/>
                    <a:pt x="14221" y="32652"/>
                  </a:cubicBezTo>
                  <a:cubicBezTo>
                    <a:pt x="15498" y="31995"/>
                    <a:pt x="16841" y="31452"/>
                    <a:pt x="18222" y="31033"/>
                  </a:cubicBezTo>
                  <a:cubicBezTo>
                    <a:pt x="18736" y="30804"/>
                    <a:pt x="19279" y="30642"/>
                    <a:pt x="19841" y="30557"/>
                  </a:cubicBezTo>
                  <a:cubicBezTo>
                    <a:pt x="29052" y="28413"/>
                    <a:pt x="38691" y="31404"/>
                    <a:pt x="45082" y="38367"/>
                  </a:cubicBezTo>
                  <a:cubicBezTo>
                    <a:pt x="46749" y="40215"/>
                    <a:pt x="48130" y="42301"/>
                    <a:pt x="49178" y="44558"/>
                  </a:cubicBezTo>
                  <a:lnTo>
                    <a:pt x="49845" y="44558"/>
                  </a:lnTo>
                  <a:cubicBezTo>
                    <a:pt x="49321" y="41596"/>
                    <a:pt x="49321" y="38567"/>
                    <a:pt x="49845" y="35605"/>
                  </a:cubicBezTo>
                  <a:lnTo>
                    <a:pt x="49845" y="35605"/>
                  </a:lnTo>
                  <a:cubicBezTo>
                    <a:pt x="52521" y="21498"/>
                    <a:pt x="66123" y="12221"/>
                    <a:pt x="80239" y="14897"/>
                  </a:cubicBezTo>
                  <a:cubicBezTo>
                    <a:pt x="88326" y="16431"/>
                    <a:pt x="95222" y="21708"/>
                    <a:pt x="98803" y="29128"/>
                  </a:cubicBezTo>
                  <a:lnTo>
                    <a:pt x="99470" y="29128"/>
                  </a:lnTo>
                  <a:cubicBezTo>
                    <a:pt x="98527" y="23746"/>
                    <a:pt x="99327" y="18212"/>
                    <a:pt x="101756" y="13316"/>
                  </a:cubicBezTo>
                  <a:lnTo>
                    <a:pt x="101756" y="13316"/>
                  </a:lnTo>
                  <a:cubicBezTo>
                    <a:pt x="104966" y="7116"/>
                    <a:pt x="110519" y="2448"/>
                    <a:pt x="117186" y="362"/>
                  </a:cubicBezTo>
                  <a:lnTo>
                    <a:pt x="118139" y="362"/>
                  </a:lnTo>
                  <a:lnTo>
                    <a:pt x="118139" y="362"/>
                  </a:lnTo>
                  <a:lnTo>
                    <a:pt x="118901" y="362"/>
                  </a:lnTo>
                  <a:cubicBezTo>
                    <a:pt x="125902" y="-1285"/>
                    <a:pt x="133274" y="29"/>
                    <a:pt x="139285" y="3982"/>
                  </a:cubicBezTo>
                  <a:lnTo>
                    <a:pt x="139285" y="3982"/>
                  </a:lnTo>
                  <a:cubicBezTo>
                    <a:pt x="140313" y="4639"/>
                    <a:pt x="141275" y="5401"/>
                    <a:pt x="142142" y="6268"/>
                  </a:cubicBezTo>
                  <a:cubicBezTo>
                    <a:pt x="145581" y="9354"/>
                    <a:pt x="148143" y="13297"/>
                    <a:pt x="149572" y="17698"/>
                  </a:cubicBezTo>
                  <a:lnTo>
                    <a:pt x="149572" y="17698"/>
                  </a:lnTo>
                  <a:lnTo>
                    <a:pt x="149572" y="18650"/>
                  </a:lnTo>
                  <a:lnTo>
                    <a:pt x="149572" y="19603"/>
                  </a:lnTo>
                  <a:lnTo>
                    <a:pt x="149572" y="19603"/>
                  </a:lnTo>
                  <a:lnTo>
                    <a:pt x="149572" y="19603"/>
                  </a:lnTo>
                  <a:cubicBezTo>
                    <a:pt x="149572" y="20174"/>
                    <a:pt x="149572" y="20555"/>
                    <a:pt x="149572" y="21032"/>
                  </a:cubicBezTo>
                  <a:lnTo>
                    <a:pt x="149572" y="210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5819360" y="2863875"/>
              <a:ext cx="459805" cy="1358462"/>
            </a:xfrm>
            <a:custGeom>
              <a:avLst/>
              <a:gdLst/>
              <a:ahLst/>
              <a:cxnLst/>
              <a:rect l="l" t="t" r="r" b="b"/>
              <a:pathLst>
                <a:path w="459805" h="1358462" extrusionOk="0">
                  <a:moveTo>
                    <a:pt x="451898" y="1298313"/>
                  </a:moveTo>
                  <a:lnTo>
                    <a:pt x="459519" y="1322316"/>
                  </a:lnTo>
                  <a:cubicBezTo>
                    <a:pt x="450660" y="1329746"/>
                    <a:pt x="441897" y="1337270"/>
                    <a:pt x="433325" y="1345081"/>
                  </a:cubicBezTo>
                  <a:cubicBezTo>
                    <a:pt x="428753" y="1349081"/>
                    <a:pt x="423800" y="1353177"/>
                    <a:pt x="419799" y="1357368"/>
                  </a:cubicBezTo>
                  <a:lnTo>
                    <a:pt x="419037" y="1358130"/>
                  </a:lnTo>
                  <a:lnTo>
                    <a:pt x="415799" y="1348033"/>
                  </a:lnTo>
                  <a:lnTo>
                    <a:pt x="400749" y="1300408"/>
                  </a:lnTo>
                  <a:lnTo>
                    <a:pt x="350743" y="1141627"/>
                  </a:lnTo>
                  <a:lnTo>
                    <a:pt x="247111" y="813014"/>
                  </a:lnTo>
                  <a:lnTo>
                    <a:pt x="247111" y="813014"/>
                  </a:lnTo>
                  <a:lnTo>
                    <a:pt x="2509" y="37298"/>
                  </a:lnTo>
                  <a:lnTo>
                    <a:pt x="2509" y="37298"/>
                  </a:lnTo>
                  <a:cubicBezTo>
                    <a:pt x="1766" y="36079"/>
                    <a:pt x="1194" y="34765"/>
                    <a:pt x="795" y="33393"/>
                  </a:cubicBezTo>
                  <a:lnTo>
                    <a:pt x="128" y="31012"/>
                  </a:lnTo>
                  <a:cubicBezTo>
                    <a:pt x="128" y="31012"/>
                    <a:pt x="128" y="31012"/>
                    <a:pt x="128" y="30440"/>
                  </a:cubicBezTo>
                  <a:cubicBezTo>
                    <a:pt x="-425" y="27287"/>
                    <a:pt x="-425" y="24068"/>
                    <a:pt x="128" y="20915"/>
                  </a:cubicBezTo>
                  <a:cubicBezTo>
                    <a:pt x="128" y="19867"/>
                    <a:pt x="604" y="18915"/>
                    <a:pt x="890" y="17867"/>
                  </a:cubicBezTo>
                  <a:cubicBezTo>
                    <a:pt x="2966" y="11190"/>
                    <a:pt x="7681" y="5647"/>
                    <a:pt x="13939" y="2532"/>
                  </a:cubicBezTo>
                  <a:cubicBezTo>
                    <a:pt x="15215" y="1875"/>
                    <a:pt x="16558" y="1332"/>
                    <a:pt x="17939" y="913"/>
                  </a:cubicBezTo>
                  <a:cubicBezTo>
                    <a:pt x="18454" y="684"/>
                    <a:pt x="18997" y="522"/>
                    <a:pt x="19559" y="437"/>
                  </a:cubicBezTo>
                  <a:cubicBezTo>
                    <a:pt x="28607" y="-1812"/>
                    <a:pt x="38161" y="951"/>
                    <a:pt x="44610" y="7675"/>
                  </a:cubicBezTo>
                  <a:lnTo>
                    <a:pt x="44610" y="8247"/>
                  </a:lnTo>
                  <a:lnTo>
                    <a:pt x="47181" y="16343"/>
                  </a:lnTo>
                  <a:lnTo>
                    <a:pt x="50610" y="27487"/>
                  </a:lnTo>
                  <a:lnTo>
                    <a:pt x="441135" y="1268119"/>
                  </a:lnTo>
                  <a:lnTo>
                    <a:pt x="441135" y="126811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5918832" y="2832960"/>
              <a:ext cx="450915" cy="1317749"/>
            </a:xfrm>
            <a:custGeom>
              <a:avLst/>
              <a:gdLst/>
              <a:ahLst/>
              <a:cxnLst/>
              <a:rect l="l" t="t" r="r" b="b"/>
              <a:pathLst>
                <a:path w="450915" h="1317749" extrusionOk="0">
                  <a:moveTo>
                    <a:pt x="52294" y="21445"/>
                  </a:moveTo>
                  <a:lnTo>
                    <a:pt x="450629" y="1285508"/>
                  </a:lnTo>
                  <a:cubicBezTo>
                    <a:pt x="435265" y="1295671"/>
                    <a:pt x="420216" y="1306301"/>
                    <a:pt x="405481" y="1317417"/>
                  </a:cubicBezTo>
                  <a:lnTo>
                    <a:pt x="2192" y="37257"/>
                  </a:lnTo>
                  <a:lnTo>
                    <a:pt x="2192" y="37257"/>
                  </a:lnTo>
                  <a:cubicBezTo>
                    <a:pt x="1535" y="36038"/>
                    <a:pt x="992" y="34761"/>
                    <a:pt x="573" y="33447"/>
                  </a:cubicBezTo>
                  <a:cubicBezTo>
                    <a:pt x="297" y="32647"/>
                    <a:pt x="97" y="31818"/>
                    <a:pt x="1" y="30970"/>
                  </a:cubicBezTo>
                  <a:lnTo>
                    <a:pt x="1" y="29923"/>
                  </a:lnTo>
                  <a:lnTo>
                    <a:pt x="1" y="29923"/>
                  </a:lnTo>
                  <a:cubicBezTo>
                    <a:pt x="-827" y="24465"/>
                    <a:pt x="144" y="18883"/>
                    <a:pt x="2764" y="14016"/>
                  </a:cubicBezTo>
                  <a:lnTo>
                    <a:pt x="2764" y="14016"/>
                  </a:lnTo>
                  <a:cubicBezTo>
                    <a:pt x="6354" y="7710"/>
                    <a:pt x="12212" y="3015"/>
                    <a:pt x="19147" y="871"/>
                  </a:cubicBezTo>
                  <a:lnTo>
                    <a:pt x="19147" y="871"/>
                  </a:lnTo>
                  <a:lnTo>
                    <a:pt x="19908" y="871"/>
                  </a:lnTo>
                  <a:cubicBezTo>
                    <a:pt x="25938" y="-938"/>
                    <a:pt x="32405" y="-700"/>
                    <a:pt x="38292" y="1538"/>
                  </a:cubicBezTo>
                  <a:cubicBezTo>
                    <a:pt x="38920" y="1767"/>
                    <a:pt x="39530" y="2052"/>
                    <a:pt x="40102" y="2395"/>
                  </a:cubicBezTo>
                  <a:cubicBezTo>
                    <a:pt x="42759" y="3643"/>
                    <a:pt x="45178" y="5358"/>
                    <a:pt x="47245" y="7444"/>
                  </a:cubicBezTo>
                  <a:lnTo>
                    <a:pt x="50674" y="18302"/>
                  </a:lnTo>
                  <a:lnTo>
                    <a:pt x="50674" y="18302"/>
                  </a:lnTo>
                  <a:lnTo>
                    <a:pt x="51436" y="20493"/>
                  </a:lnTo>
                  <a:lnTo>
                    <a:pt x="51436" y="2049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8" name="Google Shape;1308;p4"/>
          <p:cNvGrpSpPr/>
          <p:nvPr/>
        </p:nvGrpSpPr>
        <p:grpSpPr>
          <a:xfrm>
            <a:off x="230791" y="5124916"/>
            <a:ext cx="434901" cy="657181"/>
            <a:chOff x="5581650" y="2652140"/>
            <a:chExt cx="1024984" cy="1548860"/>
          </a:xfrm>
        </p:grpSpPr>
        <p:sp>
          <p:nvSpPr>
            <p:cNvPr id="1309" name="Google Shape;1309;p4"/>
            <p:cNvSpPr/>
            <p:nvPr/>
          </p:nvSpPr>
          <p:spPr>
            <a:xfrm>
              <a:off x="5611796" y="2709287"/>
              <a:ext cx="176831" cy="187645"/>
            </a:xfrm>
            <a:custGeom>
              <a:avLst/>
              <a:gdLst/>
              <a:ahLst/>
              <a:cxnLst/>
              <a:rect l="l" t="t" r="r" b="b"/>
              <a:pathLst>
                <a:path w="176831" h="187645" extrusionOk="0">
                  <a:moveTo>
                    <a:pt x="176505" y="95366"/>
                  </a:moveTo>
                  <a:lnTo>
                    <a:pt x="49917" y="187282"/>
                  </a:lnTo>
                  <a:lnTo>
                    <a:pt x="27629" y="120607"/>
                  </a:lnTo>
                  <a:lnTo>
                    <a:pt x="2292" y="42216"/>
                  </a:lnTo>
                  <a:lnTo>
                    <a:pt x="-184" y="34691"/>
                  </a:lnTo>
                  <a:cubicBezTo>
                    <a:pt x="-537" y="30986"/>
                    <a:pt x="1092" y="27367"/>
                    <a:pt x="4102" y="25166"/>
                  </a:cubicBezTo>
                  <a:cubicBezTo>
                    <a:pt x="9979" y="21947"/>
                    <a:pt x="17332" y="23823"/>
                    <a:pt x="20961" y="29452"/>
                  </a:cubicBezTo>
                  <a:cubicBezTo>
                    <a:pt x="17227" y="25014"/>
                    <a:pt x="16761" y="18670"/>
                    <a:pt x="19818" y="13736"/>
                  </a:cubicBezTo>
                  <a:cubicBezTo>
                    <a:pt x="25257" y="9336"/>
                    <a:pt x="33239" y="10184"/>
                    <a:pt x="37630" y="15622"/>
                  </a:cubicBezTo>
                  <a:cubicBezTo>
                    <a:pt x="38097" y="16194"/>
                    <a:pt x="38516" y="16803"/>
                    <a:pt x="38868" y="17451"/>
                  </a:cubicBezTo>
                  <a:cubicBezTo>
                    <a:pt x="35678" y="13412"/>
                    <a:pt x="35020" y="7935"/>
                    <a:pt x="37154" y="3259"/>
                  </a:cubicBezTo>
                  <a:cubicBezTo>
                    <a:pt x="40735" y="-809"/>
                    <a:pt x="46803" y="-1551"/>
                    <a:pt x="51251" y="1544"/>
                  </a:cubicBezTo>
                  <a:lnTo>
                    <a:pt x="57728" y="6402"/>
                  </a:lnTo>
                  <a:cubicBezTo>
                    <a:pt x="58385" y="6774"/>
                    <a:pt x="58985" y="7221"/>
                    <a:pt x="59538" y="7735"/>
                  </a:cubicBezTo>
                  <a:lnTo>
                    <a:pt x="90875" y="30976"/>
                  </a:lnTo>
                  <a:lnTo>
                    <a:pt x="95828" y="34691"/>
                  </a:lnTo>
                  <a:lnTo>
                    <a:pt x="111449" y="46312"/>
                  </a:lnTo>
                  <a:lnTo>
                    <a:pt x="116783" y="50312"/>
                  </a:lnTo>
                  <a:cubicBezTo>
                    <a:pt x="117707" y="50922"/>
                    <a:pt x="118602" y="51589"/>
                    <a:pt x="119450" y="52312"/>
                  </a:cubicBezTo>
                  <a:lnTo>
                    <a:pt x="176600" y="94794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5607748" y="2723959"/>
              <a:ext cx="104774" cy="174497"/>
            </a:xfrm>
            <a:custGeom>
              <a:avLst/>
              <a:gdLst/>
              <a:ahLst/>
              <a:cxnLst/>
              <a:rect l="l" t="t" r="r" b="b"/>
              <a:pathLst>
                <a:path w="104774" h="174497" extrusionOk="0">
                  <a:moveTo>
                    <a:pt x="0" y="6668"/>
                  </a:moveTo>
                  <a:lnTo>
                    <a:pt x="14383" y="0"/>
                  </a:lnTo>
                  <a:lnTo>
                    <a:pt x="104775" y="151352"/>
                  </a:lnTo>
                  <a:lnTo>
                    <a:pt x="56007" y="174498"/>
                  </a:lnTo>
                  <a:lnTo>
                    <a:pt x="0" y="666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5641181" y="2702241"/>
              <a:ext cx="150685" cy="144684"/>
            </a:xfrm>
            <a:custGeom>
              <a:avLst/>
              <a:gdLst/>
              <a:ahLst/>
              <a:cxnLst/>
              <a:rect l="l" t="t" r="r" b="b"/>
              <a:pathLst>
                <a:path w="150685" h="144684" extrusionOk="0">
                  <a:moveTo>
                    <a:pt x="10287" y="0"/>
                  </a:moveTo>
                  <a:lnTo>
                    <a:pt x="0" y="11240"/>
                  </a:lnTo>
                  <a:lnTo>
                    <a:pt x="115157" y="144685"/>
                  </a:lnTo>
                  <a:lnTo>
                    <a:pt x="150686" y="106775"/>
                  </a:lnTo>
                  <a:lnTo>
                    <a:pt x="10287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5581650" y="2652140"/>
              <a:ext cx="82676" cy="95250"/>
            </a:xfrm>
            <a:custGeom>
              <a:avLst/>
              <a:gdLst/>
              <a:ahLst/>
              <a:cxnLst/>
              <a:rect l="l" t="t" r="r" b="b"/>
              <a:pathLst>
                <a:path w="82676" h="95250" extrusionOk="0">
                  <a:moveTo>
                    <a:pt x="82445" y="61835"/>
                  </a:moveTo>
                  <a:cubicBezTo>
                    <a:pt x="77997" y="58739"/>
                    <a:pt x="71930" y="59482"/>
                    <a:pt x="68348" y="63550"/>
                  </a:cubicBezTo>
                  <a:cubicBezTo>
                    <a:pt x="66167" y="68217"/>
                    <a:pt x="66834" y="73722"/>
                    <a:pt x="70063" y="77742"/>
                  </a:cubicBezTo>
                  <a:cubicBezTo>
                    <a:pt x="66529" y="71703"/>
                    <a:pt x="58776" y="69665"/>
                    <a:pt x="52737" y="73198"/>
                  </a:cubicBezTo>
                  <a:cubicBezTo>
                    <a:pt x="52299" y="73446"/>
                    <a:pt x="51889" y="73722"/>
                    <a:pt x="51489" y="74027"/>
                  </a:cubicBezTo>
                  <a:cubicBezTo>
                    <a:pt x="48336" y="78942"/>
                    <a:pt x="48803" y="85343"/>
                    <a:pt x="52632" y="89743"/>
                  </a:cubicBezTo>
                  <a:cubicBezTo>
                    <a:pt x="49013" y="84114"/>
                    <a:pt x="41678" y="82209"/>
                    <a:pt x="35773" y="85362"/>
                  </a:cubicBezTo>
                  <a:cubicBezTo>
                    <a:pt x="32811" y="87600"/>
                    <a:pt x="31191" y="91191"/>
                    <a:pt x="31487" y="94887"/>
                  </a:cubicBezTo>
                  <a:lnTo>
                    <a:pt x="-232" y="-363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5658290" y="2797341"/>
              <a:ext cx="922341" cy="1208777"/>
            </a:xfrm>
            <a:custGeom>
              <a:avLst/>
              <a:gdLst/>
              <a:ahLst/>
              <a:cxnLst/>
              <a:rect l="l" t="t" r="r" b="b"/>
              <a:pathLst>
                <a:path w="922341" h="1208777" extrusionOk="0">
                  <a:moveTo>
                    <a:pt x="922110" y="1100496"/>
                  </a:moveTo>
                  <a:cubicBezTo>
                    <a:pt x="918014" y="1103735"/>
                    <a:pt x="914014" y="1107068"/>
                    <a:pt x="910013" y="1110498"/>
                  </a:cubicBezTo>
                  <a:lnTo>
                    <a:pt x="908108" y="1112021"/>
                  </a:lnTo>
                  <a:cubicBezTo>
                    <a:pt x="899250" y="1119356"/>
                    <a:pt x="890487" y="1126976"/>
                    <a:pt x="881915" y="1134786"/>
                  </a:cubicBezTo>
                  <a:cubicBezTo>
                    <a:pt x="877342" y="1138787"/>
                    <a:pt x="872390" y="1142883"/>
                    <a:pt x="868389" y="1147074"/>
                  </a:cubicBezTo>
                  <a:cubicBezTo>
                    <a:pt x="868113" y="1147302"/>
                    <a:pt x="867855" y="1147559"/>
                    <a:pt x="867627" y="1147835"/>
                  </a:cubicBezTo>
                  <a:lnTo>
                    <a:pt x="867627" y="1147835"/>
                  </a:lnTo>
                  <a:cubicBezTo>
                    <a:pt x="859054" y="1155770"/>
                    <a:pt x="850673" y="1163866"/>
                    <a:pt x="842481" y="1172124"/>
                  </a:cubicBezTo>
                  <a:cubicBezTo>
                    <a:pt x="837337" y="1177268"/>
                    <a:pt x="832194" y="1182507"/>
                    <a:pt x="827146" y="1187745"/>
                  </a:cubicBezTo>
                  <a:cubicBezTo>
                    <a:pt x="820573" y="1194508"/>
                    <a:pt x="814096" y="1201366"/>
                    <a:pt x="808096" y="1208415"/>
                  </a:cubicBezTo>
                  <a:lnTo>
                    <a:pt x="808096" y="1208415"/>
                  </a:lnTo>
                  <a:lnTo>
                    <a:pt x="746374" y="1125261"/>
                  </a:lnTo>
                  <a:lnTo>
                    <a:pt x="745516" y="1124118"/>
                  </a:lnTo>
                  <a:lnTo>
                    <a:pt x="7424" y="104372"/>
                  </a:lnTo>
                  <a:lnTo>
                    <a:pt x="7424" y="104372"/>
                  </a:lnTo>
                  <a:lnTo>
                    <a:pt x="7424" y="104372"/>
                  </a:lnTo>
                  <a:cubicBezTo>
                    <a:pt x="6386" y="103438"/>
                    <a:pt x="5462" y="102381"/>
                    <a:pt x="4662" y="101228"/>
                  </a:cubicBezTo>
                  <a:cubicBezTo>
                    <a:pt x="1890" y="97399"/>
                    <a:pt x="214" y="92885"/>
                    <a:pt x="-196" y="88179"/>
                  </a:cubicBezTo>
                  <a:lnTo>
                    <a:pt x="-196" y="88179"/>
                  </a:lnTo>
                  <a:cubicBezTo>
                    <a:pt x="-243" y="87350"/>
                    <a:pt x="-243" y="86531"/>
                    <a:pt x="-196" y="85703"/>
                  </a:cubicBezTo>
                  <a:lnTo>
                    <a:pt x="-196" y="85703"/>
                  </a:lnTo>
                  <a:cubicBezTo>
                    <a:pt x="-129" y="81521"/>
                    <a:pt x="985" y="77435"/>
                    <a:pt x="3043" y="73796"/>
                  </a:cubicBezTo>
                  <a:lnTo>
                    <a:pt x="4471" y="71415"/>
                  </a:lnTo>
                  <a:lnTo>
                    <a:pt x="5519" y="70082"/>
                  </a:lnTo>
                  <a:cubicBezTo>
                    <a:pt x="6319" y="68901"/>
                    <a:pt x="7281" y="67843"/>
                    <a:pt x="8377" y="66938"/>
                  </a:cubicBezTo>
                  <a:cubicBezTo>
                    <a:pt x="9100" y="66167"/>
                    <a:pt x="9901" y="65462"/>
                    <a:pt x="10758" y="64843"/>
                  </a:cubicBezTo>
                  <a:lnTo>
                    <a:pt x="12282" y="63890"/>
                  </a:lnTo>
                  <a:cubicBezTo>
                    <a:pt x="20311" y="58995"/>
                    <a:pt x="30341" y="58775"/>
                    <a:pt x="38571" y="63319"/>
                  </a:cubicBezTo>
                  <a:cubicBezTo>
                    <a:pt x="40781" y="64548"/>
                    <a:pt x="42771" y="66119"/>
                    <a:pt x="44476" y="67986"/>
                  </a:cubicBezTo>
                  <a:lnTo>
                    <a:pt x="45048" y="67510"/>
                  </a:lnTo>
                  <a:cubicBezTo>
                    <a:pt x="43629" y="64805"/>
                    <a:pt x="42695" y="61871"/>
                    <a:pt x="42286" y="58842"/>
                  </a:cubicBezTo>
                  <a:cubicBezTo>
                    <a:pt x="40371" y="44612"/>
                    <a:pt x="50353" y="31515"/>
                    <a:pt x="64584" y="29600"/>
                  </a:cubicBezTo>
                  <a:cubicBezTo>
                    <a:pt x="72785" y="28496"/>
                    <a:pt x="81024" y="31363"/>
                    <a:pt x="86767" y="37316"/>
                  </a:cubicBezTo>
                  <a:lnTo>
                    <a:pt x="86767" y="37316"/>
                  </a:lnTo>
                  <a:lnTo>
                    <a:pt x="87244" y="37316"/>
                  </a:lnTo>
                  <a:cubicBezTo>
                    <a:pt x="84758" y="32715"/>
                    <a:pt x="83767" y="27457"/>
                    <a:pt x="84386" y="22266"/>
                  </a:cubicBezTo>
                  <a:cubicBezTo>
                    <a:pt x="84338" y="22076"/>
                    <a:pt x="84338" y="21885"/>
                    <a:pt x="84386" y="21695"/>
                  </a:cubicBezTo>
                  <a:cubicBezTo>
                    <a:pt x="85358" y="14675"/>
                    <a:pt x="89139" y="8341"/>
                    <a:pt x="94864" y="4169"/>
                  </a:cubicBezTo>
                  <a:lnTo>
                    <a:pt x="95530" y="4169"/>
                  </a:lnTo>
                  <a:cubicBezTo>
                    <a:pt x="101836" y="-127"/>
                    <a:pt x="109694" y="-1451"/>
                    <a:pt x="117057" y="549"/>
                  </a:cubicBezTo>
                  <a:cubicBezTo>
                    <a:pt x="118295" y="787"/>
                    <a:pt x="119486" y="1245"/>
                    <a:pt x="120581" y="1883"/>
                  </a:cubicBezTo>
                  <a:cubicBezTo>
                    <a:pt x="124896" y="3692"/>
                    <a:pt x="128620" y="6655"/>
                    <a:pt x="131344" y="10455"/>
                  </a:cubicBezTo>
                  <a:lnTo>
                    <a:pt x="132583" y="12360"/>
                  </a:lnTo>
                  <a:lnTo>
                    <a:pt x="132583" y="12360"/>
                  </a:lnTo>
                  <a:cubicBezTo>
                    <a:pt x="132840" y="12751"/>
                    <a:pt x="133068" y="13170"/>
                    <a:pt x="133249" y="13598"/>
                  </a:cubicBezTo>
                  <a:lnTo>
                    <a:pt x="133249" y="13598"/>
                  </a:lnTo>
                  <a:lnTo>
                    <a:pt x="475483" y="486229"/>
                  </a:lnTo>
                  <a:lnTo>
                    <a:pt x="475483" y="486229"/>
                  </a:lnTo>
                  <a:lnTo>
                    <a:pt x="476340" y="487372"/>
                  </a:lnTo>
                  <a:lnTo>
                    <a:pt x="476340" y="487372"/>
                  </a:lnTo>
                  <a:lnTo>
                    <a:pt x="604737" y="664632"/>
                  </a:lnTo>
                  <a:lnTo>
                    <a:pt x="604737" y="664632"/>
                  </a:lnTo>
                  <a:lnTo>
                    <a:pt x="746374" y="857990"/>
                  </a:lnTo>
                  <a:lnTo>
                    <a:pt x="746374" y="857990"/>
                  </a:lnTo>
                  <a:lnTo>
                    <a:pt x="798571" y="929999"/>
                  </a:lnTo>
                  <a:lnTo>
                    <a:pt x="798571" y="929999"/>
                  </a:lnTo>
                  <a:lnTo>
                    <a:pt x="799237" y="930761"/>
                  </a:lnTo>
                  <a:lnTo>
                    <a:pt x="883057" y="1046585"/>
                  </a:lnTo>
                  <a:lnTo>
                    <a:pt x="883057" y="1046585"/>
                  </a:lnTo>
                  <a:lnTo>
                    <a:pt x="890773" y="1057348"/>
                  </a:lnTo>
                  <a:lnTo>
                    <a:pt x="890773" y="1057348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6605777" y="4199286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3"/>
                  </a:lnTo>
                  <a:lnTo>
                    <a:pt x="0" y="0"/>
                  </a:lnTo>
                  <a:lnTo>
                    <a:pt x="572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5658981" y="2856994"/>
              <a:ext cx="841735" cy="1149315"/>
            </a:xfrm>
            <a:custGeom>
              <a:avLst/>
              <a:gdLst/>
              <a:ahLst/>
              <a:cxnLst/>
              <a:rect l="l" t="t" r="r" b="b"/>
              <a:pathLst>
                <a:path w="841735" h="1149315" extrusionOk="0">
                  <a:moveTo>
                    <a:pt x="841504" y="1112662"/>
                  </a:moveTo>
                  <a:cubicBezTo>
                    <a:pt x="836361" y="1117806"/>
                    <a:pt x="831217" y="1123044"/>
                    <a:pt x="826169" y="1128283"/>
                  </a:cubicBezTo>
                  <a:cubicBezTo>
                    <a:pt x="819597" y="1135046"/>
                    <a:pt x="813120" y="1141904"/>
                    <a:pt x="807119" y="1148952"/>
                  </a:cubicBezTo>
                  <a:lnTo>
                    <a:pt x="745683" y="1064275"/>
                  </a:lnTo>
                  <a:lnTo>
                    <a:pt x="744826" y="1063132"/>
                  </a:lnTo>
                  <a:lnTo>
                    <a:pt x="6924" y="44528"/>
                  </a:lnTo>
                  <a:lnTo>
                    <a:pt x="6924" y="44528"/>
                  </a:lnTo>
                  <a:cubicBezTo>
                    <a:pt x="5933" y="43567"/>
                    <a:pt x="5038" y="42519"/>
                    <a:pt x="4257" y="41385"/>
                  </a:cubicBezTo>
                  <a:cubicBezTo>
                    <a:pt x="3771" y="40718"/>
                    <a:pt x="3323" y="40014"/>
                    <a:pt x="2923" y="39290"/>
                  </a:cubicBezTo>
                  <a:lnTo>
                    <a:pt x="2923" y="38718"/>
                  </a:lnTo>
                  <a:cubicBezTo>
                    <a:pt x="1209" y="35804"/>
                    <a:pt x="142" y="32556"/>
                    <a:pt x="-220" y="29193"/>
                  </a:cubicBezTo>
                  <a:lnTo>
                    <a:pt x="-220" y="29193"/>
                  </a:lnTo>
                  <a:cubicBezTo>
                    <a:pt x="-220" y="28241"/>
                    <a:pt x="-220" y="27288"/>
                    <a:pt x="-220" y="26336"/>
                  </a:cubicBezTo>
                  <a:lnTo>
                    <a:pt x="-220" y="26336"/>
                  </a:lnTo>
                  <a:cubicBezTo>
                    <a:pt x="-353" y="21897"/>
                    <a:pt x="666" y="17497"/>
                    <a:pt x="2733" y="13572"/>
                  </a:cubicBezTo>
                  <a:lnTo>
                    <a:pt x="4161" y="11191"/>
                  </a:lnTo>
                  <a:lnTo>
                    <a:pt x="5209" y="9858"/>
                  </a:lnTo>
                  <a:cubicBezTo>
                    <a:pt x="6009" y="8676"/>
                    <a:pt x="6971" y="7619"/>
                    <a:pt x="8067" y="6714"/>
                  </a:cubicBezTo>
                  <a:cubicBezTo>
                    <a:pt x="8791" y="5943"/>
                    <a:pt x="9591" y="5238"/>
                    <a:pt x="10448" y="4619"/>
                  </a:cubicBezTo>
                  <a:lnTo>
                    <a:pt x="11972" y="3666"/>
                  </a:lnTo>
                  <a:cubicBezTo>
                    <a:pt x="19792" y="-1344"/>
                    <a:pt x="29717" y="-1706"/>
                    <a:pt x="37880" y="2714"/>
                  </a:cubicBezTo>
                  <a:lnTo>
                    <a:pt x="37880" y="2714"/>
                  </a:lnTo>
                  <a:lnTo>
                    <a:pt x="42928" y="9762"/>
                  </a:lnTo>
                  <a:lnTo>
                    <a:pt x="49691" y="19287"/>
                  </a:lnTo>
                  <a:lnTo>
                    <a:pt x="659291" y="861202"/>
                  </a:lnTo>
                  <a:lnTo>
                    <a:pt x="660053" y="862345"/>
                  </a:lnTo>
                  <a:lnTo>
                    <a:pt x="788831" y="103970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5742780" y="2795836"/>
              <a:ext cx="837851" cy="1136654"/>
            </a:xfrm>
            <a:custGeom>
              <a:avLst/>
              <a:gdLst/>
              <a:ahLst/>
              <a:cxnLst/>
              <a:rect l="l" t="t" r="r" b="b"/>
              <a:pathLst>
                <a:path w="837851" h="1136654" extrusionOk="0">
                  <a:moveTo>
                    <a:pt x="837620" y="1102001"/>
                  </a:moveTo>
                  <a:cubicBezTo>
                    <a:pt x="833524" y="1105240"/>
                    <a:pt x="829523" y="1108574"/>
                    <a:pt x="825523" y="1112003"/>
                  </a:cubicBezTo>
                  <a:lnTo>
                    <a:pt x="823618" y="1113527"/>
                  </a:lnTo>
                  <a:cubicBezTo>
                    <a:pt x="814759" y="1120861"/>
                    <a:pt x="805997" y="1128481"/>
                    <a:pt x="797424" y="1136291"/>
                  </a:cubicBezTo>
                  <a:lnTo>
                    <a:pt x="764848" y="1091333"/>
                  </a:lnTo>
                  <a:lnTo>
                    <a:pt x="764182" y="1090476"/>
                  </a:lnTo>
                  <a:lnTo>
                    <a:pt x="752561" y="1074379"/>
                  </a:lnTo>
                  <a:lnTo>
                    <a:pt x="611782" y="880069"/>
                  </a:lnTo>
                  <a:lnTo>
                    <a:pt x="483385" y="702618"/>
                  </a:lnTo>
                  <a:lnTo>
                    <a:pt x="482528" y="701570"/>
                  </a:lnTo>
                  <a:lnTo>
                    <a:pt x="7039" y="45012"/>
                  </a:lnTo>
                  <a:lnTo>
                    <a:pt x="7039" y="45012"/>
                  </a:lnTo>
                  <a:cubicBezTo>
                    <a:pt x="5954" y="44126"/>
                    <a:pt x="5020" y="43060"/>
                    <a:pt x="4277" y="41869"/>
                  </a:cubicBezTo>
                  <a:cubicBezTo>
                    <a:pt x="3753" y="41259"/>
                    <a:pt x="3306" y="40593"/>
                    <a:pt x="2944" y="39868"/>
                  </a:cubicBezTo>
                  <a:lnTo>
                    <a:pt x="2467" y="39011"/>
                  </a:lnTo>
                  <a:lnTo>
                    <a:pt x="2467" y="39011"/>
                  </a:lnTo>
                  <a:cubicBezTo>
                    <a:pt x="77" y="34278"/>
                    <a:pt x="-752" y="28915"/>
                    <a:pt x="86" y="23676"/>
                  </a:cubicBezTo>
                  <a:cubicBezTo>
                    <a:pt x="39" y="23486"/>
                    <a:pt x="39" y="23295"/>
                    <a:pt x="86" y="23105"/>
                  </a:cubicBezTo>
                  <a:cubicBezTo>
                    <a:pt x="1324" y="15913"/>
                    <a:pt x="5325" y="9484"/>
                    <a:pt x="11230" y="5198"/>
                  </a:cubicBezTo>
                  <a:lnTo>
                    <a:pt x="11230" y="5198"/>
                  </a:lnTo>
                  <a:cubicBezTo>
                    <a:pt x="16536" y="1292"/>
                    <a:pt x="23032" y="-660"/>
                    <a:pt x="29614" y="-327"/>
                  </a:cubicBezTo>
                  <a:lnTo>
                    <a:pt x="31519" y="-327"/>
                  </a:lnTo>
                  <a:cubicBezTo>
                    <a:pt x="34443" y="-13"/>
                    <a:pt x="37281" y="825"/>
                    <a:pt x="39901" y="2150"/>
                  </a:cubicBezTo>
                  <a:lnTo>
                    <a:pt x="49426" y="14913"/>
                  </a:lnTo>
                  <a:lnTo>
                    <a:pt x="391659" y="487543"/>
                  </a:lnTo>
                  <a:lnTo>
                    <a:pt x="391659" y="487543"/>
                  </a:lnTo>
                  <a:lnTo>
                    <a:pt x="392516" y="488687"/>
                  </a:lnTo>
                  <a:lnTo>
                    <a:pt x="392516" y="488687"/>
                  </a:lnTo>
                  <a:lnTo>
                    <a:pt x="520913" y="665947"/>
                  </a:lnTo>
                  <a:lnTo>
                    <a:pt x="520913" y="665947"/>
                  </a:lnTo>
                  <a:lnTo>
                    <a:pt x="661883" y="859495"/>
                  </a:lnTo>
                  <a:lnTo>
                    <a:pt x="661883" y="859495"/>
                  </a:lnTo>
                  <a:lnTo>
                    <a:pt x="714080" y="931504"/>
                  </a:lnTo>
                  <a:lnTo>
                    <a:pt x="714080" y="931504"/>
                  </a:lnTo>
                  <a:lnTo>
                    <a:pt x="714747" y="932266"/>
                  </a:lnTo>
                  <a:lnTo>
                    <a:pt x="798567" y="1048090"/>
                  </a:lnTo>
                  <a:lnTo>
                    <a:pt x="798567" y="1048090"/>
                  </a:lnTo>
                  <a:lnTo>
                    <a:pt x="806282" y="1058853"/>
                  </a:lnTo>
                  <a:lnTo>
                    <a:pt x="806282" y="105885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4"/>
          <p:cNvGrpSpPr/>
          <p:nvPr/>
        </p:nvGrpSpPr>
        <p:grpSpPr>
          <a:xfrm>
            <a:off x="280818" y="4861923"/>
            <a:ext cx="366116" cy="832136"/>
            <a:chOff x="5662611" y="2447924"/>
            <a:chExt cx="862870" cy="1961198"/>
          </a:xfrm>
        </p:grpSpPr>
        <p:sp>
          <p:nvSpPr>
            <p:cNvPr id="1318" name="Google Shape;1318;p4"/>
            <p:cNvSpPr/>
            <p:nvPr/>
          </p:nvSpPr>
          <p:spPr>
            <a:xfrm>
              <a:off x="5670898" y="2519475"/>
              <a:ext cx="158877" cy="184100"/>
            </a:xfrm>
            <a:custGeom>
              <a:avLst/>
              <a:gdLst/>
              <a:ahLst/>
              <a:cxnLst/>
              <a:rect l="l" t="t" r="r" b="b"/>
              <a:pathLst>
                <a:path w="158877" h="184100" extrusionOk="0">
                  <a:moveTo>
                    <a:pt x="158632" y="123221"/>
                  </a:moveTo>
                  <a:lnTo>
                    <a:pt x="14995" y="183799"/>
                  </a:lnTo>
                  <a:lnTo>
                    <a:pt x="8328" y="113696"/>
                  </a:lnTo>
                  <a:lnTo>
                    <a:pt x="517" y="32066"/>
                  </a:lnTo>
                  <a:lnTo>
                    <a:pt x="-245" y="24161"/>
                  </a:lnTo>
                  <a:cubicBezTo>
                    <a:pt x="232" y="20398"/>
                    <a:pt x="2660" y="17179"/>
                    <a:pt x="6137" y="15683"/>
                  </a:cubicBezTo>
                  <a:cubicBezTo>
                    <a:pt x="12586" y="13893"/>
                    <a:pt x="19320" y="17388"/>
                    <a:pt x="21568" y="23684"/>
                  </a:cubicBezTo>
                  <a:cubicBezTo>
                    <a:pt x="18939" y="18531"/>
                    <a:pt x="19901" y="12283"/>
                    <a:pt x="23949" y="8158"/>
                  </a:cubicBezTo>
                  <a:cubicBezTo>
                    <a:pt x="28711" y="4730"/>
                    <a:pt x="37379" y="7492"/>
                    <a:pt x="41284" y="15969"/>
                  </a:cubicBezTo>
                  <a:cubicBezTo>
                    <a:pt x="39084" y="11292"/>
                    <a:pt x="39665" y="5787"/>
                    <a:pt x="42808" y="1681"/>
                  </a:cubicBezTo>
                  <a:cubicBezTo>
                    <a:pt x="47218" y="-1462"/>
                    <a:pt x="53276" y="-804"/>
                    <a:pt x="56905" y="3206"/>
                  </a:cubicBezTo>
                  <a:lnTo>
                    <a:pt x="62144" y="9397"/>
                  </a:lnTo>
                  <a:lnTo>
                    <a:pt x="63573" y="11111"/>
                  </a:lnTo>
                  <a:lnTo>
                    <a:pt x="88814" y="40829"/>
                  </a:lnTo>
                  <a:lnTo>
                    <a:pt x="92815" y="45592"/>
                  </a:lnTo>
                  <a:lnTo>
                    <a:pt x="105387" y="60451"/>
                  </a:lnTo>
                  <a:lnTo>
                    <a:pt x="109769" y="65499"/>
                  </a:lnTo>
                  <a:cubicBezTo>
                    <a:pt x="110521" y="66309"/>
                    <a:pt x="111217" y="67175"/>
                    <a:pt x="111865" y="68071"/>
                  </a:cubicBezTo>
                  <a:lnTo>
                    <a:pt x="157870" y="12226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5670422" y="2526410"/>
              <a:ext cx="69437" cy="179451"/>
            </a:xfrm>
            <a:custGeom>
              <a:avLst/>
              <a:gdLst/>
              <a:ahLst/>
              <a:cxnLst/>
              <a:rect l="l" t="t" r="r" b="b"/>
              <a:pathLst>
                <a:path w="69437" h="179451" extrusionOk="0">
                  <a:moveTo>
                    <a:pt x="0" y="3334"/>
                  </a:moveTo>
                  <a:lnTo>
                    <a:pt x="15526" y="0"/>
                  </a:lnTo>
                  <a:lnTo>
                    <a:pt x="69437" y="167831"/>
                  </a:lnTo>
                  <a:lnTo>
                    <a:pt x="16669" y="179451"/>
                  </a:lnTo>
                  <a:lnTo>
                    <a:pt x="0" y="3334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5706903" y="2511932"/>
              <a:ext cx="125158" cy="164592"/>
            </a:xfrm>
            <a:custGeom>
              <a:avLst/>
              <a:gdLst/>
              <a:ahLst/>
              <a:cxnLst/>
              <a:rect l="l" t="t" r="r" b="b"/>
              <a:pathLst>
                <a:path w="125158" h="164592" extrusionOk="0">
                  <a:moveTo>
                    <a:pt x="12573" y="0"/>
                  </a:moveTo>
                  <a:lnTo>
                    <a:pt x="0" y="8668"/>
                  </a:lnTo>
                  <a:lnTo>
                    <a:pt x="82010" y="164592"/>
                  </a:lnTo>
                  <a:lnTo>
                    <a:pt x="125159" y="135731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5662611" y="2447924"/>
              <a:ext cx="66675" cy="99536"/>
            </a:xfrm>
            <a:custGeom>
              <a:avLst/>
              <a:gdLst/>
              <a:ahLst/>
              <a:cxnLst/>
              <a:rect l="l" t="t" r="r" b="b"/>
              <a:pathLst>
                <a:path w="66675" h="99536" extrusionOk="0">
                  <a:moveTo>
                    <a:pt x="66430" y="78376"/>
                  </a:moveTo>
                  <a:cubicBezTo>
                    <a:pt x="62763" y="74356"/>
                    <a:pt x="56677" y="73699"/>
                    <a:pt x="52238" y="76852"/>
                  </a:cubicBezTo>
                  <a:cubicBezTo>
                    <a:pt x="49133" y="80976"/>
                    <a:pt x="48581" y="86481"/>
                    <a:pt x="50809" y="91139"/>
                  </a:cubicBezTo>
                  <a:cubicBezTo>
                    <a:pt x="48723" y="84405"/>
                    <a:pt x="41580" y="80633"/>
                    <a:pt x="34846" y="82719"/>
                  </a:cubicBezTo>
                  <a:cubicBezTo>
                    <a:pt x="34379" y="82871"/>
                    <a:pt x="33922" y="83033"/>
                    <a:pt x="33474" y="83233"/>
                  </a:cubicBezTo>
                  <a:cubicBezTo>
                    <a:pt x="29397" y="87377"/>
                    <a:pt x="28407" y="93654"/>
                    <a:pt x="30997" y="98854"/>
                  </a:cubicBezTo>
                  <a:cubicBezTo>
                    <a:pt x="28778" y="92520"/>
                    <a:pt x="22034" y="88977"/>
                    <a:pt x="15567" y="90758"/>
                  </a:cubicBezTo>
                  <a:cubicBezTo>
                    <a:pt x="12148" y="92310"/>
                    <a:pt x="9766" y="95511"/>
                    <a:pt x="9280" y="99235"/>
                  </a:cubicBezTo>
                  <a:lnTo>
                    <a:pt x="-245" y="-30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5684392" y="2629896"/>
              <a:ext cx="841089" cy="1779035"/>
            </a:xfrm>
            <a:custGeom>
              <a:avLst/>
              <a:gdLst/>
              <a:ahLst/>
              <a:cxnLst/>
              <a:rect l="l" t="t" r="r" b="b"/>
              <a:pathLst>
                <a:path w="841089" h="1779035" extrusionOk="0">
                  <a:moveTo>
                    <a:pt x="840845" y="1661768"/>
                  </a:moveTo>
                  <a:lnTo>
                    <a:pt x="838940" y="1663292"/>
                  </a:lnTo>
                  <a:cubicBezTo>
                    <a:pt x="830081" y="1670722"/>
                    <a:pt x="821318" y="1678246"/>
                    <a:pt x="812746" y="1686057"/>
                  </a:cubicBezTo>
                  <a:cubicBezTo>
                    <a:pt x="808174" y="1690057"/>
                    <a:pt x="803221" y="1694153"/>
                    <a:pt x="799220" y="1698344"/>
                  </a:cubicBezTo>
                  <a:lnTo>
                    <a:pt x="798459" y="1699106"/>
                  </a:lnTo>
                  <a:lnTo>
                    <a:pt x="798459" y="1699106"/>
                  </a:lnTo>
                  <a:cubicBezTo>
                    <a:pt x="789886" y="1707040"/>
                    <a:pt x="781504" y="1715137"/>
                    <a:pt x="773312" y="1723395"/>
                  </a:cubicBezTo>
                  <a:cubicBezTo>
                    <a:pt x="768169" y="1728538"/>
                    <a:pt x="763026" y="1733777"/>
                    <a:pt x="757977" y="1739016"/>
                  </a:cubicBezTo>
                  <a:cubicBezTo>
                    <a:pt x="751405" y="1745779"/>
                    <a:pt x="744928" y="1752732"/>
                    <a:pt x="738927" y="1759685"/>
                  </a:cubicBezTo>
                  <a:lnTo>
                    <a:pt x="738927" y="1759685"/>
                  </a:lnTo>
                  <a:cubicBezTo>
                    <a:pt x="733117" y="1765972"/>
                    <a:pt x="727402" y="1772448"/>
                    <a:pt x="721782" y="1778735"/>
                  </a:cubicBezTo>
                  <a:lnTo>
                    <a:pt x="721782" y="1778735"/>
                  </a:lnTo>
                  <a:lnTo>
                    <a:pt x="677777" y="1673960"/>
                  </a:lnTo>
                  <a:lnTo>
                    <a:pt x="677205" y="1672722"/>
                  </a:lnTo>
                  <a:lnTo>
                    <a:pt x="591480" y="1472506"/>
                  </a:lnTo>
                  <a:lnTo>
                    <a:pt x="498135" y="1251240"/>
                  </a:lnTo>
                  <a:lnTo>
                    <a:pt x="407267" y="1036356"/>
                  </a:lnTo>
                  <a:lnTo>
                    <a:pt x="407267" y="1036356"/>
                  </a:lnTo>
                  <a:lnTo>
                    <a:pt x="3788" y="79665"/>
                  </a:lnTo>
                  <a:lnTo>
                    <a:pt x="3788" y="79665"/>
                  </a:lnTo>
                  <a:cubicBezTo>
                    <a:pt x="3026" y="78513"/>
                    <a:pt x="2359" y="77303"/>
                    <a:pt x="1787" y="76046"/>
                  </a:cubicBezTo>
                  <a:cubicBezTo>
                    <a:pt x="-89" y="71664"/>
                    <a:pt x="-680" y="66845"/>
                    <a:pt x="73" y="62139"/>
                  </a:cubicBezTo>
                  <a:lnTo>
                    <a:pt x="73" y="62139"/>
                  </a:lnTo>
                  <a:cubicBezTo>
                    <a:pt x="178" y="61273"/>
                    <a:pt x="340" y="60415"/>
                    <a:pt x="549" y="59568"/>
                  </a:cubicBezTo>
                  <a:lnTo>
                    <a:pt x="549" y="59568"/>
                  </a:lnTo>
                  <a:cubicBezTo>
                    <a:pt x="2073" y="53148"/>
                    <a:pt x="6035" y="47585"/>
                    <a:pt x="11598" y="44042"/>
                  </a:cubicBezTo>
                  <a:cubicBezTo>
                    <a:pt x="12389" y="43480"/>
                    <a:pt x="13217" y="42966"/>
                    <a:pt x="14075" y="42518"/>
                  </a:cubicBezTo>
                  <a:lnTo>
                    <a:pt x="15884" y="41661"/>
                  </a:lnTo>
                  <a:lnTo>
                    <a:pt x="18361" y="40804"/>
                  </a:lnTo>
                  <a:cubicBezTo>
                    <a:pt x="29734" y="37412"/>
                    <a:pt x="41964" y="42156"/>
                    <a:pt x="48079" y="52329"/>
                  </a:cubicBezTo>
                  <a:lnTo>
                    <a:pt x="48746" y="52329"/>
                  </a:lnTo>
                  <a:cubicBezTo>
                    <a:pt x="47879" y="49233"/>
                    <a:pt x="47622" y="45994"/>
                    <a:pt x="47984" y="42804"/>
                  </a:cubicBezTo>
                  <a:lnTo>
                    <a:pt x="47984" y="42804"/>
                  </a:lnTo>
                  <a:cubicBezTo>
                    <a:pt x="49832" y="28564"/>
                    <a:pt x="62881" y="18515"/>
                    <a:pt x="77121" y="20372"/>
                  </a:cubicBezTo>
                  <a:cubicBezTo>
                    <a:pt x="84702" y="21353"/>
                    <a:pt x="91465" y="25620"/>
                    <a:pt x="95609" y="32040"/>
                  </a:cubicBezTo>
                  <a:lnTo>
                    <a:pt x="95609" y="32040"/>
                  </a:lnTo>
                  <a:lnTo>
                    <a:pt x="96085" y="32040"/>
                  </a:lnTo>
                  <a:cubicBezTo>
                    <a:pt x="94780" y="26973"/>
                    <a:pt x="95009" y="21639"/>
                    <a:pt x="96752" y="16705"/>
                  </a:cubicBezTo>
                  <a:lnTo>
                    <a:pt x="97609" y="14895"/>
                  </a:lnTo>
                  <a:cubicBezTo>
                    <a:pt x="100247" y="8885"/>
                    <a:pt x="105086" y="4113"/>
                    <a:pt x="111134" y="1560"/>
                  </a:cubicBezTo>
                  <a:lnTo>
                    <a:pt x="111134" y="1560"/>
                  </a:lnTo>
                  <a:cubicBezTo>
                    <a:pt x="118326" y="-1297"/>
                    <a:pt x="126403" y="-849"/>
                    <a:pt x="133233" y="2799"/>
                  </a:cubicBezTo>
                  <a:lnTo>
                    <a:pt x="133233" y="2799"/>
                  </a:lnTo>
                  <a:cubicBezTo>
                    <a:pt x="134309" y="3380"/>
                    <a:pt x="135328" y="4046"/>
                    <a:pt x="136280" y="4799"/>
                  </a:cubicBezTo>
                  <a:cubicBezTo>
                    <a:pt x="140052" y="7552"/>
                    <a:pt x="143014" y="11266"/>
                    <a:pt x="144853" y="15562"/>
                  </a:cubicBezTo>
                  <a:lnTo>
                    <a:pt x="144853" y="15562"/>
                  </a:lnTo>
                  <a:cubicBezTo>
                    <a:pt x="144853" y="16229"/>
                    <a:pt x="145425" y="16991"/>
                    <a:pt x="145615" y="17658"/>
                  </a:cubicBezTo>
                  <a:cubicBezTo>
                    <a:pt x="145805" y="18324"/>
                    <a:pt x="145615" y="17658"/>
                    <a:pt x="145615" y="17658"/>
                  </a:cubicBezTo>
                  <a:lnTo>
                    <a:pt x="145615" y="19087"/>
                  </a:lnTo>
                  <a:lnTo>
                    <a:pt x="145615" y="19087"/>
                  </a:lnTo>
                  <a:lnTo>
                    <a:pt x="625199" y="1150656"/>
                  </a:lnTo>
                  <a:lnTo>
                    <a:pt x="626532" y="1153705"/>
                  </a:lnTo>
                  <a:lnTo>
                    <a:pt x="626532" y="1153705"/>
                  </a:lnTo>
                  <a:lnTo>
                    <a:pt x="813984" y="1598331"/>
                  </a:lnTo>
                  <a:lnTo>
                    <a:pt x="813984" y="1598331"/>
                  </a:lnTo>
                  <a:lnTo>
                    <a:pt x="831225" y="163948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5684857" y="2669913"/>
              <a:ext cx="757471" cy="1739209"/>
            </a:xfrm>
            <a:custGeom>
              <a:avLst/>
              <a:gdLst/>
              <a:ahLst/>
              <a:cxnLst/>
              <a:rect l="l" t="t" r="r" b="b"/>
              <a:pathLst>
                <a:path w="757471" h="1739209" extrusionOk="0">
                  <a:moveTo>
                    <a:pt x="757227" y="1699189"/>
                  </a:moveTo>
                  <a:cubicBezTo>
                    <a:pt x="750655" y="1705952"/>
                    <a:pt x="744178" y="1712905"/>
                    <a:pt x="738177" y="1719858"/>
                  </a:cubicBezTo>
                  <a:lnTo>
                    <a:pt x="738177" y="1719858"/>
                  </a:lnTo>
                  <a:cubicBezTo>
                    <a:pt x="732367" y="1726145"/>
                    <a:pt x="726652" y="1732622"/>
                    <a:pt x="721032" y="1738908"/>
                  </a:cubicBezTo>
                  <a:lnTo>
                    <a:pt x="676741" y="1636515"/>
                  </a:lnTo>
                  <a:lnTo>
                    <a:pt x="676169" y="1635181"/>
                  </a:lnTo>
                  <a:lnTo>
                    <a:pt x="591111" y="1433537"/>
                  </a:lnTo>
                  <a:lnTo>
                    <a:pt x="497861" y="1212366"/>
                  </a:lnTo>
                  <a:lnTo>
                    <a:pt x="407278" y="997578"/>
                  </a:lnTo>
                  <a:lnTo>
                    <a:pt x="407278" y="997578"/>
                  </a:lnTo>
                  <a:lnTo>
                    <a:pt x="3609" y="39553"/>
                  </a:lnTo>
                  <a:lnTo>
                    <a:pt x="3609" y="39553"/>
                  </a:lnTo>
                  <a:cubicBezTo>
                    <a:pt x="2828" y="38382"/>
                    <a:pt x="2161" y="37134"/>
                    <a:pt x="1609" y="35838"/>
                  </a:cubicBezTo>
                  <a:cubicBezTo>
                    <a:pt x="1285" y="35095"/>
                    <a:pt x="999" y="34334"/>
                    <a:pt x="751" y="33553"/>
                  </a:cubicBezTo>
                  <a:cubicBezTo>
                    <a:pt x="761" y="33333"/>
                    <a:pt x="761" y="33105"/>
                    <a:pt x="751" y="32886"/>
                  </a:cubicBezTo>
                  <a:lnTo>
                    <a:pt x="751" y="32886"/>
                  </a:lnTo>
                  <a:cubicBezTo>
                    <a:pt x="-154" y="29800"/>
                    <a:pt x="-449" y="26561"/>
                    <a:pt x="-106" y="23361"/>
                  </a:cubicBezTo>
                  <a:lnTo>
                    <a:pt x="-106" y="23361"/>
                  </a:lnTo>
                  <a:cubicBezTo>
                    <a:pt x="-201" y="22380"/>
                    <a:pt x="-201" y="21389"/>
                    <a:pt x="-106" y="20408"/>
                  </a:cubicBezTo>
                  <a:cubicBezTo>
                    <a:pt x="1218" y="13731"/>
                    <a:pt x="5161" y="7863"/>
                    <a:pt x="10848" y="4120"/>
                  </a:cubicBezTo>
                  <a:cubicBezTo>
                    <a:pt x="11638" y="3558"/>
                    <a:pt x="12467" y="3044"/>
                    <a:pt x="13324" y="2596"/>
                  </a:cubicBezTo>
                  <a:lnTo>
                    <a:pt x="15134" y="1739"/>
                  </a:lnTo>
                  <a:lnTo>
                    <a:pt x="17611" y="882"/>
                  </a:lnTo>
                  <a:cubicBezTo>
                    <a:pt x="26212" y="-1814"/>
                    <a:pt x="35603" y="167"/>
                    <a:pt x="42376" y="6120"/>
                  </a:cubicBezTo>
                  <a:lnTo>
                    <a:pt x="42376" y="6597"/>
                  </a:lnTo>
                  <a:lnTo>
                    <a:pt x="45709" y="14503"/>
                  </a:lnTo>
                  <a:lnTo>
                    <a:pt x="50186" y="25170"/>
                  </a:lnTo>
                  <a:lnTo>
                    <a:pt x="535199" y="1175219"/>
                  </a:lnTo>
                  <a:lnTo>
                    <a:pt x="535199" y="1175219"/>
                  </a:lnTo>
                  <a:lnTo>
                    <a:pt x="625782" y="1390008"/>
                  </a:lnTo>
                  <a:lnTo>
                    <a:pt x="719032" y="16111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5780615" y="2628871"/>
              <a:ext cx="744866" cy="1699669"/>
            </a:xfrm>
            <a:custGeom>
              <a:avLst/>
              <a:gdLst/>
              <a:ahLst/>
              <a:cxnLst/>
              <a:rect l="l" t="t" r="r" b="b"/>
              <a:pathLst>
                <a:path w="744866" h="1699669" extrusionOk="0">
                  <a:moveTo>
                    <a:pt x="735097" y="1640314"/>
                  </a:moveTo>
                  <a:lnTo>
                    <a:pt x="744622" y="1662793"/>
                  </a:lnTo>
                  <a:lnTo>
                    <a:pt x="742717" y="1664317"/>
                  </a:lnTo>
                  <a:cubicBezTo>
                    <a:pt x="733858" y="1671746"/>
                    <a:pt x="725096" y="1679271"/>
                    <a:pt x="716523" y="1687081"/>
                  </a:cubicBezTo>
                  <a:cubicBezTo>
                    <a:pt x="711951" y="1691082"/>
                    <a:pt x="706998" y="1695178"/>
                    <a:pt x="702998" y="1699369"/>
                  </a:cubicBezTo>
                  <a:lnTo>
                    <a:pt x="698997" y="1689844"/>
                  </a:lnTo>
                  <a:lnTo>
                    <a:pt x="697759" y="1686796"/>
                  </a:lnTo>
                  <a:lnTo>
                    <a:pt x="671660" y="1624883"/>
                  </a:lnTo>
                  <a:lnTo>
                    <a:pt x="580982" y="1410380"/>
                  </a:lnTo>
                  <a:lnTo>
                    <a:pt x="580982" y="1410380"/>
                  </a:lnTo>
                  <a:lnTo>
                    <a:pt x="3291" y="40304"/>
                  </a:lnTo>
                  <a:lnTo>
                    <a:pt x="3291" y="40304"/>
                  </a:lnTo>
                  <a:cubicBezTo>
                    <a:pt x="2510" y="39161"/>
                    <a:pt x="1843" y="37951"/>
                    <a:pt x="1291" y="36685"/>
                  </a:cubicBezTo>
                  <a:lnTo>
                    <a:pt x="433" y="34303"/>
                  </a:lnTo>
                  <a:cubicBezTo>
                    <a:pt x="433" y="34303"/>
                    <a:pt x="433" y="33732"/>
                    <a:pt x="433" y="33541"/>
                  </a:cubicBezTo>
                  <a:cubicBezTo>
                    <a:pt x="433" y="33351"/>
                    <a:pt x="433" y="33541"/>
                    <a:pt x="433" y="32970"/>
                  </a:cubicBezTo>
                  <a:cubicBezTo>
                    <a:pt x="-767" y="27798"/>
                    <a:pt x="-367" y="22388"/>
                    <a:pt x="1577" y="17444"/>
                  </a:cubicBezTo>
                  <a:lnTo>
                    <a:pt x="2434" y="15634"/>
                  </a:lnTo>
                  <a:cubicBezTo>
                    <a:pt x="5348" y="9643"/>
                    <a:pt x="10273" y="4862"/>
                    <a:pt x="16340" y="2109"/>
                  </a:cubicBezTo>
                  <a:lnTo>
                    <a:pt x="17102" y="2109"/>
                  </a:lnTo>
                  <a:cubicBezTo>
                    <a:pt x="23103" y="-558"/>
                    <a:pt x="29847" y="-1025"/>
                    <a:pt x="36152" y="775"/>
                  </a:cubicBezTo>
                  <a:lnTo>
                    <a:pt x="38153" y="1442"/>
                  </a:lnTo>
                  <a:cubicBezTo>
                    <a:pt x="40915" y="2471"/>
                    <a:pt x="43496" y="3947"/>
                    <a:pt x="45772" y="5824"/>
                  </a:cubicBezTo>
                  <a:lnTo>
                    <a:pt x="50249" y="16396"/>
                  </a:lnTo>
                  <a:lnTo>
                    <a:pt x="50249" y="16396"/>
                  </a:lnTo>
                  <a:lnTo>
                    <a:pt x="51202" y="18778"/>
                  </a:lnTo>
                  <a:lnTo>
                    <a:pt x="51773" y="20111"/>
                  </a:lnTo>
                  <a:lnTo>
                    <a:pt x="528976" y="1151681"/>
                  </a:lnTo>
                  <a:lnTo>
                    <a:pt x="530309" y="1154729"/>
                  </a:lnTo>
                  <a:lnTo>
                    <a:pt x="530309" y="1154729"/>
                  </a:lnTo>
                  <a:lnTo>
                    <a:pt x="717761" y="1599356"/>
                  </a:lnTo>
                  <a:lnTo>
                    <a:pt x="717761" y="1599356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5" name="Google Shape;1325;p4"/>
          <p:cNvGrpSpPr/>
          <p:nvPr/>
        </p:nvGrpSpPr>
        <p:grpSpPr>
          <a:xfrm>
            <a:off x="911461" y="4444554"/>
            <a:ext cx="995625" cy="1054737"/>
            <a:chOff x="4924424" y="2185987"/>
            <a:chExt cx="2346511" cy="2485828"/>
          </a:xfrm>
        </p:grpSpPr>
        <p:sp>
          <p:nvSpPr>
            <p:cNvPr id="1326" name="Google Shape;1326;p4"/>
            <p:cNvSpPr/>
            <p:nvPr/>
          </p:nvSpPr>
          <p:spPr>
            <a:xfrm>
              <a:off x="4924424" y="2187130"/>
              <a:ext cx="2346511" cy="2484685"/>
            </a:xfrm>
            <a:custGeom>
              <a:avLst/>
              <a:gdLst/>
              <a:ahLst/>
              <a:cxnLst/>
              <a:rect l="l" t="t" r="r" b="b"/>
              <a:pathLst>
                <a:path w="2346511" h="2484685" extrusionOk="0">
                  <a:moveTo>
                    <a:pt x="1076197" y="-182"/>
                  </a:moveTo>
                  <a:lnTo>
                    <a:pt x="2307589" y="786773"/>
                  </a:lnTo>
                  <a:cubicBezTo>
                    <a:pt x="2346432" y="811672"/>
                    <a:pt x="2357776" y="863335"/>
                    <a:pt x="2332926" y="902216"/>
                  </a:cubicBezTo>
                  <a:lnTo>
                    <a:pt x="1346230" y="2445933"/>
                  </a:lnTo>
                  <a:cubicBezTo>
                    <a:pt x="1321399" y="2484804"/>
                    <a:pt x="1269754" y="2496187"/>
                    <a:pt x="1230883" y="2471365"/>
                  </a:cubicBezTo>
                  <a:lnTo>
                    <a:pt x="-414" y="1684314"/>
                  </a:lnTo>
                  <a:lnTo>
                    <a:pt x="1075911" y="-18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4928330" y="2185987"/>
              <a:ext cx="1235201" cy="1784223"/>
            </a:xfrm>
            <a:custGeom>
              <a:avLst/>
              <a:gdLst/>
              <a:ahLst/>
              <a:cxnLst/>
              <a:rect l="l" t="t" r="r" b="b"/>
              <a:pathLst>
                <a:path w="1235201" h="1784223" extrusionOk="0">
                  <a:moveTo>
                    <a:pt x="1074992" y="0"/>
                  </a:moveTo>
                  <a:lnTo>
                    <a:pt x="1235202" y="102489"/>
                  </a:lnTo>
                  <a:lnTo>
                    <a:pt x="160306" y="1784223"/>
                  </a:lnTo>
                  <a:lnTo>
                    <a:pt x="0" y="1681734"/>
                  </a:lnTo>
                  <a:lnTo>
                    <a:pt x="1074992" y="0"/>
                  </a:lnTo>
                  <a:lnTo>
                    <a:pt x="1074992" y="0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4924520" y="2187510"/>
              <a:ext cx="1107852" cy="1702784"/>
            </a:xfrm>
            <a:custGeom>
              <a:avLst/>
              <a:gdLst/>
              <a:ahLst/>
              <a:cxnLst/>
              <a:rect l="l" t="t" r="r" b="b"/>
              <a:pathLst>
                <a:path w="1107852" h="1702784" extrusionOk="0">
                  <a:moveTo>
                    <a:pt x="1074896" y="0"/>
                  </a:moveTo>
                  <a:lnTo>
                    <a:pt x="1107853" y="21050"/>
                  </a:lnTo>
                  <a:lnTo>
                    <a:pt x="32957" y="1702784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4957762" y="2208656"/>
              <a:ext cx="1087088" cy="1689639"/>
            </a:xfrm>
            <a:custGeom>
              <a:avLst/>
              <a:gdLst/>
              <a:ahLst/>
              <a:cxnLst/>
              <a:rect l="l" t="t" r="r" b="b"/>
              <a:pathLst>
                <a:path w="1087088" h="1689639" extrusionOk="0">
                  <a:moveTo>
                    <a:pt x="1074896" y="0"/>
                  </a:moveTo>
                  <a:lnTo>
                    <a:pt x="1087088" y="7906"/>
                  </a:lnTo>
                  <a:lnTo>
                    <a:pt x="12192" y="1689640"/>
                  </a:lnTo>
                  <a:lnTo>
                    <a:pt x="0" y="1681829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000000">
                <a:alpha val="2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4962810" y="2211990"/>
              <a:ext cx="1087183" cy="1689544"/>
            </a:xfrm>
            <a:custGeom>
              <a:avLst/>
              <a:gdLst/>
              <a:ahLst/>
              <a:cxnLst/>
              <a:rect l="l" t="t" r="r" b="b"/>
              <a:pathLst>
                <a:path w="1087183" h="1689544" extrusionOk="0">
                  <a:moveTo>
                    <a:pt x="1074896" y="0"/>
                  </a:moveTo>
                  <a:lnTo>
                    <a:pt x="1087184" y="7810"/>
                  </a:lnTo>
                  <a:lnTo>
                    <a:pt x="12287" y="1689545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4"/>
            <p:cNvSpPr/>
            <p:nvPr/>
          </p:nvSpPr>
          <p:spPr>
            <a:xfrm rot="1952229">
              <a:off x="6066496" y="2839856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4"/>
            <p:cNvSpPr/>
            <p:nvPr/>
          </p:nvSpPr>
          <p:spPr>
            <a:xfrm rot="1952229">
              <a:off x="5993525" y="2954047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4"/>
            <p:cNvSpPr/>
            <p:nvPr/>
          </p:nvSpPr>
          <p:spPr>
            <a:xfrm rot="1952229">
              <a:off x="5922555" y="3065061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4"/>
            <p:cNvSpPr/>
            <p:nvPr/>
          </p:nvSpPr>
          <p:spPr>
            <a:xfrm rot="1952229">
              <a:off x="5881909" y="4171354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2" y="-182"/>
                  </a:lnTo>
                  <a:lnTo>
                    <a:pt x="466502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4"/>
            <p:cNvSpPr/>
            <p:nvPr/>
          </p:nvSpPr>
          <p:spPr>
            <a:xfrm rot="1952229">
              <a:off x="5810983" y="4282449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1" y="-182"/>
                  </a:lnTo>
                  <a:lnTo>
                    <a:pt x="466501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6" name="Google Shape;1336;p4"/>
          <p:cNvGrpSpPr/>
          <p:nvPr/>
        </p:nvGrpSpPr>
        <p:grpSpPr>
          <a:xfrm>
            <a:off x="798647" y="5124920"/>
            <a:ext cx="448897" cy="496965"/>
            <a:chOff x="5567361" y="2843527"/>
            <a:chExt cx="1057970" cy="1171259"/>
          </a:xfrm>
        </p:grpSpPr>
        <p:sp>
          <p:nvSpPr>
            <p:cNvPr id="1337" name="Google Shape;1337;p4"/>
            <p:cNvSpPr/>
            <p:nvPr/>
          </p:nvSpPr>
          <p:spPr>
            <a:xfrm>
              <a:off x="5567361" y="2886455"/>
              <a:ext cx="1057846" cy="1128331"/>
            </a:xfrm>
            <a:custGeom>
              <a:avLst/>
              <a:gdLst/>
              <a:ahLst/>
              <a:cxnLst/>
              <a:rect l="l" t="t" r="r" b="b"/>
              <a:pathLst>
                <a:path w="1057846" h="1128331" extrusionOk="0">
                  <a:moveTo>
                    <a:pt x="1057469" y="182705"/>
                  </a:moveTo>
                  <a:lnTo>
                    <a:pt x="987746" y="504079"/>
                  </a:lnTo>
                  <a:lnTo>
                    <a:pt x="852395" y="1127966"/>
                  </a:lnTo>
                  <a:cubicBezTo>
                    <a:pt x="686899" y="1019477"/>
                    <a:pt x="493255" y="961831"/>
                    <a:pt x="295374" y="962136"/>
                  </a:cubicBezTo>
                  <a:lnTo>
                    <a:pt x="213077" y="962136"/>
                  </a:lnTo>
                  <a:cubicBezTo>
                    <a:pt x="156652" y="962117"/>
                    <a:pt x="100330" y="966765"/>
                    <a:pt x="44676" y="976043"/>
                  </a:cubicBez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lnTo>
                    <a:pt x="254607" y="8588"/>
                  </a:lnTo>
                  <a:lnTo>
                    <a:pt x="318424" y="22399"/>
                  </a:lnTo>
                  <a:lnTo>
                    <a:pt x="338522" y="26781"/>
                  </a:lnTo>
                  <a:lnTo>
                    <a:pt x="369859" y="33544"/>
                  </a:lnTo>
                  <a:lnTo>
                    <a:pt x="389861" y="37925"/>
                  </a:lnTo>
                  <a:lnTo>
                    <a:pt x="447583" y="50498"/>
                  </a:lnTo>
                  <a:lnTo>
                    <a:pt x="467681" y="54785"/>
                  </a:lnTo>
                  <a:lnTo>
                    <a:pt x="499018" y="61547"/>
                  </a:lnTo>
                  <a:lnTo>
                    <a:pt x="519116" y="65929"/>
                  </a:lnTo>
                  <a:lnTo>
                    <a:pt x="576837" y="78502"/>
                  </a:lnTo>
                  <a:lnTo>
                    <a:pt x="596840" y="82788"/>
                  </a:lnTo>
                  <a:lnTo>
                    <a:pt x="596840" y="82788"/>
                  </a:lnTo>
                  <a:lnTo>
                    <a:pt x="628177" y="89646"/>
                  </a:lnTo>
                  <a:lnTo>
                    <a:pt x="648275" y="94028"/>
                  </a:lnTo>
                  <a:lnTo>
                    <a:pt x="705996" y="106505"/>
                  </a:lnTo>
                  <a:lnTo>
                    <a:pt x="725999" y="110791"/>
                  </a:lnTo>
                  <a:lnTo>
                    <a:pt x="757431" y="117649"/>
                  </a:lnTo>
                  <a:lnTo>
                    <a:pt x="777434" y="122031"/>
                  </a:lnTo>
                  <a:lnTo>
                    <a:pt x="835155" y="134509"/>
                  </a:lnTo>
                  <a:lnTo>
                    <a:pt x="855158" y="138795"/>
                  </a:lnTo>
                  <a:lnTo>
                    <a:pt x="886590" y="145653"/>
                  </a:lnTo>
                  <a:lnTo>
                    <a:pt x="906593" y="150035"/>
                  </a:lnTo>
                  <a:lnTo>
                    <a:pt x="964314" y="162512"/>
                  </a:lnTo>
                  <a:lnTo>
                    <a:pt x="984317" y="166894"/>
                  </a:lnTo>
                  <a:lnTo>
                    <a:pt x="1015749" y="173657"/>
                  </a:lnTo>
                  <a:lnTo>
                    <a:pt x="1035752" y="17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4"/>
            <p:cNvSpPr/>
            <p:nvPr/>
          </p:nvSpPr>
          <p:spPr>
            <a:xfrm rot="735886">
              <a:off x="5736138" y="2974525"/>
              <a:ext cx="864108" cy="329007"/>
            </a:xfrm>
            <a:custGeom>
              <a:avLst/>
              <a:gdLst/>
              <a:ahLst/>
              <a:cxnLst/>
              <a:rect l="l" t="t" r="r" b="b"/>
              <a:pathLst>
                <a:path w="863822" h="328898" extrusionOk="0">
                  <a:moveTo>
                    <a:pt x="-378" y="-365"/>
                  </a:moveTo>
                  <a:lnTo>
                    <a:pt x="863444" y="-365"/>
                  </a:lnTo>
                  <a:lnTo>
                    <a:pt x="863444" y="328533"/>
                  </a:lnTo>
                  <a:lnTo>
                    <a:pt x="-378" y="328533"/>
                  </a:lnTo>
                  <a:close/>
                </a:path>
              </a:pathLst>
            </a:custGeom>
            <a:solidFill>
              <a:srgbClr val="92E4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5567361" y="2886455"/>
              <a:ext cx="254984" cy="984884"/>
            </a:xfrm>
            <a:custGeom>
              <a:avLst/>
              <a:gdLst/>
              <a:ahLst/>
              <a:cxnLst/>
              <a:rect l="l" t="t" r="r" b="b"/>
              <a:pathLst>
                <a:path w="254984" h="984884" extrusionOk="0">
                  <a:moveTo>
                    <a:pt x="254607" y="8588"/>
                  </a:moveTo>
                  <a:lnTo>
                    <a:pt x="254607" y="8588"/>
                  </a:lnTo>
                  <a:lnTo>
                    <a:pt x="184884" y="329962"/>
                  </a:lnTo>
                  <a:lnTo>
                    <a:pt x="44676" y="976043"/>
                  </a:ln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5854159" y="293884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5983033" y="2966751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6111906" y="299475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6240779" y="302266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6369652" y="3050666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6498526" y="307857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6517700" y="2984021"/>
              <a:ext cx="94981" cy="173272"/>
            </a:xfrm>
            <a:custGeom>
              <a:avLst/>
              <a:gdLst/>
              <a:ahLst/>
              <a:cxnLst/>
              <a:rect l="l" t="t" r="r" b="b"/>
              <a:pathLst>
                <a:path w="94981" h="173272" extrusionOk="0">
                  <a:moveTo>
                    <a:pt x="65315" y="76758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20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01"/>
                  </a:lnTo>
                  <a:cubicBezTo>
                    <a:pt x="60362" y="125764"/>
                    <a:pt x="61334" y="134565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20" y="172922"/>
                    <a:pt x="29091" y="172922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6388483" y="2955446"/>
              <a:ext cx="95096" cy="173230"/>
            </a:xfrm>
            <a:custGeom>
              <a:avLst/>
              <a:gdLst/>
              <a:ahLst/>
              <a:cxnLst/>
              <a:rect l="l" t="t" r="r" b="b"/>
              <a:pathLst>
                <a:path w="95096" h="173230" extrusionOk="0">
                  <a:moveTo>
                    <a:pt x="65374" y="76758"/>
                  </a:moveTo>
                  <a:lnTo>
                    <a:pt x="72232" y="45325"/>
                  </a:lnTo>
                  <a:cubicBezTo>
                    <a:pt x="73089" y="41153"/>
                    <a:pt x="72270" y="36800"/>
                    <a:pt x="69946" y="33228"/>
                  </a:cubicBezTo>
                  <a:cubicBezTo>
                    <a:pt x="67698" y="29647"/>
                    <a:pt x="64088" y="27133"/>
                    <a:pt x="59945" y="26275"/>
                  </a:cubicBezTo>
                  <a:cubicBezTo>
                    <a:pt x="51315" y="24389"/>
                    <a:pt x="42790" y="29847"/>
                    <a:pt x="40895" y="38467"/>
                  </a:cubicBezTo>
                  <a:lnTo>
                    <a:pt x="21845" y="127431"/>
                  </a:lnTo>
                  <a:cubicBezTo>
                    <a:pt x="19978" y="136089"/>
                    <a:pt x="25474" y="144614"/>
                    <a:pt x="34132" y="146481"/>
                  </a:cubicBezTo>
                  <a:cubicBezTo>
                    <a:pt x="42790" y="148348"/>
                    <a:pt x="51315" y="142852"/>
                    <a:pt x="53182" y="134193"/>
                  </a:cubicBezTo>
                  <a:lnTo>
                    <a:pt x="56706" y="118001"/>
                  </a:lnTo>
                  <a:cubicBezTo>
                    <a:pt x="65869" y="137699"/>
                    <a:pt x="57316" y="161102"/>
                    <a:pt x="37618" y="170255"/>
                  </a:cubicBezTo>
                  <a:cubicBezTo>
                    <a:pt x="36694" y="170684"/>
                    <a:pt x="35751" y="171084"/>
                    <a:pt x="34799" y="171436"/>
                  </a:cubicBezTo>
                  <a:cubicBezTo>
                    <a:pt x="33379" y="172036"/>
                    <a:pt x="31913" y="172522"/>
                    <a:pt x="30417" y="172865"/>
                  </a:cubicBezTo>
                  <a:lnTo>
                    <a:pt x="28417" y="172865"/>
                  </a:lnTo>
                  <a:cubicBezTo>
                    <a:pt x="8748" y="168455"/>
                    <a:pt x="-3720" y="149062"/>
                    <a:pt x="413" y="129336"/>
                  </a:cubicBezTo>
                  <a:lnTo>
                    <a:pt x="22321" y="28466"/>
                  </a:lnTo>
                  <a:cubicBezTo>
                    <a:pt x="26645" y="8740"/>
                    <a:pt x="46105" y="-3786"/>
                    <a:pt x="65850" y="462"/>
                  </a:cubicBezTo>
                  <a:cubicBezTo>
                    <a:pt x="75337" y="2510"/>
                    <a:pt x="83605" y="8273"/>
                    <a:pt x="88805" y="16465"/>
                  </a:cubicBezTo>
                  <a:cubicBezTo>
                    <a:pt x="94149" y="24580"/>
                    <a:pt x="95978" y="34514"/>
                    <a:pt x="93854" y="43992"/>
                  </a:cubicBezTo>
                  <a:lnTo>
                    <a:pt x="85757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6259020" y="2927334"/>
              <a:ext cx="95089" cy="173337"/>
            </a:xfrm>
            <a:custGeom>
              <a:avLst/>
              <a:gdLst/>
              <a:ahLst/>
              <a:cxnLst/>
              <a:rect l="l" t="t" r="r" b="b"/>
              <a:pathLst>
                <a:path w="95089" h="173337" extrusionOk="0">
                  <a:moveTo>
                    <a:pt x="65678" y="77056"/>
                  </a:moveTo>
                  <a:lnTo>
                    <a:pt x="72440" y="45623"/>
                  </a:lnTo>
                  <a:cubicBezTo>
                    <a:pt x="73393" y="41461"/>
                    <a:pt x="72602" y="37089"/>
                    <a:pt x="70250" y="33527"/>
                  </a:cubicBezTo>
                  <a:cubicBezTo>
                    <a:pt x="65506" y="26069"/>
                    <a:pt x="55610" y="23878"/>
                    <a:pt x="48161" y="28621"/>
                  </a:cubicBezTo>
                  <a:cubicBezTo>
                    <a:pt x="44542" y="30917"/>
                    <a:pt x="41999" y="34574"/>
                    <a:pt x="41103" y="38765"/>
                  </a:cubicBezTo>
                  <a:lnTo>
                    <a:pt x="22053" y="127634"/>
                  </a:lnTo>
                  <a:cubicBezTo>
                    <a:pt x="20158" y="136292"/>
                    <a:pt x="25635" y="144836"/>
                    <a:pt x="34293" y="146731"/>
                  </a:cubicBezTo>
                  <a:cubicBezTo>
                    <a:pt x="42951" y="148627"/>
                    <a:pt x="51495" y="143150"/>
                    <a:pt x="53390" y="134492"/>
                  </a:cubicBezTo>
                  <a:lnTo>
                    <a:pt x="56915" y="118299"/>
                  </a:lnTo>
                  <a:cubicBezTo>
                    <a:pt x="65935" y="138063"/>
                    <a:pt x="57220" y="161400"/>
                    <a:pt x="37455" y="170420"/>
                  </a:cubicBezTo>
                  <a:cubicBezTo>
                    <a:pt x="36560" y="170830"/>
                    <a:pt x="35645" y="171201"/>
                    <a:pt x="34722" y="171544"/>
                  </a:cubicBezTo>
                  <a:cubicBezTo>
                    <a:pt x="33331" y="172115"/>
                    <a:pt x="31893" y="172601"/>
                    <a:pt x="30435" y="172973"/>
                  </a:cubicBezTo>
                  <a:lnTo>
                    <a:pt x="28435" y="172973"/>
                  </a:lnTo>
                  <a:cubicBezTo>
                    <a:pt x="8737" y="168601"/>
                    <a:pt x="-3760" y="149179"/>
                    <a:pt x="431" y="129443"/>
                  </a:cubicBezTo>
                  <a:lnTo>
                    <a:pt x="22339" y="28479"/>
                  </a:lnTo>
                  <a:cubicBezTo>
                    <a:pt x="26625" y="8724"/>
                    <a:pt x="46113" y="-3811"/>
                    <a:pt x="65868" y="475"/>
                  </a:cubicBezTo>
                  <a:cubicBezTo>
                    <a:pt x="85623" y="4761"/>
                    <a:pt x="98158" y="24250"/>
                    <a:pt x="93872" y="44004"/>
                  </a:cubicBezTo>
                  <a:lnTo>
                    <a:pt x="85775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6130033" y="2899712"/>
              <a:ext cx="95107" cy="173242"/>
            </a:xfrm>
            <a:custGeom>
              <a:avLst/>
              <a:gdLst/>
              <a:ahLst/>
              <a:cxnLst/>
              <a:rect l="l" t="t" r="r" b="b"/>
              <a:pathLst>
                <a:path w="95107" h="173242" extrusionOk="0">
                  <a:moveTo>
                    <a:pt x="65506" y="76675"/>
                  </a:moveTo>
                  <a:lnTo>
                    <a:pt x="72268" y="45242"/>
                  </a:lnTo>
                  <a:cubicBezTo>
                    <a:pt x="74145" y="36603"/>
                    <a:pt x="68668" y="28078"/>
                    <a:pt x="60038" y="26202"/>
                  </a:cubicBezTo>
                  <a:cubicBezTo>
                    <a:pt x="60019" y="26202"/>
                    <a:pt x="60000" y="26192"/>
                    <a:pt x="59981" y="26192"/>
                  </a:cubicBezTo>
                  <a:cubicBezTo>
                    <a:pt x="51332" y="24364"/>
                    <a:pt x="42836" y="29850"/>
                    <a:pt x="40931" y="38480"/>
                  </a:cubicBezTo>
                  <a:lnTo>
                    <a:pt x="21881" y="127348"/>
                  </a:lnTo>
                  <a:cubicBezTo>
                    <a:pt x="19985" y="135997"/>
                    <a:pt x="25462" y="144550"/>
                    <a:pt x="34121" y="146446"/>
                  </a:cubicBezTo>
                  <a:cubicBezTo>
                    <a:pt x="42779" y="148341"/>
                    <a:pt x="51323" y="142864"/>
                    <a:pt x="53218" y="134206"/>
                  </a:cubicBezTo>
                  <a:lnTo>
                    <a:pt x="56742" y="118014"/>
                  </a:lnTo>
                  <a:cubicBezTo>
                    <a:pt x="65886" y="137721"/>
                    <a:pt x="57324" y="161114"/>
                    <a:pt x="37607" y="170248"/>
                  </a:cubicBezTo>
                  <a:cubicBezTo>
                    <a:pt x="36673" y="170687"/>
                    <a:pt x="35711" y="171087"/>
                    <a:pt x="34740" y="171449"/>
                  </a:cubicBezTo>
                  <a:cubicBezTo>
                    <a:pt x="33311" y="172020"/>
                    <a:pt x="31854" y="172506"/>
                    <a:pt x="30358" y="172877"/>
                  </a:cubicBezTo>
                  <a:lnTo>
                    <a:pt x="28453" y="172877"/>
                  </a:lnTo>
                  <a:cubicBezTo>
                    <a:pt x="8727" y="168553"/>
                    <a:pt x="-3798" y="149094"/>
                    <a:pt x="450" y="129348"/>
                  </a:cubicBezTo>
                  <a:lnTo>
                    <a:pt x="22357" y="28478"/>
                  </a:lnTo>
                  <a:cubicBezTo>
                    <a:pt x="26643" y="8724"/>
                    <a:pt x="46132" y="-3811"/>
                    <a:pt x="65886" y="475"/>
                  </a:cubicBezTo>
                  <a:cubicBezTo>
                    <a:pt x="85641" y="4761"/>
                    <a:pt x="98176" y="24249"/>
                    <a:pt x="93890" y="44004"/>
                  </a:cubicBezTo>
                  <a:lnTo>
                    <a:pt x="85794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6000951" y="2871613"/>
              <a:ext cx="95126" cy="173242"/>
            </a:xfrm>
            <a:custGeom>
              <a:avLst/>
              <a:gdLst/>
              <a:ahLst/>
              <a:cxnLst/>
              <a:rect l="l" t="t" r="r" b="b"/>
              <a:pathLst>
                <a:path w="95126" h="173242" extrusionOk="0">
                  <a:moveTo>
                    <a:pt x="65333" y="76770"/>
                  </a:moveTo>
                  <a:lnTo>
                    <a:pt x="72191" y="45243"/>
                  </a:lnTo>
                  <a:cubicBezTo>
                    <a:pt x="74058" y="36594"/>
                    <a:pt x="68562" y="28059"/>
                    <a:pt x="59904" y="26193"/>
                  </a:cubicBezTo>
                  <a:cubicBezTo>
                    <a:pt x="51246" y="24326"/>
                    <a:pt x="42721" y="29831"/>
                    <a:pt x="40854" y="38480"/>
                  </a:cubicBezTo>
                  <a:lnTo>
                    <a:pt x="21804" y="127348"/>
                  </a:lnTo>
                  <a:cubicBezTo>
                    <a:pt x="20385" y="136121"/>
                    <a:pt x="26348" y="144388"/>
                    <a:pt x="35120" y="145808"/>
                  </a:cubicBezTo>
                  <a:cubicBezTo>
                    <a:pt x="43264" y="147132"/>
                    <a:pt x="51084" y="142074"/>
                    <a:pt x="53237" y="134111"/>
                  </a:cubicBezTo>
                  <a:lnTo>
                    <a:pt x="56666" y="118014"/>
                  </a:lnTo>
                  <a:cubicBezTo>
                    <a:pt x="60390" y="125738"/>
                    <a:pt x="61400" y="134501"/>
                    <a:pt x="59523" y="142874"/>
                  </a:cubicBezTo>
                  <a:cubicBezTo>
                    <a:pt x="56723" y="156018"/>
                    <a:pt x="47369" y="166810"/>
                    <a:pt x="34758" y="171449"/>
                  </a:cubicBezTo>
                  <a:cubicBezTo>
                    <a:pt x="33329" y="172020"/>
                    <a:pt x="31872" y="172506"/>
                    <a:pt x="30377" y="172878"/>
                  </a:cubicBezTo>
                  <a:lnTo>
                    <a:pt x="28472" y="172878"/>
                  </a:lnTo>
                  <a:cubicBezTo>
                    <a:pt x="8726" y="168601"/>
                    <a:pt x="-3818" y="149141"/>
                    <a:pt x="459" y="129396"/>
                  </a:cubicBezTo>
                  <a:cubicBezTo>
                    <a:pt x="459" y="129377"/>
                    <a:pt x="468" y="129367"/>
                    <a:pt x="468" y="129348"/>
                  </a:cubicBezTo>
                  <a:lnTo>
                    <a:pt x="22376" y="28479"/>
                  </a:lnTo>
                  <a:cubicBezTo>
                    <a:pt x="26662" y="8724"/>
                    <a:pt x="46150" y="-3811"/>
                    <a:pt x="65905" y="475"/>
                  </a:cubicBezTo>
                  <a:cubicBezTo>
                    <a:pt x="85660" y="4761"/>
                    <a:pt x="98195" y="24250"/>
                    <a:pt x="93908" y="44004"/>
                  </a:cubicBezTo>
                  <a:lnTo>
                    <a:pt x="85717" y="81438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5871810" y="2843527"/>
              <a:ext cx="94981" cy="173301"/>
            </a:xfrm>
            <a:custGeom>
              <a:avLst/>
              <a:gdLst/>
              <a:ahLst/>
              <a:cxnLst/>
              <a:rect l="l" t="t" r="r" b="b"/>
              <a:pathLst>
                <a:path w="94981" h="173301" extrusionOk="0">
                  <a:moveTo>
                    <a:pt x="65315" y="76853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19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96"/>
                  </a:lnTo>
                  <a:cubicBezTo>
                    <a:pt x="60343" y="125840"/>
                    <a:pt x="61314" y="134593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30" y="172960"/>
                    <a:pt x="29082" y="172960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4"/>
          <p:cNvGrpSpPr/>
          <p:nvPr/>
        </p:nvGrpSpPr>
        <p:grpSpPr>
          <a:xfrm>
            <a:off x="1166724" y="5249283"/>
            <a:ext cx="413118" cy="437043"/>
            <a:chOff x="5609939" y="2914650"/>
            <a:chExt cx="973645" cy="1030033"/>
          </a:xfrm>
        </p:grpSpPr>
        <p:sp>
          <p:nvSpPr>
            <p:cNvPr id="1353" name="Google Shape;1353;p4"/>
            <p:cNvSpPr/>
            <p:nvPr/>
          </p:nvSpPr>
          <p:spPr>
            <a:xfrm rot="2487314">
              <a:off x="5912482" y="3535846"/>
              <a:ext cx="85975" cy="82068"/>
            </a:xfrm>
            <a:custGeom>
              <a:avLst/>
              <a:gdLst/>
              <a:ahLst/>
              <a:cxnLst/>
              <a:rect l="l" t="t" r="r" b="b"/>
              <a:pathLst>
                <a:path w="85915" h="82010" extrusionOk="0">
                  <a:moveTo>
                    <a:pt x="-470" y="-395"/>
                  </a:moveTo>
                  <a:lnTo>
                    <a:pt x="85446" y="-395"/>
                  </a:lnTo>
                  <a:lnTo>
                    <a:pt x="85446" y="81615"/>
                  </a:lnTo>
                  <a:lnTo>
                    <a:pt x="-470" y="816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5840444" y="2914650"/>
              <a:ext cx="743140" cy="743140"/>
            </a:xfrm>
            <a:custGeom>
              <a:avLst/>
              <a:gdLst/>
              <a:ahLst/>
              <a:cxnLst/>
              <a:rect l="l" t="t" r="r" b="b"/>
              <a:pathLst>
                <a:path w="743140" h="743140" extrusionOk="0">
                  <a:moveTo>
                    <a:pt x="743141" y="371570"/>
                  </a:moveTo>
                  <a:cubicBezTo>
                    <a:pt x="743141" y="576783"/>
                    <a:pt x="576783" y="743140"/>
                    <a:pt x="371570" y="743140"/>
                  </a:cubicBezTo>
                  <a:cubicBezTo>
                    <a:pt x="166358" y="743140"/>
                    <a:pt x="0" y="576783"/>
                    <a:pt x="0" y="371570"/>
                  </a:cubicBezTo>
                  <a:cubicBezTo>
                    <a:pt x="0" y="166358"/>
                    <a:pt x="166358" y="0"/>
                    <a:pt x="371570" y="0"/>
                  </a:cubicBezTo>
                  <a:cubicBezTo>
                    <a:pt x="576783" y="0"/>
                    <a:pt x="743141" y="166358"/>
                    <a:pt x="743141" y="37157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5893308" y="2967513"/>
              <a:ext cx="637413" cy="637413"/>
            </a:xfrm>
            <a:custGeom>
              <a:avLst/>
              <a:gdLst/>
              <a:ahLst/>
              <a:cxnLst/>
              <a:rect l="l" t="t" r="r" b="b"/>
              <a:pathLst>
                <a:path w="637413" h="637413" extrusionOk="0">
                  <a:moveTo>
                    <a:pt x="637413" y="318706"/>
                  </a:moveTo>
                  <a:cubicBezTo>
                    <a:pt x="637413" y="494723"/>
                    <a:pt x="494723" y="637413"/>
                    <a:pt x="318707" y="637413"/>
                  </a:cubicBezTo>
                  <a:cubicBezTo>
                    <a:pt x="142690" y="637413"/>
                    <a:pt x="0" y="494723"/>
                    <a:pt x="0" y="318707"/>
                  </a:cubicBezTo>
                  <a:cubicBezTo>
                    <a:pt x="0" y="142690"/>
                    <a:pt x="142690" y="0"/>
                    <a:pt x="318707" y="0"/>
                  </a:cubicBezTo>
                  <a:cubicBezTo>
                    <a:pt x="494723" y="0"/>
                    <a:pt x="637413" y="142690"/>
                    <a:pt x="637413" y="318706"/>
                  </a:cubicBezTo>
                  <a:close/>
                </a:path>
              </a:pathLst>
            </a:custGeom>
            <a:solidFill>
              <a:srgbClr val="6BCF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4"/>
            <p:cNvSpPr/>
            <p:nvPr/>
          </p:nvSpPr>
          <p:spPr>
            <a:xfrm rot="-543719">
              <a:off x="6172659" y="3111950"/>
              <a:ext cx="291459" cy="328796"/>
            </a:xfrm>
            <a:custGeom>
              <a:avLst/>
              <a:gdLst/>
              <a:ahLst/>
              <a:cxnLst/>
              <a:rect l="l" t="t" r="r" b="b"/>
              <a:pathLst>
                <a:path w="291464" h="328802" extrusionOk="0">
                  <a:moveTo>
                    <a:pt x="290995" y="164007"/>
                  </a:moveTo>
                  <a:cubicBezTo>
                    <a:pt x="290995" y="254803"/>
                    <a:pt x="225749" y="328408"/>
                    <a:pt x="145263" y="328408"/>
                  </a:cubicBezTo>
                  <a:cubicBezTo>
                    <a:pt x="64777" y="328408"/>
                    <a:pt x="-469" y="254803"/>
                    <a:pt x="-469" y="164007"/>
                  </a:cubicBezTo>
                  <a:cubicBezTo>
                    <a:pt x="-469" y="73210"/>
                    <a:pt x="64777" y="-395"/>
                    <a:pt x="145263" y="-395"/>
                  </a:cubicBezTo>
                  <a:cubicBezTo>
                    <a:pt x="225749" y="-395"/>
                    <a:pt x="290995" y="73210"/>
                    <a:pt x="290995" y="164007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5893410" y="2967501"/>
              <a:ext cx="400518" cy="637493"/>
            </a:xfrm>
            <a:custGeom>
              <a:avLst/>
              <a:gdLst/>
              <a:ahLst/>
              <a:cxnLst/>
              <a:rect l="l" t="t" r="r" b="b"/>
              <a:pathLst>
                <a:path w="400518" h="637493" extrusionOk="0">
                  <a:moveTo>
                    <a:pt x="400049" y="626362"/>
                  </a:moveTo>
                  <a:cubicBezTo>
                    <a:pt x="229923" y="671501"/>
                    <a:pt x="55406" y="570174"/>
                    <a:pt x="10267" y="400048"/>
                  </a:cubicBezTo>
                  <a:cubicBezTo>
                    <a:pt x="-34872" y="229913"/>
                    <a:pt x="66455" y="55405"/>
                    <a:pt x="236581" y="10266"/>
                  </a:cubicBezTo>
                  <a:cubicBezTo>
                    <a:pt x="288025" y="-3383"/>
                    <a:pt x="342061" y="-3936"/>
                    <a:pt x="393763" y="8666"/>
                  </a:cubicBezTo>
                  <a:cubicBezTo>
                    <a:pt x="223636" y="54015"/>
                    <a:pt x="122481" y="228703"/>
                    <a:pt x="167839" y="398829"/>
                  </a:cubicBezTo>
                  <a:cubicBezTo>
                    <a:pt x="197843" y="511405"/>
                    <a:pt x="286883" y="598644"/>
                    <a:pt x="400049" y="626362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5717095" y="3622738"/>
              <a:ext cx="269366" cy="321945"/>
            </a:xfrm>
            <a:custGeom>
              <a:avLst/>
              <a:gdLst/>
              <a:ahLst/>
              <a:cxnLst/>
              <a:rect l="l" t="t" r="r" b="b"/>
              <a:pathLst>
                <a:path w="269366" h="321945" extrusionOk="0">
                  <a:moveTo>
                    <a:pt x="268897" y="36372"/>
                  </a:moveTo>
                  <a:lnTo>
                    <a:pt x="39631" y="321551"/>
                  </a:lnTo>
                  <a:cubicBezTo>
                    <a:pt x="26677" y="308692"/>
                    <a:pt x="13246" y="296119"/>
                    <a:pt x="-470" y="283451"/>
                  </a:cubicBezTo>
                  <a:lnTo>
                    <a:pt x="228130" y="-395"/>
                  </a:lnTo>
                  <a:lnTo>
                    <a:pt x="242704" y="12464"/>
                  </a:ln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5609939" y="3556730"/>
              <a:ext cx="335470" cy="349948"/>
            </a:xfrm>
            <a:custGeom>
              <a:avLst/>
              <a:gdLst/>
              <a:ahLst/>
              <a:cxnLst/>
              <a:rect l="l" t="t" r="r" b="b"/>
              <a:pathLst>
                <a:path w="335470" h="349948" extrusionOk="0">
                  <a:moveTo>
                    <a:pt x="335001" y="65709"/>
                  </a:moveTo>
                  <a:lnTo>
                    <a:pt x="106401" y="349554"/>
                  </a:lnTo>
                  <a:cubicBezTo>
                    <a:pt x="97447" y="341553"/>
                    <a:pt x="88303" y="333743"/>
                    <a:pt x="78969" y="326027"/>
                  </a:cubicBezTo>
                  <a:cubicBezTo>
                    <a:pt x="64967" y="314406"/>
                    <a:pt x="50394" y="303072"/>
                    <a:pt x="35916" y="292213"/>
                  </a:cubicBezTo>
                  <a:cubicBezTo>
                    <a:pt x="24038" y="283326"/>
                    <a:pt x="11913" y="274687"/>
                    <a:pt x="-470" y="266305"/>
                  </a:cubicBezTo>
                  <a:lnTo>
                    <a:pt x="260230" y="-395"/>
                  </a:lnTo>
                  <a:lnTo>
                    <a:pt x="284900" y="21322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5646610" y="3618404"/>
              <a:ext cx="249176" cy="265128"/>
            </a:xfrm>
            <a:custGeom>
              <a:avLst/>
              <a:gdLst/>
              <a:ahLst/>
              <a:cxnLst/>
              <a:rect l="l" t="t" r="r" b="b"/>
              <a:pathLst>
                <a:path w="249176" h="265128" extrusionOk="0">
                  <a:moveTo>
                    <a:pt x="248704" y="28133"/>
                  </a:moveTo>
                  <a:cubicBezTo>
                    <a:pt x="248790" y="33191"/>
                    <a:pt x="246952" y="38096"/>
                    <a:pt x="243561" y="41849"/>
                  </a:cubicBezTo>
                  <a:lnTo>
                    <a:pt x="42583" y="264734"/>
                  </a:lnTo>
                  <a:cubicBezTo>
                    <a:pt x="28581" y="253113"/>
                    <a:pt x="14008" y="241778"/>
                    <a:pt x="-470" y="230920"/>
                  </a:cubicBezTo>
                  <a:lnTo>
                    <a:pt x="201651" y="6701"/>
                  </a:lnTo>
                  <a:cubicBezTo>
                    <a:pt x="211538" y="-2500"/>
                    <a:pt x="226759" y="-2785"/>
                    <a:pt x="236988" y="6035"/>
                  </a:cubicBezTo>
                  <a:cubicBezTo>
                    <a:pt x="244085" y="11207"/>
                    <a:pt x="248399" y="19360"/>
                    <a:pt x="248704" y="2813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1" name="Google Shape;1361;p4"/>
          <p:cNvGrpSpPr/>
          <p:nvPr/>
        </p:nvGrpSpPr>
        <p:grpSpPr>
          <a:xfrm>
            <a:off x="938321" y="4938230"/>
            <a:ext cx="169546" cy="622706"/>
            <a:chOff x="5900737" y="2691768"/>
            <a:chExt cx="399590" cy="1467608"/>
          </a:xfrm>
        </p:grpSpPr>
        <p:sp>
          <p:nvSpPr>
            <p:cNvPr id="1362" name="Google Shape;1362;p4"/>
            <p:cNvSpPr/>
            <p:nvPr/>
          </p:nvSpPr>
          <p:spPr>
            <a:xfrm rot="735886">
              <a:off x="6201518" y="2700805"/>
              <a:ext cx="92518" cy="69174"/>
            </a:xfrm>
            <a:custGeom>
              <a:avLst/>
              <a:gdLst/>
              <a:ahLst/>
              <a:cxnLst/>
              <a:rect l="l" t="t" r="r" b="b"/>
              <a:pathLst>
                <a:path w="92487" h="69151" extrusionOk="0">
                  <a:moveTo>
                    <a:pt x="45121" y="-319"/>
                  </a:moveTo>
                  <a:lnTo>
                    <a:pt x="46549" y="-319"/>
                  </a:lnTo>
                  <a:cubicBezTo>
                    <a:pt x="71696" y="-319"/>
                    <a:pt x="92079" y="20065"/>
                    <a:pt x="92079" y="45211"/>
                  </a:cubicBezTo>
                  <a:lnTo>
                    <a:pt x="92079" y="68833"/>
                  </a:lnTo>
                  <a:lnTo>
                    <a:pt x="92079" y="68833"/>
                  </a:lnTo>
                  <a:lnTo>
                    <a:pt x="-409" y="68833"/>
                  </a:lnTo>
                  <a:lnTo>
                    <a:pt x="-409" y="68833"/>
                  </a:lnTo>
                  <a:lnTo>
                    <a:pt x="-409" y="45211"/>
                  </a:lnTo>
                  <a:cubicBezTo>
                    <a:pt x="-409" y="20065"/>
                    <a:pt x="19975" y="-319"/>
                    <a:pt x="45121" y="-319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6255257" y="2701575"/>
              <a:ext cx="40663" cy="77628"/>
            </a:xfrm>
            <a:custGeom>
              <a:avLst/>
              <a:gdLst/>
              <a:ahLst/>
              <a:cxnLst/>
              <a:rect l="l" t="t" r="r" b="b"/>
              <a:pathLst>
                <a:path w="40663" h="77628" extrusionOk="0">
                  <a:moveTo>
                    <a:pt x="39310" y="42353"/>
                  </a:moveTo>
                  <a:lnTo>
                    <a:pt x="31690" y="77310"/>
                  </a:lnTo>
                  <a:lnTo>
                    <a:pt x="11021" y="72833"/>
                  </a:lnTo>
                  <a:lnTo>
                    <a:pt x="18641" y="37781"/>
                  </a:lnTo>
                  <a:cubicBezTo>
                    <a:pt x="22547" y="19874"/>
                    <a:pt x="13974" y="2729"/>
                    <a:pt x="-409" y="-319"/>
                  </a:cubicBezTo>
                  <a:lnTo>
                    <a:pt x="20260" y="4158"/>
                  </a:lnTo>
                  <a:cubicBezTo>
                    <a:pt x="34643" y="7206"/>
                    <a:pt x="43216" y="24351"/>
                    <a:pt x="39310" y="42353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4"/>
            <p:cNvSpPr/>
            <p:nvPr/>
          </p:nvSpPr>
          <p:spPr>
            <a:xfrm rot="735886">
              <a:off x="6209281" y="2707090"/>
              <a:ext cx="31061" cy="52891"/>
            </a:xfrm>
            <a:custGeom>
              <a:avLst/>
              <a:gdLst/>
              <a:ahLst/>
              <a:cxnLst/>
              <a:rect l="l" t="t" r="r" b="b"/>
              <a:pathLst>
                <a:path w="31051" h="52873" extrusionOk="0">
                  <a:moveTo>
                    <a:pt x="15403" y="-309"/>
                  </a:moveTo>
                  <a:lnTo>
                    <a:pt x="15403" y="-309"/>
                  </a:lnTo>
                  <a:cubicBezTo>
                    <a:pt x="23823" y="-309"/>
                    <a:pt x="30643" y="6511"/>
                    <a:pt x="30643" y="14931"/>
                  </a:cubicBezTo>
                  <a:lnTo>
                    <a:pt x="30643" y="52554"/>
                  </a:lnTo>
                  <a:lnTo>
                    <a:pt x="30643" y="52554"/>
                  </a:lnTo>
                  <a:lnTo>
                    <a:pt x="-409" y="52554"/>
                  </a:lnTo>
                  <a:lnTo>
                    <a:pt x="-409" y="52554"/>
                  </a:lnTo>
                  <a:lnTo>
                    <a:pt x="-409" y="14931"/>
                  </a:lnTo>
                  <a:cubicBezTo>
                    <a:pt x="-418" y="6511"/>
                    <a:pt x="6402" y="-309"/>
                    <a:pt x="14822" y="-319"/>
                  </a:cubicBezTo>
                  <a:cubicBezTo>
                    <a:pt x="15012" y="-319"/>
                    <a:pt x="15212" y="-319"/>
                    <a:pt x="15403" y="-309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4"/>
            <p:cNvSpPr/>
            <p:nvPr/>
          </p:nvSpPr>
          <p:spPr>
            <a:xfrm rot="735886">
              <a:off x="6186654" y="2763498"/>
              <a:ext cx="95472" cy="69841"/>
            </a:xfrm>
            <a:custGeom>
              <a:avLst/>
              <a:gdLst/>
              <a:ahLst/>
              <a:cxnLst/>
              <a:rect l="l" t="t" r="r" b="b"/>
              <a:pathLst>
                <a:path w="95440" h="69818" extrusionOk="0">
                  <a:moveTo>
                    <a:pt x="-409" y="-319"/>
                  </a:moveTo>
                  <a:lnTo>
                    <a:pt x="95032" y="-319"/>
                  </a:lnTo>
                  <a:lnTo>
                    <a:pt x="95032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4"/>
            <p:cNvSpPr/>
            <p:nvPr/>
          </p:nvSpPr>
          <p:spPr>
            <a:xfrm rot="735886">
              <a:off x="6187492" y="2756688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4"/>
            <p:cNvSpPr/>
            <p:nvPr/>
          </p:nvSpPr>
          <p:spPr>
            <a:xfrm rot="735886">
              <a:off x="6250492" y="2770411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6189820" y="2779394"/>
              <a:ext cx="74294" cy="16097"/>
            </a:xfrm>
            <a:custGeom>
              <a:avLst/>
              <a:gdLst/>
              <a:ahLst/>
              <a:cxnLst/>
              <a:rect l="l" t="t" r="r" b="b"/>
              <a:pathLst>
                <a:path w="74294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6184486" y="2804064"/>
              <a:ext cx="74295" cy="16097"/>
            </a:xfrm>
            <a:custGeom>
              <a:avLst/>
              <a:gdLst/>
              <a:ahLst/>
              <a:cxnLst/>
              <a:rect l="l" t="t" r="r" b="b"/>
              <a:pathLst>
                <a:path w="74295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5900737" y="2818637"/>
              <a:ext cx="374141" cy="1340739"/>
            </a:xfrm>
            <a:custGeom>
              <a:avLst/>
              <a:gdLst/>
              <a:ahLst/>
              <a:cxnLst/>
              <a:rect l="l" t="t" r="r" b="b"/>
              <a:pathLst>
                <a:path w="374141" h="1340739" extrusionOk="0">
                  <a:moveTo>
                    <a:pt x="373733" y="18731"/>
                  </a:moveTo>
                  <a:lnTo>
                    <a:pt x="372686" y="23589"/>
                  </a:lnTo>
                  <a:lnTo>
                    <a:pt x="95127" y="1340420"/>
                  </a:lnTo>
                  <a:lnTo>
                    <a:pt x="94651" y="1340420"/>
                  </a:lnTo>
                  <a:cubicBezTo>
                    <a:pt x="85126" y="1339182"/>
                    <a:pt x="74648" y="1338229"/>
                    <a:pt x="64647" y="1337277"/>
                  </a:cubicBezTo>
                  <a:cubicBezTo>
                    <a:pt x="54646" y="1336325"/>
                    <a:pt x="42835" y="1335467"/>
                    <a:pt x="31881" y="1334801"/>
                  </a:cubicBezTo>
                  <a:cubicBezTo>
                    <a:pt x="20927" y="1334134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lnTo>
                    <a:pt x="311821" y="5777"/>
                  </a:lnTo>
                  <a:lnTo>
                    <a:pt x="343349" y="12254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5965792" y="2832353"/>
              <a:ext cx="308324" cy="1327023"/>
            </a:xfrm>
            <a:custGeom>
              <a:avLst/>
              <a:gdLst/>
              <a:ahLst/>
              <a:cxnLst/>
              <a:rect l="l" t="t" r="r" b="b"/>
              <a:pathLst>
                <a:path w="308324" h="1327023" extrusionOk="0">
                  <a:moveTo>
                    <a:pt x="307916" y="5587"/>
                  </a:moveTo>
                  <a:lnTo>
                    <a:pt x="306963" y="9778"/>
                  </a:lnTo>
                  <a:lnTo>
                    <a:pt x="29595" y="1326704"/>
                  </a:lnTo>
                  <a:cubicBezTo>
                    <a:pt x="20070" y="1325466"/>
                    <a:pt x="9593" y="1324513"/>
                    <a:pt x="-409" y="1323561"/>
                  </a:cubicBezTo>
                  <a:lnTo>
                    <a:pt x="277626" y="3491"/>
                  </a:lnTo>
                  <a:lnTo>
                    <a:pt x="277626" y="3491"/>
                  </a:lnTo>
                  <a:lnTo>
                    <a:pt x="278388" y="-319"/>
                  </a:ln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5900737" y="2818637"/>
              <a:ext cx="312229" cy="1335119"/>
            </a:xfrm>
            <a:custGeom>
              <a:avLst/>
              <a:gdLst/>
              <a:ahLst/>
              <a:cxnLst/>
              <a:rect l="l" t="t" r="r" b="b"/>
              <a:pathLst>
                <a:path w="312229" h="1335119" extrusionOk="0">
                  <a:moveTo>
                    <a:pt x="311821" y="6063"/>
                  </a:moveTo>
                  <a:lnTo>
                    <a:pt x="310868" y="10159"/>
                  </a:lnTo>
                  <a:lnTo>
                    <a:pt x="31881" y="1334801"/>
                  </a:lnTo>
                  <a:cubicBezTo>
                    <a:pt x="21118" y="1334229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3" name="Google Shape;1373;p4"/>
          <p:cNvGrpSpPr/>
          <p:nvPr/>
        </p:nvGrpSpPr>
        <p:grpSpPr>
          <a:xfrm rot="-466765">
            <a:off x="745120" y="4742852"/>
            <a:ext cx="146729" cy="817472"/>
            <a:chOff x="1159675" y="1837925"/>
            <a:chExt cx="324000" cy="1805100"/>
          </a:xfrm>
        </p:grpSpPr>
        <p:grpSp>
          <p:nvGrpSpPr>
            <p:cNvPr id="1374" name="Google Shape;1374;p4"/>
            <p:cNvGrpSpPr/>
            <p:nvPr/>
          </p:nvGrpSpPr>
          <p:grpSpPr>
            <a:xfrm>
              <a:off x="1159675" y="1837925"/>
              <a:ext cx="324000" cy="1805100"/>
              <a:chOff x="2605100" y="1971675"/>
              <a:chExt cx="324000" cy="1805100"/>
            </a:xfrm>
          </p:grpSpPr>
          <p:sp>
            <p:nvSpPr>
              <p:cNvPr id="1375" name="Google Shape;1375;p4"/>
              <p:cNvSpPr/>
              <p:nvPr/>
            </p:nvSpPr>
            <p:spPr>
              <a:xfrm>
                <a:off x="2605100" y="1971675"/>
                <a:ext cx="324000" cy="1805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"/>
              <p:cNvSpPr/>
              <p:nvPr/>
            </p:nvSpPr>
            <p:spPr>
              <a:xfrm>
                <a:off x="2857400" y="1971675"/>
                <a:ext cx="71700" cy="1805100"/>
              </a:xfrm>
              <a:prstGeom prst="rect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4"/>
            <p:cNvSpPr/>
            <p:nvPr/>
          </p:nvSpPr>
          <p:spPr>
            <a:xfrm rot="-28588" flipH="1">
              <a:off x="1171132" y="329168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4"/>
            <p:cNvSpPr/>
            <p:nvPr/>
          </p:nvSpPr>
          <p:spPr>
            <a:xfrm rot="-28588" flipH="1">
              <a:off x="1170331" y="321546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4"/>
            <p:cNvSpPr/>
            <p:nvPr/>
          </p:nvSpPr>
          <p:spPr>
            <a:xfrm rot="-28588" flipH="1">
              <a:off x="1170821" y="327733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4"/>
            <p:cNvSpPr/>
            <p:nvPr/>
          </p:nvSpPr>
          <p:spPr>
            <a:xfrm rot="-28588" flipH="1">
              <a:off x="1170791" y="326284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4"/>
            <p:cNvSpPr/>
            <p:nvPr/>
          </p:nvSpPr>
          <p:spPr>
            <a:xfrm rot="-28588" flipH="1">
              <a:off x="1170588" y="32482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4"/>
            <p:cNvSpPr/>
            <p:nvPr/>
          </p:nvSpPr>
          <p:spPr>
            <a:xfrm rot="-28588" flipH="1">
              <a:off x="1170486" y="32300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4"/>
            <p:cNvSpPr/>
            <p:nvPr/>
          </p:nvSpPr>
          <p:spPr>
            <a:xfrm rot="-28588" flipH="1">
              <a:off x="1169775" y="31535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4"/>
            <p:cNvSpPr/>
            <p:nvPr/>
          </p:nvSpPr>
          <p:spPr>
            <a:xfrm rot="-28588" flipH="1">
              <a:off x="1169964" y="31682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4"/>
            <p:cNvSpPr/>
            <p:nvPr/>
          </p:nvSpPr>
          <p:spPr>
            <a:xfrm rot="-28588" flipH="1">
              <a:off x="1170180" y="318632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4"/>
            <p:cNvSpPr/>
            <p:nvPr/>
          </p:nvSpPr>
          <p:spPr>
            <a:xfrm rot="-28588" flipH="1">
              <a:off x="1170269" y="32010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4"/>
            <p:cNvSpPr/>
            <p:nvPr/>
          </p:nvSpPr>
          <p:spPr>
            <a:xfrm rot="-28588" flipH="1">
              <a:off x="1169882" y="313161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4"/>
            <p:cNvSpPr/>
            <p:nvPr/>
          </p:nvSpPr>
          <p:spPr>
            <a:xfrm rot="-28588" flipH="1">
              <a:off x="1169081" y="3055290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4"/>
            <p:cNvSpPr/>
            <p:nvPr/>
          </p:nvSpPr>
          <p:spPr>
            <a:xfrm rot="-28588" flipH="1">
              <a:off x="1169458" y="31172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4"/>
            <p:cNvSpPr/>
            <p:nvPr/>
          </p:nvSpPr>
          <p:spPr>
            <a:xfrm rot="-28588" flipH="1">
              <a:off x="1169427" y="31027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4"/>
            <p:cNvSpPr/>
            <p:nvPr/>
          </p:nvSpPr>
          <p:spPr>
            <a:xfrm rot="-28588" flipH="1">
              <a:off x="1169338" y="308808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4"/>
            <p:cNvSpPr/>
            <p:nvPr/>
          </p:nvSpPr>
          <p:spPr>
            <a:xfrm rot="-28588" flipH="1">
              <a:off x="1169151" y="307355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4"/>
            <p:cNvSpPr/>
            <p:nvPr/>
          </p:nvSpPr>
          <p:spPr>
            <a:xfrm rot="-28588" flipH="1">
              <a:off x="1168526" y="299352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4"/>
            <p:cNvSpPr/>
            <p:nvPr/>
          </p:nvSpPr>
          <p:spPr>
            <a:xfrm rot="-28588" flipH="1">
              <a:off x="1168713" y="30080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4"/>
            <p:cNvSpPr/>
            <p:nvPr/>
          </p:nvSpPr>
          <p:spPr>
            <a:xfrm rot="-28588" flipH="1">
              <a:off x="1168817" y="302626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4"/>
            <p:cNvSpPr/>
            <p:nvPr/>
          </p:nvSpPr>
          <p:spPr>
            <a:xfrm rot="-28588" flipH="1">
              <a:off x="1169019" y="304085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4"/>
            <p:cNvSpPr/>
            <p:nvPr/>
          </p:nvSpPr>
          <p:spPr>
            <a:xfrm rot="-28588" flipH="1">
              <a:off x="1168632" y="297143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4"/>
            <p:cNvSpPr/>
            <p:nvPr/>
          </p:nvSpPr>
          <p:spPr>
            <a:xfrm rot="-28588" flipH="1">
              <a:off x="1167845" y="2898738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4"/>
            <p:cNvSpPr/>
            <p:nvPr/>
          </p:nvSpPr>
          <p:spPr>
            <a:xfrm rot="-28588" flipH="1">
              <a:off x="1168280" y="296082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4"/>
            <p:cNvSpPr/>
            <p:nvPr/>
          </p:nvSpPr>
          <p:spPr>
            <a:xfrm rot="-28588" flipH="1">
              <a:off x="1168177" y="29426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4"/>
            <p:cNvSpPr/>
            <p:nvPr/>
          </p:nvSpPr>
          <p:spPr>
            <a:xfrm rot="-28588" flipH="1">
              <a:off x="1168089" y="292801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4"/>
            <p:cNvSpPr/>
            <p:nvPr/>
          </p:nvSpPr>
          <p:spPr>
            <a:xfrm rot="-28588" flipH="1">
              <a:off x="1167902" y="29133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4"/>
            <p:cNvSpPr/>
            <p:nvPr/>
          </p:nvSpPr>
          <p:spPr>
            <a:xfrm rot="-28588" flipH="1">
              <a:off x="1167277" y="28333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4"/>
            <p:cNvSpPr/>
            <p:nvPr/>
          </p:nvSpPr>
          <p:spPr>
            <a:xfrm rot="-28588" flipH="1">
              <a:off x="1167379" y="285155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4"/>
            <p:cNvSpPr/>
            <p:nvPr/>
          </p:nvSpPr>
          <p:spPr>
            <a:xfrm rot="-28588" flipH="1">
              <a:off x="1167566" y="28660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4"/>
            <p:cNvSpPr/>
            <p:nvPr/>
          </p:nvSpPr>
          <p:spPr>
            <a:xfrm rot="-28588" flipH="1">
              <a:off x="1167654" y="28806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4"/>
            <p:cNvSpPr/>
            <p:nvPr/>
          </p:nvSpPr>
          <p:spPr>
            <a:xfrm rot="-28588" flipH="1">
              <a:off x="1167397" y="281488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4"/>
            <p:cNvSpPr/>
            <p:nvPr/>
          </p:nvSpPr>
          <p:spPr>
            <a:xfrm rot="-28588" flipH="1">
              <a:off x="1166596" y="273867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4"/>
            <p:cNvSpPr/>
            <p:nvPr/>
          </p:nvSpPr>
          <p:spPr>
            <a:xfrm rot="-28588" flipH="1">
              <a:off x="1167030" y="28006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4"/>
            <p:cNvSpPr/>
            <p:nvPr/>
          </p:nvSpPr>
          <p:spPr>
            <a:xfrm rot="-28588" flipH="1">
              <a:off x="1166941" y="2786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4"/>
            <p:cNvSpPr/>
            <p:nvPr/>
          </p:nvSpPr>
          <p:spPr>
            <a:xfrm rot="-28588" flipH="1">
              <a:off x="1166839" y="276784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4"/>
            <p:cNvSpPr/>
            <p:nvPr/>
          </p:nvSpPr>
          <p:spPr>
            <a:xfrm rot="-28588" flipH="1">
              <a:off x="1166538" y="275331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4"/>
            <p:cNvSpPr/>
            <p:nvPr/>
          </p:nvSpPr>
          <p:spPr>
            <a:xfrm rot="-28588" flipH="1">
              <a:off x="1166099" y="26768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4"/>
            <p:cNvSpPr/>
            <p:nvPr/>
          </p:nvSpPr>
          <p:spPr>
            <a:xfrm rot="-28588" flipH="1">
              <a:off x="1166129" y="26913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4"/>
            <p:cNvSpPr/>
            <p:nvPr/>
          </p:nvSpPr>
          <p:spPr>
            <a:xfrm rot="-28588" flipH="1">
              <a:off x="1166317" y="270602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4"/>
            <p:cNvSpPr/>
            <p:nvPr/>
          </p:nvSpPr>
          <p:spPr>
            <a:xfrm rot="-28588" flipH="1">
              <a:off x="1166405" y="2720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4"/>
            <p:cNvSpPr/>
            <p:nvPr/>
          </p:nvSpPr>
          <p:spPr>
            <a:xfrm rot="-28588" flipH="1">
              <a:off x="1166120" y="265849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4"/>
            <p:cNvSpPr/>
            <p:nvPr/>
          </p:nvSpPr>
          <p:spPr>
            <a:xfrm rot="-28588" flipH="1">
              <a:off x="1165359" y="258200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4"/>
            <p:cNvSpPr/>
            <p:nvPr/>
          </p:nvSpPr>
          <p:spPr>
            <a:xfrm rot="-28588" flipH="1">
              <a:off x="1165794" y="264408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4"/>
            <p:cNvSpPr/>
            <p:nvPr/>
          </p:nvSpPr>
          <p:spPr>
            <a:xfrm rot="-28588" flipH="1">
              <a:off x="1165607" y="26295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4"/>
            <p:cNvSpPr/>
            <p:nvPr/>
          </p:nvSpPr>
          <p:spPr>
            <a:xfrm rot="-28588" flipH="1">
              <a:off x="1165389" y="26113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4"/>
            <p:cNvSpPr/>
            <p:nvPr/>
          </p:nvSpPr>
          <p:spPr>
            <a:xfrm rot="-28588" flipH="1">
              <a:off x="1165360" y="25968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4"/>
            <p:cNvSpPr/>
            <p:nvPr/>
          </p:nvSpPr>
          <p:spPr>
            <a:xfrm rot="-28588" flipH="1">
              <a:off x="1164748" y="252033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4"/>
            <p:cNvSpPr/>
            <p:nvPr/>
          </p:nvSpPr>
          <p:spPr>
            <a:xfrm rot="-28588" flipH="1">
              <a:off x="1164951" y="253492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4"/>
            <p:cNvSpPr/>
            <p:nvPr/>
          </p:nvSpPr>
          <p:spPr>
            <a:xfrm rot="-28588" flipH="1">
              <a:off x="1164981" y="25494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4"/>
            <p:cNvSpPr/>
            <p:nvPr/>
          </p:nvSpPr>
          <p:spPr>
            <a:xfrm rot="-28588" flipH="1">
              <a:off x="1165084" y="256762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4"/>
            <p:cNvSpPr/>
            <p:nvPr/>
          </p:nvSpPr>
          <p:spPr>
            <a:xfrm rot="-28588" flipH="1">
              <a:off x="1164755" y="249831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4"/>
            <p:cNvSpPr/>
            <p:nvPr/>
          </p:nvSpPr>
          <p:spPr>
            <a:xfrm rot="-28588" flipH="1">
              <a:off x="1163997" y="242194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4"/>
            <p:cNvSpPr/>
            <p:nvPr/>
          </p:nvSpPr>
          <p:spPr>
            <a:xfrm rot="-28588" flipH="1">
              <a:off x="1164460" y="24875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4"/>
            <p:cNvSpPr/>
            <p:nvPr/>
          </p:nvSpPr>
          <p:spPr>
            <a:xfrm rot="-28588" flipH="1">
              <a:off x="1164357" y="246938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4"/>
            <p:cNvSpPr/>
            <p:nvPr/>
          </p:nvSpPr>
          <p:spPr>
            <a:xfrm rot="-28588" flipH="1">
              <a:off x="1164212" y="24548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4"/>
            <p:cNvSpPr/>
            <p:nvPr/>
          </p:nvSpPr>
          <p:spPr>
            <a:xfrm rot="-28588" flipH="1">
              <a:off x="1164123" y="24403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4"/>
            <p:cNvSpPr/>
            <p:nvPr/>
          </p:nvSpPr>
          <p:spPr>
            <a:xfrm rot="-28588" flipH="1">
              <a:off x="1163499" y="23601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4"/>
            <p:cNvSpPr/>
            <p:nvPr/>
          </p:nvSpPr>
          <p:spPr>
            <a:xfrm rot="-28588" flipH="1">
              <a:off x="1163716" y="23783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4"/>
            <p:cNvSpPr/>
            <p:nvPr/>
          </p:nvSpPr>
          <p:spPr>
            <a:xfrm rot="-28588" flipH="1">
              <a:off x="1163804" y="23929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4"/>
            <p:cNvSpPr/>
            <p:nvPr/>
          </p:nvSpPr>
          <p:spPr>
            <a:xfrm rot="-28588" flipH="1">
              <a:off x="1163835" y="24075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4"/>
            <p:cNvSpPr/>
            <p:nvPr/>
          </p:nvSpPr>
          <p:spPr>
            <a:xfrm rot="-28588" flipH="1">
              <a:off x="1163520" y="234176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4"/>
            <p:cNvSpPr/>
            <p:nvPr/>
          </p:nvSpPr>
          <p:spPr>
            <a:xfrm rot="-28588" flipH="1">
              <a:off x="1162718" y="226554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4"/>
            <p:cNvSpPr/>
            <p:nvPr/>
          </p:nvSpPr>
          <p:spPr>
            <a:xfrm rot="-28588" flipH="1">
              <a:off x="1163210" y="232741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4"/>
            <p:cNvSpPr/>
            <p:nvPr/>
          </p:nvSpPr>
          <p:spPr>
            <a:xfrm rot="-28588" flipH="1">
              <a:off x="1163179" y="23129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4"/>
            <p:cNvSpPr/>
            <p:nvPr/>
          </p:nvSpPr>
          <p:spPr>
            <a:xfrm rot="-28588" flipH="1">
              <a:off x="1162977" y="22983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4"/>
            <p:cNvSpPr/>
            <p:nvPr/>
          </p:nvSpPr>
          <p:spPr>
            <a:xfrm rot="-28588" flipH="1">
              <a:off x="1162875" y="22801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4"/>
            <p:cNvSpPr/>
            <p:nvPr/>
          </p:nvSpPr>
          <p:spPr>
            <a:xfrm rot="-28588" flipH="1">
              <a:off x="1162164" y="220366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4"/>
            <p:cNvSpPr/>
            <p:nvPr/>
          </p:nvSpPr>
          <p:spPr>
            <a:xfrm rot="-28588" flipH="1">
              <a:off x="1162351" y="22181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4"/>
            <p:cNvSpPr/>
            <p:nvPr/>
          </p:nvSpPr>
          <p:spPr>
            <a:xfrm rot="-28588" flipH="1">
              <a:off x="1162440" y="22328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4"/>
            <p:cNvSpPr/>
            <p:nvPr/>
          </p:nvSpPr>
          <p:spPr>
            <a:xfrm rot="-28588" flipH="1">
              <a:off x="1162656" y="2251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4"/>
            <p:cNvSpPr/>
            <p:nvPr/>
          </p:nvSpPr>
          <p:spPr>
            <a:xfrm rot="-28588" flipH="1">
              <a:off x="1162284" y="2185210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4"/>
            <p:cNvSpPr/>
            <p:nvPr/>
          </p:nvSpPr>
          <p:spPr>
            <a:xfrm rot="-28588" flipH="1">
              <a:off x="1161483" y="210899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4"/>
            <p:cNvSpPr/>
            <p:nvPr/>
          </p:nvSpPr>
          <p:spPr>
            <a:xfrm rot="-28588" flipH="1">
              <a:off x="1162032" y="217096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4"/>
            <p:cNvSpPr/>
            <p:nvPr/>
          </p:nvSpPr>
          <p:spPr>
            <a:xfrm rot="-28588" flipH="1">
              <a:off x="1161829" y="215637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4"/>
            <p:cNvSpPr/>
            <p:nvPr/>
          </p:nvSpPr>
          <p:spPr>
            <a:xfrm rot="-28588" flipH="1">
              <a:off x="1161700" y="21419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4"/>
            <p:cNvSpPr/>
            <p:nvPr/>
          </p:nvSpPr>
          <p:spPr>
            <a:xfrm rot="-28588" flipH="1">
              <a:off x="1161539" y="212363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4"/>
            <p:cNvSpPr/>
            <p:nvPr/>
          </p:nvSpPr>
          <p:spPr>
            <a:xfrm rot="-28588" flipH="1">
              <a:off x="1160986" y="20472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4"/>
            <p:cNvSpPr/>
            <p:nvPr/>
          </p:nvSpPr>
          <p:spPr>
            <a:xfrm rot="-28588" flipH="1">
              <a:off x="1161074" y="206180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4"/>
            <p:cNvSpPr/>
            <p:nvPr/>
          </p:nvSpPr>
          <p:spPr>
            <a:xfrm rot="-28588" flipH="1">
              <a:off x="1161291" y="20800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4"/>
            <p:cNvSpPr/>
            <p:nvPr/>
          </p:nvSpPr>
          <p:spPr>
            <a:xfrm rot="-28588" flipH="1">
              <a:off x="1161421" y="20944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4"/>
            <p:cNvSpPr/>
            <p:nvPr/>
          </p:nvSpPr>
          <p:spPr>
            <a:xfrm rot="-28588" flipH="1">
              <a:off x="1164732" y="202874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4"/>
            <p:cNvSpPr/>
            <p:nvPr/>
          </p:nvSpPr>
          <p:spPr>
            <a:xfrm rot="-28588" flipH="1">
              <a:off x="1159757" y="1868636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4"/>
            <p:cNvSpPr/>
            <p:nvPr/>
          </p:nvSpPr>
          <p:spPr>
            <a:xfrm rot="-28588" flipH="1">
              <a:off x="1163932" y="19524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4"/>
            <p:cNvSpPr/>
            <p:nvPr/>
          </p:nvSpPr>
          <p:spPr>
            <a:xfrm rot="-28588" flipH="1">
              <a:off x="1164365" y="20144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4"/>
            <p:cNvSpPr/>
            <p:nvPr/>
          </p:nvSpPr>
          <p:spPr>
            <a:xfrm rot="-28588" flipH="1">
              <a:off x="1164277" y="19999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4"/>
            <p:cNvSpPr/>
            <p:nvPr/>
          </p:nvSpPr>
          <p:spPr>
            <a:xfrm rot="-28588" flipH="1">
              <a:off x="1164175" y="19816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4"/>
            <p:cNvSpPr/>
            <p:nvPr/>
          </p:nvSpPr>
          <p:spPr>
            <a:xfrm rot="-28588" flipH="1">
              <a:off x="1163972" y="1967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4"/>
            <p:cNvSpPr/>
            <p:nvPr/>
          </p:nvSpPr>
          <p:spPr>
            <a:xfrm rot="-28588" flipH="1">
              <a:off x="1163434" y="189074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4"/>
            <p:cNvSpPr/>
            <p:nvPr/>
          </p:nvSpPr>
          <p:spPr>
            <a:xfrm rot="-28588" flipH="1">
              <a:off x="1163464" y="190523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4"/>
            <p:cNvSpPr/>
            <p:nvPr/>
          </p:nvSpPr>
          <p:spPr>
            <a:xfrm rot="-28588" flipH="1">
              <a:off x="1163652" y="19197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4"/>
            <p:cNvSpPr/>
            <p:nvPr/>
          </p:nvSpPr>
          <p:spPr>
            <a:xfrm rot="-28588" flipH="1">
              <a:off x="1163739" y="19343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4"/>
            <p:cNvSpPr/>
            <p:nvPr/>
          </p:nvSpPr>
          <p:spPr>
            <a:xfrm rot="-28588" flipH="1">
              <a:off x="1171157" y="360770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"/>
            <p:cNvSpPr/>
            <p:nvPr/>
          </p:nvSpPr>
          <p:spPr>
            <a:xfrm rot="-28588" flipH="1">
              <a:off x="1170356" y="353149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"/>
            <p:cNvSpPr/>
            <p:nvPr/>
          </p:nvSpPr>
          <p:spPr>
            <a:xfrm rot="-28588" flipH="1">
              <a:off x="1170846" y="35933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"/>
            <p:cNvSpPr/>
            <p:nvPr/>
          </p:nvSpPr>
          <p:spPr>
            <a:xfrm rot="-28588" flipH="1">
              <a:off x="1170816" y="35788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"/>
            <p:cNvSpPr/>
            <p:nvPr/>
          </p:nvSpPr>
          <p:spPr>
            <a:xfrm rot="-28588" flipH="1">
              <a:off x="1170613" y="35642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"/>
            <p:cNvSpPr/>
            <p:nvPr/>
          </p:nvSpPr>
          <p:spPr>
            <a:xfrm rot="-28588" flipH="1">
              <a:off x="1170511" y="354607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"/>
            <p:cNvSpPr/>
            <p:nvPr/>
          </p:nvSpPr>
          <p:spPr>
            <a:xfrm rot="-28588" flipH="1">
              <a:off x="1169800" y="3469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"/>
            <p:cNvSpPr/>
            <p:nvPr/>
          </p:nvSpPr>
          <p:spPr>
            <a:xfrm rot="-28588" flipH="1">
              <a:off x="1169989" y="34842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4"/>
            <p:cNvSpPr/>
            <p:nvPr/>
          </p:nvSpPr>
          <p:spPr>
            <a:xfrm rot="-28588" flipH="1">
              <a:off x="1170205" y="350235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4"/>
            <p:cNvSpPr/>
            <p:nvPr/>
          </p:nvSpPr>
          <p:spPr>
            <a:xfrm rot="-28588" flipH="1">
              <a:off x="1170294" y="3517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"/>
            <p:cNvSpPr/>
            <p:nvPr/>
          </p:nvSpPr>
          <p:spPr>
            <a:xfrm rot="-28588" flipH="1">
              <a:off x="1169907" y="344764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4"/>
            <p:cNvSpPr/>
            <p:nvPr/>
          </p:nvSpPr>
          <p:spPr>
            <a:xfrm rot="-28588" flipH="1">
              <a:off x="1169106" y="33713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4"/>
            <p:cNvSpPr/>
            <p:nvPr/>
          </p:nvSpPr>
          <p:spPr>
            <a:xfrm rot="-28588" flipH="1">
              <a:off x="1169483" y="343329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"/>
            <p:cNvSpPr/>
            <p:nvPr/>
          </p:nvSpPr>
          <p:spPr>
            <a:xfrm rot="-28588" flipH="1">
              <a:off x="1169452" y="34188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"/>
            <p:cNvSpPr/>
            <p:nvPr/>
          </p:nvSpPr>
          <p:spPr>
            <a:xfrm rot="-28588" flipH="1">
              <a:off x="1169363" y="34041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"/>
            <p:cNvSpPr/>
            <p:nvPr/>
          </p:nvSpPr>
          <p:spPr>
            <a:xfrm rot="-28588" flipH="1">
              <a:off x="1169176" y="33895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"/>
            <p:cNvSpPr/>
            <p:nvPr/>
          </p:nvSpPr>
          <p:spPr>
            <a:xfrm rot="-28588" flipH="1">
              <a:off x="1168551" y="33095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"/>
            <p:cNvSpPr/>
            <p:nvPr/>
          </p:nvSpPr>
          <p:spPr>
            <a:xfrm rot="-28588" flipH="1">
              <a:off x="1168738" y="332407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"/>
            <p:cNvSpPr/>
            <p:nvPr/>
          </p:nvSpPr>
          <p:spPr>
            <a:xfrm rot="-28588" flipH="1">
              <a:off x="1168842" y="33422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"/>
            <p:cNvSpPr/>
            <p:nvPr/>
          </p:nvSpPr>
          <p:spPr>
            <a:xfrm rot="-28588" flipH="1">
              <a:off x="1169044" y="33568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8" name="Google Shape;1488;p4"/>
          <p:cNvGrpSpPr/>
          <p:nvPr/>
        </p:nvGrpSpPr>
        <p:grpSpPr>
          <a:xfrm>
            <a:off x="491279" y="5226431"/>
            <a:ext cx="457578" cy="456613"/>
            <a:chOff x="5558303" y="2891005"/>
            <a:chExt cx="1078430" cy="1076156"/>
          </a:xfrm>
        </p:grpSpPr>
        <p:sp>
          <p:nvSpPr>
            <p:cNvPr id="1489" name="Google Shape;1489;p4"/>
            <p:cNvSpPr/>
            <p:nvPr/>
          </p:nvSpPr>
          <p:spPr>
            <a:xfrm>
              <a:off x="5558303" y="2891005"/>
              <a:ext cx="1078430" cy="1076156"/>
            </a:xfrm>
            <a:custGeom>
              <a:avLst/>
              <a:gdLst/>
              <a:ahLst/>
              <a:cxnLst/>
              <a:rect l="l" t="t" r="r" b="b"/>
              <a:pathLst>
                <a:path w="1078430" h="1076156" extrusionOk="0">
                  <a:moveTo>
                    <a:pt x="786670" y="36493"/>
                  </a:moveTo>
                  <a:cubicBezTo>
                    <a:pt x="774506" y="6575"/>
                    <a:pt x="740578" y="-8055"/>
                    <a:pt x="710470" y="3632"/>
                  </a:cubicBezTo>
                  <a:lnTo>
                    <a:pt x="36671" y="272618"/>
                  </a:lnTo>
                  <a:cubicBezTo>
                    <a:pt x="6715" y="284743"/>
                    <a:pt x="-7963" y="318681"/>
                    <a:pt x="3714" y="348818"/>
                  </a:cubicBezTo>
                  <a:lnTo>
                    <a:pt x="294037" y="1075766"/>
                  </a:lnTo>
                  <a:cubicBezTo>
                    <a:pt x="309943" y="1059193"/>
                    <a:pt x="326612" y="1043190"/>
                    <a:pt x="343662" y="1028141"/>
                  </a:cubicBezTo>
                  <a:lnTo>
                    <a:pt x="350139" y="1022426"/>
                  </a:lnTo>
                  <a:lnTo>
                    <a:pt x="434340" y="955275"/>
                  </a:lnTo>
                  <a:cubicBezTo>
                    <a:pt x="436530" y="953656"/>
                    <a:pt x="438626" y="952132"/>
                    <a:pt x="440912" y="950607"/>
                  </a:cubicBezTo>
                  <a:cubicBezTo>
                    <a:pt x="448722" y="945083"/>
                    <a:pt x="456533" y="939749"/>
                    <a:pt x="464439" y="934510"/>
                  </a:cubicBezTo>
                  <a:lnTo>
                    <a:pt x="471106" y="930129"/>
                  </a:lnTo>
                  <a:cubicBezTo>
                    <a:pt x="500224" y="911155"/>
                    <a:pt x="530295" y="893705"/>
                    <a:pt x="561213" y="877837"/>
                  </a:cubicBezTo>
                  <a:lnTo>
                    <a:pt x="568547" y="874122"/>
                  </a:lnTo>
                  <a:cubicBezTo>
                    <a:pt x="576929" y="869931"/>
                    <a:pt x="585216" y="865835"/>
                    <a:pt x="593788" y="861835"/>
                  </a:cubicBezTo>
                  <a:lnTo>
                    <a:pt x="600456" y="858787"/>
                  </a:lnTo>
                  <a:cubicBezTo>
                    <a:pt x="631679" y="844442"/>
                    <a:pt x="663635" y="831716"/>
                    <a:pt x="696182" y="820687"/>
                  </a:cubicBezTo>
                  <a:lnTo>
                    <a:pt x="704278" y="817924"/>
                  </a:lnTo>
                  <a:cubicBezTo>
                    <a:pt x="713137" y="814972"/>
                    <a:pt x="721995" y="812209"/>
                    <a:pt x="730948" y="809542"/>
                  </a:cubicBezTo>
                  <a:lnTo>
                    <a:pt x="737711" y="807447"/>
                  </a:lnTo>
                  <a:cubicBezTo>
                    <a:pt x="771030" y="797608"/>
                    <a:pt x="804824" y="789473"/>
                    <a:pt x="838962" y="783063"/>
                  </a:cubicBezTo>
                  <a:lnTo>
                    <a:pt x="838962" y="783063"/>
                  </a:lnTo>
                  <a:lnTo>
                    <a:pt x="847820" y="781444"/>
                  </a:lnTo>
                  <a:lnTo>
                    <a:pt x="876395" y="776872"/>
                  </a:lnTo>
                  <a:lnTo>
                    <a:pt x="883253" y="775919"/>
                  </a:lnTo>
                  <a:lnTo>
                    <a:pt x="990505" y="766394"/>
                  </a:lnTo>
                  <a:lnTo>
                    <a:pt x="1000030" y="766394"/>
                  </a:lnTo>
                  <a:cubicBezTo>
                    <a:pt x="1008412" y="766394"/>
                    <a:pt x="1016889" y="766394"/>
                    <a:pt x="1025366" y="766394"/>
                  </a:cubicBezTo>
                  <a:lnTo>
                    <a:pt x="1078134" y="76639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"/>
            <p:cNvSpPr/>
            <p:nvPr/>
          </p:nvSpPr>
          <p:spPr>
            <a:xfrm rot="-1304888">
              <a:off x="5625583" y="3074194"/>
              <a:ext cx="705654" cy="171206"/>
            </a:xfrm>
            <a:custGeom>
              <a:avLst/>
              <a:gdLst/>
              <a:ahLst/>
              <a:cxnLst/>
              <a:rect l="l" t="t" r="r" b="b"/>
              <a:pathLst>
                <a:path w="706659" h="171450" extrusionOk="0">
                  <a:moveTo>
                    <a:pt x="-296" y="-391"/>
                  </a:moveTo>
                  <a:lnTo>
                    <a:pt x="706364" y="-391"/>
                  </a:lnTo>
                  <a:lnTo>
                    <a:pt x="706364" y="171060"/>
                  </a:lnTo>
                  <a:lnTo>
                    <a:pt x="-296" y="17106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"/>
            <p:cNvSpPr/>
            <p:nvPr/>
          </p:nvSpPr>
          <p:spPr>
            <a:xfrm rot="-1304888">
              <a:off x="5634988" y="3085943"/>
              <a:ext cx="686726" cy="148093"/>
            </a:xfrm>
            <a:custGeom>
              <a:avLst/>
              <a:gdLst/>
              <a:ahLst/>
              <a:cxnLst/>
              <a:rect l="l" t="t" r="r" b="b"/>
              <a:pathLst>
                <a:path w="687705" h="148304" extrusionOk="0">
                  <a:moveTo>
                    <a:pt x="-296" y="-390"/>
                  </a:moveTo>
                  <a:lnTo>
                    <a:pt x="687410" y="-390"/>
                  </a:lnTo>
                  <a:lnTo>
                    <a:pt x="687410" y="147914"/>
                  </a:lnTo>
                  <a:lnTo>
                    <a:pt x="-296" y="14791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"/>
            <p:cNvSpPr/>
            <p:nvPr/>
          </p:nvSpPr>
          <p:spPr>
            <a:xfrm rot="-1304888">
              <a:off x="5719793" y="33925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"/>
            <p:cNvSpPr/>
            <p:nvPr/>
          </p:nvSpPr>
          <p:spPr>
            <a:xfrm rot="-1304888">
              <a:off x="5856183" y="3338104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"/>
            <p:cNvSpPr/>
            <p:nvPr/>
          </p:nvSpPr>
          <p:spPr>
            <a:xfrm rot="-1304888">
              <a:off x="5992661" y="3283670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"/>
            <p:cNvSpPr/>
            <p:nvPr/>
          </p:nvSpPr>
          <p:spPr>
            <a:xfrm rot="-1304888">
              <a:off x="6129050" y="322917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"/>
            <p:cNvSpPr/>
            <p:nvPr/>
          </p:nvSpPr>
          <p:spPr>
            <a:xfrm rot="-1304888">
              <a:off x="6265528" y="317464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"/>
            <p:cNvSpPr/>
            <p:nvPr/>
          </p:nvSpPr>
          <p:spPr>
            <a:xfrm rot="-1304888">
              <a:off x="5777346" y="353682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"/>
            <p:cNvSpPr/>
            <p:nvPr/>
          </p:nvSpPr>
          <p:spPr>
            <a:xfrm rot="-1304888">
              <a:off x="5913824" y="34822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"/>
            <p:cNvSpPr/>
            <p:nvPr/>
          </p:nvSpPr>
          <p:spPr>
            <a:xfrm rot="-1304888">
              <a:off x="6050249" y="34279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"/>
            <p:cNvSpPr/>
            <p:nvPr/>
          </p:nvSpPr>
          <p:spPr>
            <a:xfrm rot="-1304888">
              <a:off x="6186727" y="337345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"/>
            <p:cNvSpPr/>
            <p:nvPr/>
          </p:nvSpPr>
          <p:spPr>
            <a:xfrm rot="-1304888">
              <a:off x="6323117" y="331896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"/>
            <p:cNvSpPr/>
            <p:nvPr/>
          </p:nvSpPr>
          <p:spPr>
            <a:xfrm rot="-1304888">
              <a:off x="5834928" y="368110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"/>
            <p:cNvSpPr/>
            <p:nvPr/>
          </p:nvSpPr>
          <p:spPr>
            <a:xfrm rot="-1304888">
              <a:off x="5971317" y="362661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4"/>
            <p:cNvSpPr/>
            <p:nvPr/>
          </p:nvSpPr>
          <p:spPr>
            <a:xfrm rot="-1304888">
              <a:off x="6107795" y="3572179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4"/>
            <p:cNvSpPr/>
            <p:nvPr/>
          </p:nvSpPr>
          <p:spPr>
            <a:xfrm rot="-1304888">
              <a:off x="6244185" y="35176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"/>
            <p:cNvSpPr/>
            <p:nvPr/>
          </p:nvSpPr>
          <p:spPr>
            <a:xfrm rot="-1304888">
              <a:off x="6380758" y="346315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5874733" y="3807332"/>
              <a:ext cx="124396" cy="112204"/>
            </a:xfrm>
            <a:custGeom>
              <a:avLst/>
              <a:gdLst/>
              <a:ahLst/>
              <a:cxnLst/>
              <a:rect l="l" t="t" r="r" b="b"/>
              <a:pathLst>
                <a:path w="124396" h="112204" extrusionOk="0">
                  <a:moveTo>
                    <a:pt x="124101" y="34280"/>
                  </a:moveTo>
                  <a:cubicBezTo>
                    <a:pt x="121815" y="35804"/>
                    <a:pt x="119719" y="37328"/>
                    <a:pt x="117529" y="38948"/>
                  </a:cubicBezTo>
                  <a:lnTo>
                    <a:pt x="33328" y="106099"/>
                  </a:lnTo>
                  <a:lnTo>
                    <a:pt x="26850" y="111814"/>
                  </a:lnTo>
                  <a:lnTo>
                    <a:pt x="-296" y="43710"/>
                  </a:lnTo>
                  <a:lnTo>
                    <a:pt x="7229" y="40662"/>
                  </a:lnTo>
                  <a:lnTo>
                    <a:pt x="110194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6010750" y="3753135"/>
              <a:ext cx="115633" cy="72580"/>
            </a:xfrm>
            <a:custGeom>
              <a:avLst/>
              <a:gdLst/>
              <a:ahLst/>
              <a:cxnLst/>
              <a:rect l="l" t="t" r="r" b="b"/>
              <a:pathLst>
                <a:path w="115633" h="72580" extrusionOk="0">
                  <a:moveTo>
                    <a:pt x="110289" y="-390"/>
                  </a:moveTo>
                  <a:lnTo>
                    <a:pt x="102669" y="2658"/>
                  </a:lnTo>
                  <a:lnTo>
                    <a:pt x="6943" y="40758"/>
                  </a:lnTo>
                  <a:lnTo>
                    <a:pt x="-296" y="43615"/>
                  </a:lnTo>
                  <a:lnTo>
                    <a:pt x="11229" y="72190"/>
                  </a:lnTo>
                  <a:lnTo>
                    <a:pt x="17897" y="67809"/>
                  </a:lnTo>
                  <a:cubicBezTo>
                    <a:pt x="47015" y="48835"/>
                    <a:pt x="77085" y="31385"/>
                    <a:pt x="108003" y="15516"/>
                  </a:cubicBezTo>
                  <a:lnTo>
                    <a:pt x="115338" y="1180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6147625" y="3698366"/>
              <a:ext cx="114871" cy="54673"/>
            </a:xfrm>
            <a:custGeom>
              <a:avLst/>
              <a:gdLst/>
              <a:ahLst/>
              <a:cxnLst/>
              <a:rect l="l" t="t" r="r" b="b"/>
              <a:pathLst>
                <a:path w="114871" h="54673" extrusionOk="0">
                  <a:moveTo>
                    <a:pt x="110289" y="-390"/>
                  </a:moveTo>
                  <a:lnTo>
                    <a:pt x="102384" y="2753"/>
                  </a:lnTo>
                  <a:lnTo>
                    <a:pt x="6562" y="40853"/>
                  </a:lnTo>
                  <a:lnTo>
                    <a:pt x="-296" y="43615"/>
                  </a:lnTo>
                  <a:lnTo>
                    <a:pt x="4086" y="54283"/>
                  </a:lnTo>
                  <a:lnTo>
                    <a:pt x="10753" y="51235"/>
                  </a:lnTo>
                  <a:cubicBezTo>
                    <a:pt x="41976" y="36890"/>
                    <a:pt x="73932" y="24165"/>
                    <a:pt x="106479" y="13135"/>
                  </a:cubicBezTo>
                  <a:lnTo>
                    <a:pt x="114576" y="10373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6284118" y="3643883"/>
              <a:ext cx="122300" cy="56768"/>
            </a:xfrm>
            <a:custGeom>
              <a:avLst/>
              <a:gdLst/>
              <a:ahLst/>
              <a:cxnLst/>
              <a:rect l="l" t="t" r="r" b="b"/>
              <a:pathLst>
                <a:path w="122300" h="56768" extrusionOk="0">
                  <a:moveTo>
                    <a:pt x="110194" y="-390"/>
                  </a:moveTo>
                  <a:lnTo>
                    <a:pt x="102003" y="2943"/>
                  </a:lnTo>
                  <a:lnTo>
                    <a:pt x="6276" y="41043"/>
                  </a:lnTo>
                  <a:lnTo>
                    <a:pt x="-296" y="43710"/>
                  </a:lnTo>
                  <a:lnTo>
                    <a:pt x="4752" y="56378"/>
                  </a:lnTo>
                  <a:lnTo>
                    <a:pt x="11515" y="54283"/>
                  </a:lnTo>
                  <a:cubicBezTo>
                    <a:pt x="44958" y="44529"/>
                    <a:pt x="78886" y="36490"/>
                    <a:pt x="113147" y="30185"/>
                  </a:cubicBezTo>
                  <a:lnTo>
                    <a:pt x="113147" y="30185"/>
                  </a:lnTo>
                  <a:lnTo>
                    <a:pt x="122005" y="28566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6420802" y="3589590"/>
              <a:ext cx="137541" cy="78771"/>
            </a:xfrm>
            <a:custGeom>
              <a:avLst/>
              <a:gdLst/>
              <a:ahLst/>
              <a:cxnLst/>
              <a:rect l="l" t="t" r="r" b="b"/>
              <a:pathLst>
                <a:path w="137541" h="78771" extrusionOk="0">
                  <a:moveTo>
                    <a:pt x="137245" y="67904"/>
                  </a:moveTo>
                  <a:lnTo>
                    <a:pt x="127720" y="67904"/>
                  </a:lnTo>
                  <a:lnTo>
                    <a:pt x="20469" y="77429"/>
                  </a:lnTo>
                  <a:lnTo>
                    <a:pt x="13611" y="78381"/>
                  </a:lnTo>
                  <a:lnTo>
                    <a:pt x="-296" y="43710"/>
                  </a:lnTo>
                  <a:lnTo>
                    <a:pt x="5991" y="41139"/>
                  </a:lnTo>
                  <a:lnTo>
                    <a:pt x="101717" y="3039"/>
                  </a:lnTo>
                  <a:lnTo>
                    <a:pt x="110289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"/>
            <p:cNvSpPr/>
            <p:nvPr/>
          </p:nvSpPr>
          <p:spPr>
            <a:xfrm rot="-1301707">
              <a:off x="5726680" y="3400118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"/>
            <p:cNvSpPr/>
            <p:nvPr/>
          </p:nvSpPr>
          <p:spPr>
            <a:xfrm rot="-1304888">
              <a:off x="5862197" y="33383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4"/>
            <p:cNvSpPr/>
            <p:nvPr/>
          </p:nvSpPr>
          <p:spPr>
            <a:xfrm rot="-1304888">
              <a:off x="5998296" y="328404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4"/>
            <p:cNvSpPr/>
            <p:nvPr/>
          </p:nvSpPr>
          <p:spPr>
            <a:xfrm rot="-1304888">
              <a:off x="6134456" y="3229645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4"/>
            <p:cNvSpPr/>
            <p:nvPr/>
          </p:nvSpPr>
          <p:spPr>
            <a:xfrm rot="-1304888">
              <a:off x="6270520" y="317525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4"/>
            <p:cNvSpPr/>
            <p:nvPr/>
          </p:nvSpPr>
          <p:spPr>
            <a:xfrm rot="-1304888">
              <a:off x="5783590" y="35368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4"/>
            <p:cNvSpPr/>
            <p:nvPr/>
          </p:nvSpPr>
          <p:spPr>
            <a:xfrm rot="-1304888">
              <a:off x="5919655" y="34825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4"/>
            <p:cNvSpPr/>
            <p:nvPr/>
          </p:nvSpPr>
          <p:spPr>
            <a:xfrm rot="-1304888">
              <a:off x="6055849" y="3428268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"/>
            <p:cNvSpPr/>
            <p:nvPr/>
          </p:nvSpPr>
          <p:spPr>
            <a:xfrm rot="-1301707">
              <a:off x="6193332" y="3381587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4"/>
            <p:cNvSpPr/>
            <p:nvPr/>
          </p:nvSpPr>
          <p:spPr>
            <a:xfrm rot="-1304888">
              <a:off x="6328197" y="3319532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4"/>
            <p:cNvSpPr/>
            <p:nvPr/>
          </p:nvSpPr>
          <p:spPr>
            <a:xfrm rot="-1304888">
              <a:off x="5839973" y="3681587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4"/>
            <p:cNvSpPr/>
            <p:nvPr/>
          </p:nvSpPr>
          <p:spPr>
            <a:xfrm rot="-1304888">
              <a:off x="5976161" y="362734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4"/>
            <p:cNvSpPr/>
            <p:nvPr/>
          </p:nvSpPr>
          <p:spPr>
            <a:xfrm rot="-1304888">
              <a:off x="6112320" y="35729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4"/>
            <p:cNvSpPr/>
            <p:nvPr/>
          </p:nvSpPr>
          <p:spPr>
            <a:xfrm rot="-1301707">
              <a:off x="6249681" y="3526522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4"/>
            <p:cNvSpPr/>
            <p:nvPr/>
          </p:nvSpPr>
          <p:spPr>
            <a:xfrm rot="-1304888">
              <a:off x="6384668" y="346421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5882258" y="3810285"/>
              <a:ext cx="110299" cy="103536"/>
            </a:xfrm>
            <a:custGeom>
              <a:avLst/>
              <a:gdLst/>
              <a:ahLst/>
              <a:cxnLst/>
              <a:rect l="l" t="t" r="r" b="b"/>
              <a:pathLst>
                <a:path w="110299" h="103536" extrusionOk="0">
                  <a:moveTo>
                    <a:pt x="110299" y="36385"/>
                  </a:moveTo>
                  <a:lnTo>
                    <a:pt x="26098" y="103537"/>
                  </a:lnTo>
                  <a:lnTo>
                    <a:pt x="0" y="38100"/>
                  </a:lnTo>
                  <a:lnTo>
                    <a:pt x="95821" y="0"/>
                  </a:lnTo>
                  <a:lnTo>
                    <a:pt x="110299" y="3638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6018370" y="3755992"/>
              <a:ext cx="101060" cy="65532"/>
            </a:xfrm>
            <a:custGeom>
              <a:avLst/>
              <a:gdLst/>
              <a:ahLst/>
              <a:cxnLst/>
              <a:rect l="l" t="t" r="r" b="b"/>
              <a:pathLst>
                <a:path w="101060" h="65532" extrusionOk="0">
                  <a:moveTo>
                    <a:pt x="100764" y="12849"/>
                  </a:moveTo>
                  <a:cubicBezTo>
                    <a:pt x="69846" y="28718"/>
                    <a:pt x="39776" y="46168"/>
                    <a:pt x="10658" y="65142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6154768" y="3701509"/>
              <a:ext cx="99917" cy="48482"/>
            </a:xfrm>
            <a:custGeom>
              <a:avLst/>
              <a:gdLst/>
              <a:ahLst/>
              <a:cxnLst/>
              <a:rect l="l" t="t" r="r" b="b"/>
              <a:pathLst>
                <a:path w="99917" h="48482" extrusionOk="0">
                  <a:moveTo>
                    <a:pt x="99621" y="9992"/>
                  </a:moveTo>
                  <a:cubicBezTo>
                    <a:pt x="67074" y="21022"/>
                    <a:pt x="35118" y="33747"/>
                    <a:pt x="3895" y="48092"/>
                  </a:cubicBezTo>
                  <a:lnTo>
                    <a:pt x="-296" y="37710"/>
                  </a:lnTo>
                  <a:lnTo>
                    <a:pt x="95526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6290976" y="3647312"/>
              <a:ext cx="106584" cy="51339"/>
            </a:xfrm>
            <a:custGeom>
              <a:avLst/>
              <a:gdLst/>
              <a:ahLst/>
              <a:cxnLst/>
              <a:rect l="l" t="t" r="r" b="b"/>
              <a:pathLst>
                <a:path w="106584" h="51339" extrusionOk="0">
                  <a:moveTo>
                    <a:pt x="106289" y="26756"/>
                  </a:moveTo>
                  <a:cubicBezTo>
                    <a:pt x="72123" y="33099"/>
                    <a:pt x="38290" y="41176"/>
                    <a:pt x="4943" y="50949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6426802" y="3592829"/>
              <a:ext cx="121824" cy="74485"/>
            </a:xfrm>
            <a:custGeom>
              <a:avLst/>
              <a:gdLst/>
              <a:ahLst/>
              <a:cxnLst/>
              <a:rect l="l" t="t" r="r" b="b"/>
              <a:pathLst>
                <a:path w="121824" h="74485" extrusionOk="0">
                  <a:moveTo>
                    <a:pt x="121825" y="65151"/>
                  </a:moveTo>
                  <a:lnTo>
                    <a:pt x="14478" y="74486"/>
                  </a:lnTo>
                  <a:lnTo>
                    <a:pt x="0" y="38195"/>
                  </a:lnTo>
                  <a:lnTo>
                    <a:pt x="95726" y="0"/>
                  </a:lnTo>
                  <a:lnTo>
                    <a:pt x="121825" y="6515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6019894" y="2963131"/>
              <a:ext cx="306228" cy="259937"/>
            </a:xfrm>
            <a:custGeom>
              <a:avLst/>
              <a:gdLst/>
              <a:ahLst/>
              <a:cxnLst/>
              <a:rect l="l" t="t" r="r" b="b"/>
              <a:pathLst>
                <a:path w="306228" h="259937" extrusionOk="0">
                  <a:moveTo>
                    <a:pt x="46482" y="81725"/>
                  </a:moveTo>
                  <a:lnTo>
                    <a:pt x="251270" y="0"/>
                  </a:lnTo>
                  <a:lnTo>
                    <a:pt x="306229" y="137731"/>
                  </a:lnTo>
                  <a:lnTo>
                    <a:pt x="0" y="259937"/>
                  </a:lnTo>
                  <a:lnTo>
                    <a:pt x="46482" y="8172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3" name="Google Shape;1533;p4"/>
          <p:cNvGrpSpPr/>
          <p:nvPr/>
        </p:nvGrpSpPr>
        <p:grpSpPr>
          <a:xfrm>
            <a:off x="467272" y="5550439"/>
            <a:ext cx="895829" cy="1206173"/>
            <a:chOff x="9306019" y="3257883"/>
            <a:chExt cx="2111311" cy="2842736"/>
          </a:xfrm>
        </p:grpSpPr>
        <p:sp>
          <p:nvSpPr>
            <p:cNvPr id="1534" name="Google Shape;1534;p4"/>
            <p:cNvSpPr/>
            <p:nvPr/>
          </p:nvSpPr>
          <p:spPr>
            <a:xfrm>
              <a:off x="9308115" y="3476672"/>
              <a:ext cx="2106929" cy="2623946"/>
            </a:xfrm>
            <a:custGeom>
              <a:avLst/>
              <a:gdLst/>
              <a:ahLst/>
              <a:cxnLst/>
              <a:rect l="l" t="t" r="r" b="b"/>
              <a:pathLst>
                <a:path w="2106929" h="2623946" extrusionOk="0">
                  <a:moveTo>
                    <a:pt x="1053465" y="0"/>
                  </a:moveTo>
                  <a:lnTo>
                    <a:pt x="1053465" y="0"/>
                  </a:lnTo>
                  <a:cubicBezTo>
                    <a:pt x="1635281" y="0"/>
                    <a:pt x="2106930" y="471652"/>
                    <a:pt x="2106930" y="1053465"/>
                  </a:cubicBezTo>
                  <a:lnTo>
                    <a:pt x="2106930" y="2486501"/>
                  </a:lnTo>
                  <a:cubicBezTo>
                    <a:pt x="2106930" y="2562406"/>
                    <a:pt x="2045389" y="2623947"/>
                    <a:pt x="1969484" y="2623947"/>
                  </a:cubicBezTo>
                  <a:lnTo>
                    <a:pt x="137446" y="2623947"/>
                  </a:lnTo>
                  <a:cubicBezTo>
                    <a:pt x="61536" y="2623947"/>
                    <a:pt x="0" y="2562406"/>
                    <a:pt x="0" y="2486501"/>
                  </a:cubicBezTo>
                  <a:lnTo>
                    <a:pt x="0" y="1053560"/>
                  </a:lnTo>
                  <a:cubicBezTo>
                    <a:pt x="-52" y="471748"/>
                    <a:pt x="471554" y="52"/>
                    <a:pt x="1053370" y="0"/>
                  </a:cubicBezTo>
                  <a:cubicBezTo>
                    <a:pt x="1053398" y="0"/>
                    <a:pt x="1053436" y="0"/>
                    <a:pt x="1053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9306019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21772" y="1053115"/>
                  </a:moveTo>
                  <a:lnTo>
                    <a:pt x="121772" y="2486056"/>
                  </a:lnTo>
                  <a:cubicBezTo>
                    <a:pt x="121772" y="2561932"/>
                    <a:pt x="183247" y="2623454"/>
                    <a:pt x="259123" y="2623501"/>
                  </a:cubicBezTo>
                  <a:lnTo>
                    <a:pt x="137203" y="2623501"/>
                  </a:lnTo>
                  <a:cubicBezTo>
                    <a:pt x="61346" y="2623558"/>
                    <a:pt x="-186" y="2562103"/>
                    <a:pt x="-243" y="2486246"/>
                  </a:cubicBezTo>
                  <a:cubicBezTo>
                    <a:pt x="-243" y="2486179"/>
                    <a:pt x="-243" y="2486122"/>
                    <a:pt x="-243" y="2486056"/>
                  </a:cubicBezTo>
                  <a:lnTo>
                    <a:pt x="-243" y="1053115"/>
                  </a:lnTo>
                  <a:cubicBezTo>
                    <a:pt x="-243" y="473613"/>
                    <a:pt x="473817" y="-446"/>
                    <a:pt x="1053222" y="-446"/>
                  </a:cubicBezTo>
                  <a:cubicBezTo>
                    <a:pt x="1073701" y="-446"/>
                    <a:pt x="1093989" y="126"/>
                    <a:pt x="1114278" y="1364"/>
                  </a:cubicBezTo>
                  <a:cubicBezTo>
                    <a:pt x="562970" y="33177"/>
                    <a:pt x="121772" y="494092"/>
                    <a:pt x="121772" y="1053115"/>
                  </a:cubicBezTo>
                  <a:close/>
                </a:path>
              </a:pathLst>
            </a:custGeom>
            <a:solidFill>
              <a:srgbClr val="FFFFFF">
                <a:alpha val="1607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10302810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114278" y="1053115"/>
                  </a:moveTo>
                  <a:lnTo>
                    <a:pt x="1114278" y="2486056"/>
                  </a:lnTo>
                  <a:cubicBezTo>
                    <a:pt x="1114278" y="2561960"/>
                    <a:pt x="1052737" y="2623501"/>
                    <a:pt x="976832" y="2623501"/>
                  </a:cubicBezTo>
                  <a:lnTo>
                    <a:pt x="854817" y="2623501"/>
                  </a:lnTo>
                  <a:cubicBezTo>
                    <a:pt x="930693" y="2623454"/>
                    <a:pt x="992167" y="2561932"/>
                    <a:pt x="992167" y="2486056"/>
                  </a:cubicBezTo>
                  <a:lnTo>
                    <a:pt x="992167" y="1053115"/>
                  </a:lnTo>
                  <a:cubicBezTo>
                    <a:pt x="992167" y="494188"/>
                    <a:pt x="551064" y="33273"/>
                    <a:pt x="-243" y="1364"/>
                  </a:cubicBezTo>
                  <a:cubicBezTo>
                    <a:pt x="19855" y="126"/>
                    <a:pt x="40238" y="-446"/>
                    <a:pt x="60717" y="-446"/>
                  </a:cubicBezTo>
                  <a:cubicBezTo>
                    <a:pt x="640123" y="-446"/>
                    <a:pt x="1114278" y="473613"/>
                    <a:pt x="1114278" y="1053115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9580816" y="4611957"/>
              <a:ext cx="1518000" cy="1269300"/>
            </a:xfrm>
            <a:prstGeom prst="roundRect">
              <a:avLst>
                <a:gd name="adj" fmla="val 13029"/>
              </a:avLst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9600913" y="4622816"/>
              <a:ext cx="1504188" cy="1257871"/>
            </a:xfrm>
            <a:custGeom>
              <a:avLst/>
              <a:gdLst/>
              <a:ahLst/>
              <a:cxnLst/>
              <a:rect l="l" t="t" r="r" b="b"/>
              <a:pathLst>
                <a:path w="1504188" h="1257871" extrusionOk="0">
                  <a:moveTo>
                    <a:pt x="1503945" y="141572"/>
                  </a:moveTo>
                  <a:lnTo>
                    <a:pt x="1503945" y="1103597"/>
                  </a:lnTo>
                  <a:cubicBezTo>
                    <a:pt x="1503736" y="1188427"/>
                    <a:pt x="1435041" y="1257169"/>
                    <a:pt x="1350212" y="1257426"/>
                  </a:cubicBezTo>
                  <a:lnTo>
                    <a:pt x="139679" y="1257426"/>
                  </a:lnTo>
                  <a:cubicBezTo>
                    <a:pt x="79424" y="1257255"/>
                    <a:pt x="24789" y="1222031"/>
                    <a:pt x="-243" y="1167224"/>
                  </a:cubicBezTo>
                  <a:cubicBezTo>
                    <a:pt x="18359" y="1174939"/>
                    <a:pt x="38295" y="1178883"/>
                    <a:pt x="58431" y="1178844"/>
                  </a:cubicBezTo>
                  <a:lnTo>
                    <a:pt x="1268963" y="1178844"/>
                  </a:lnTo>
                  <a:cubicBezTo>
                    <a:pt x="1353784" y="1178635"/>
                    <a:pt x="1422487" y="1109931"/>
                    <a:pt x="1422697" y="1025111"/>
                  </a:cubicBezTo>
                  <a:lnTo>
                    <a:pt x="1422697" y="63086"/>
                  </a:lnTo>
                  <a:cubicBezTo>
                    <a:pt x="1422716" y="41160"/>
                    <a:pt x="1418001" y="19490"/>
                    <a:pt x="1408886" y="-446"/>
                  </a:cubicBezTo>
                  <a:cubicBezTo>
                    <a:pt x="1466303" y="23405"/>
                    <a:pt x="1503783" y="79402"/>
                    <a:pt x="1503945" y="141572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9587674" y="4610338"/>
              <a:ext cx="1504378" cy="1257871"/>
            </a:xfrm>
            <a:custGeom>
              <a:avLst/>
              <a:gdLst/>
              <a:ahLst/>
              <a:cxnLst/>
              <a:rect l="l" t="t" r="r" b="b"/>
              <a:pathLst>
                <a:path w="1504378" h="1257871" extrusionOk="0">
                  <a:moveTo>
                    <a:pt x="1504136" y="89661"/>
                  </a:moveTo>
                  <a:cubicBezTo>
                    <a:pt x="1485543" y="81917"/>
                    <a:pt x="1465598" y="77935"/>
                    <a:pt x="1445462" y="77945"/>
                  </a:cubicBezTo>
                  <a:lnTo>
                    <a:pt x="234929" y="77945"/>
                  </a:lnTo>
                  <a:cubicBezTo>
                    <a:pt x="150100" y="78202"/>
                    <a:pt x="81405" y="146944"/>
                    <a:pt x="81196" y="231774"/>
                  </a:cubicBezTo>
                  <a:lnTo>
                    <a:pt x="81196" y="1193799"/>
                  </a:lnTo>
                  <a:cubicBezTo>
                    <a:pt x="81177" y="1215754"/>
                    <a:pt x="85892" y="1237452"/>
                    <a:pt x="95007" y="1257426"/>
                  </a:cubicBezTo>
                  <a:cubicBezTo>
                    <a:pt x="37514" y="1233585"/>
                    <a:pt x="-33" y="1177549"/>
                    <a:pt x="-243" y="1115313"/>
                  </a:cubicBezTo>
                  <a:lnTo>
                    <a:pt x="-243" y="153288"/>
                  </a:lnTo>
                  <a:cubicBezTo>
                    <a:pt x="-33" y="68468"/>
                    <a:pt x="68670" y="-236"/>
                    <a:pt x="153490" y="-446"/>
                  </a:cubicBezTo>
                  <a:lnTo>
                    <a:pt x="1364213" y="-446"/>
                  </a:lnTo>
                  <a:cubicBezTo>
                    <a:pt x="1424440" y="-293"/>
                    <a:pt x="1479075" y="34892"/>
                    <a:pt x="1504136" y="89661"/>
                  </a:cubicBez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9577577" y="4955524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E6A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9577577" y="5021818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9561766" y="5029724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59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9554431" y="5023931"/>
              <a:ext cx="62769" cy="118854"/>
            </a:xfrm>
            <a:custGeom>
              <a:avLst/>
              <a:gdLst/>
              <a:ahLst/>
              <a:cxnLst/>
              <a:rect l="l" t="t" r="r" b="b"/>
              <a:pathLst>
                <a:path w="62769" h="118854" extrusionOk="0">
                  <a:moveTo>
                    <a:pt x="31094" y="118409"/>
                  </a:moveTo>
                  <a:cubicBezTo>
                    <a:pt x="13787" y="118409"/>
                    <a:pt x="-243" y="104378"/>
                    <a:pt x="-243" y="87072"/>
                  </a:cubicBezTo>
                  <a:lnTo>
                    <a:pt x="-243" y="29255"/>
                  </a:lnTo>
                  <a:cubicBezTo>
                    <a:pt x="709" y="11919"/>
                    <a:pt x="15540" y="-1358"/>
                    <a:pt x="32875" y="-397"/>
                  </a:cubicBezTo>
                  <a:cubicBezTo>
                    <a:pt x="48868" y="480"/>
                    <a:pt x="61641" y="13253"/>
                    <a:pt x="62527" y="29255"/>
                  </a:cubicBezTo>
                  <a:lnTo>
                    <a:pt x="62527" y="87072"/>
                  </a:lnTo>
                  <a:cubicBezTo>
                    <a:pt x="62527" y="104378"/>
                    <a:pt x="48496" y="118409"/>
                    <a:pt x="31189" y="118409"/>
                  </a:cubicBezTo>
                  <a:cubicBezTo>
                    <a:pt x="31161" y="118409"/>
                    <a:pt x="31123" y="118409"/>
                    <a:pt x="31094" y="118409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87072"/>
                  </a:lnTo>
                  <a:cubicBezTo>
                    <a:pt x="13825" y="96254"/>
                    <a:pt x="20702" y="104254"/>
                    <a:pt x="29885" y="104950"/>
                  </a:cubicBezTo>
                  <a:cubicBezTo>
                    <a:pt x="39067" y="105645"/>
                    <a:pt x="47068" y="98768"/>
                    <a:pt x="47763" y="89586"/>
                  </a:cubicBezTo>
                  <a:cubicBezTo>
                    <a:pt x="47830" y="88748"/>
                    <a:pt x="47830" y="87909"/>
                    <a:pt x="47763" y="87072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9561766" y="5138785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59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9554431" y="5132992"/>
              <a:ext cx="62769" cy="226867"/>
            </a:xfrm>
            <a:custGeom>
              <a:avLst/>
              <a:gdLst/>
              <a:ahLst/>
              <a:cxnLst/>
              <a:rect l="l" t="t" r="r" b="b"/>
              <a:pathLst>
                <a:path w="62769" h="226867" extrusionOk="0">
                  <a:moveTo>
                    <a:pt x="31094" y="226422"/>
                  </a:moveTo>
                  <a:cubicBezTo>
                    <a:pt x="13806" y="226365"/>
                    <a:pt x="-196" y="212373"/>
                    <a:pt x="-243" y="195085"/>
                  </a:cubicBezTo>
                  <a:lnTo>
                    <a:pt x="-243" y="29255"/>
                  </a:lnTo>
                  <a:cubicBezTo>
                    <a:pt x="709" y="11919"/>
                    <a:pt x="15540" y="-1359"/>
                    <a:pt x="32875" y="-397"/>
                  </a:cubicBezTo>
                  <a:cubicBezTo>
                    <a:pt x="48868" y="479"/>
                    <a:pt x="61641" y="13252"/>
                    <a:pt x="62527" y="29255"/>
                  </a:cubicBezTo>
                  <a:lnTo>
                    <a:pt x="62527" y="195085"/>
                  </a:lnTo>
                  <a:cubicBezTo>
                    <a:pt x="62470" y="212411"/>
                    <a:pt x="48420" y="226422"/>
                    <a:pt x="31094" y="226422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195085"/>
                  </a:lnTo>
                  <a:cubicBezTo>
                    <a:pt x="15216" y="204267"/>
                    <a:pt x="23217" y="211144"/>
                    <a:pt x="32399" y="210449"/>
                  </a:cubicBezTo>
                  <a:cubicBezTo>
                    <a:pt x="40610" y="209820"/>
                    <a:pt x="47144" y="203295"/>
                    <a:pt x="47763" y="195085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10361675" y="5671995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8425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10353007" y="5671328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9396611" y="3257883"/>
              <a:ext cx="1930679" cy="674465"/>
            </a:xfrm>
            <a:custGeom>
              <a:avLst/>
              <a:gdLst/>
              <a:ahLst/>
              <a:cxnLst/>
              <a:rect l="l" t="t" r="r" b="b"/>
              <a:pathLst>
                <a:path w="1930679" h="674465" extrusionOk="0">
                  <a:moveTo>
                    <a:pt x="1911606" y="657827"/>
                  </a:moveTo>
                  <a:cubicBezTo>
                    <a:pt x="1895718" y="665218"/>
                    <a:pt x="1876859" y="658332"/>
                    <a:pt x="1869467" y="642444"/>
                  </a:cubicBezTo>
                  <a:cubicBezTo>
                    <a:pt x="1869420" y="642339"/>
                    <a:pt x="1869363" y="642225"/>
                    <a:pt x="1869315" y="642111"/>
                  </a:cubicBezTo>
                  <a:cubicBezTo>
                    <a:pt x="1707295" y="289876"/>
                    <a:pt x="1355384" y="63886"/>
                    <a:pt x="967678" y="63086"/>
                  </a:cubicBezTo>
                  <a:lnTo>
                    <a:pt x="964821" y="63086"/>
                  </a:lnTo>
                  <a:cubicBezTo>
                    <a:pt x="797314" y="63600"/>
                    <a:pt x="632684" y="106663"/>
                    <a:pt x="486380" y="188244"/>
                  </a:cubicBezTo>
                  <a:lnTo>
                    <a:pt x="486380" y="188244"/>
                  </a:lnTo>
                  <a:cubicBezTo>
                    <a:pt x="297537" y="293400"/>
                    <a:pt x="148128" y="457249"/>
                    <a:pt x="60803" y="654969"/>
                  </a:cubicBezTo>
                  <a:cubicBezTo>
                    <a:pt x="55755" y="666562"/>
                    <a:pt x="44296" y="674048"/>
                    <a:pt x="31657" y="674019"/>
                  </a:cubicBezTo>
                  <a:cubicBezTo>
                    <a:pt x="14083" y="674067"/>
                    <a:pt x="-195" y="659866"/>
                    <a:pt x="-243" y="642292"/>
                  </a:cubicBezTo>
                  <a:cubicBezTo>
                    <a:pt x="-262" y="637805"/>
                    <a:pt x="681" y="633357"/>
                    <a:pt x="2510" y="629252"/>
                  </a:cubicBezTo>
                  <a:cubicBezTo>
                    <a:pt x="171131" y="247899"/>
                    <a:pt x="548140" y="1278"/>
                    <a:pt x="965107" y="-446"/>
                  </a:cubicBezTo>
                  <a:lnTo>
                    <a:pt x="968059" y="-446"/>
                  </a:lnTo>
                  <a:cubicBezTo>
                    <a:pt x="1380701" y="430"/>
                    <a:pt x="1755243" y="240946"/>
                    <a:pt x="1927703" y="615822"/>
                  </a:cubicBezTo>
                  <a:cubicBezTo>
                    <a:pt x="1934799" y="631871"/>
                    <a:pt x="1927608" y="650636"/>
                    <a:pt x="1911606" y="65782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10323289" y="3617643"/>
              <a:ext cx="9525" cy="1904"/>
            </a:xfrm>
            <a:custGeom>
              <a:avLst/>
              <a:gdLst/>
              <a:ahLst/>
              <a:cxnLst/>
              <a:rect l="l" t="t" r="r" b="b"/>
              <a:pathLst>
                <a:path w="9525" h="1904" extrusionOk="0">
                  <a:moveTo>
                    <a:pt x="-243" y="-65"/>
                  </a:moveTo>
                  <a:lnTo>
                    <a:pt x="-243" y="-65"/>
                  </a:lnTo>
                  <a:cubicBezTo>
                    <a:pt x="-243" y="411"/>
                    <a:pt x="-243" y="983"/>
                    <a:pt x="-243" y="1459"/>
                  </a:cubicBezTo>
                  <a:lnTo>
                    <a:pt x="-243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10414824" y="3640598"/>
              <a:ext cx="42" cy="666"/>
            </a:xfrm>
            <a:custGeom>
              <a:avLst/>
              <a:gdLst/>
              <a:ahLst/>
              <a:cxnLst/>
              <a:rect l="l" t="t" r="r" b="b"/>
              <a:pathLst>
                <a:path w="42" h="666" extrusionOk="0">
                  <a:moveTo>
                    <a:pt x="-243" y="-446"/>
                  </a:moveTo>
                  <a:cubicBezTo>
                    <a:pt x="-186" y="-227"/>
                    <a:pt x="-186" y="2"/>
                    <a:pt x="-243" y="221"/>
                  </a:cubicBezTo>
                  <a:lnTo>
                    <a:pt x="-243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10413777" y="3641264"/>
              <a:ext cx="952" cy="2000"/>
            </a:xfrm>
            <a:custGeom>
              <a:avLst/>
              <a:gdLst/>
              <a:ahLst/>
              <a:cxnLst/>
              <a:rect l="l" t="t" r="r" b="b"/>
              <a:pathLst>
                <a:path w="952" h="2000" extrusionOk="0">
                  <a:moveTo>
                    <a:pt x="709" y="-446"/>
                  </a:moveTo>
                  <a:lnTo>
                    <a:pt x="709" y="-446"/>
                  </a:lnTo>
                  <a:lnTo>
                    <a:pt x="-243" y="1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10414824" y="3639169"/>
              <a:ext cx="666" cy="1428"/>
            </a:xfrm>
            <a:custGeom>
              <a:avLst/>
              <a:gdLst/>
              <a:ahLst/>
              <a:cxnLst/>
              <a:rect l="l" t="t" r="r" b="b"/>
              <a:pathLst>
                <a:path w="666" h="1428" extrusionOk="0">
                  <a:moveTo>
                    <a:pt x="424" y="-351"/>
                  </a:moveTo>
                  <a:lnTo>
                    <a:pt x="-243" y="983"/>
                  </a:lnTo>
                  <a:lnTo>
                    <a:pt x="-243" y="316"/>
                  </a:lnTo>
                  <a:cubicBezTo>
                    <a:pt x="-243" y="316"/>
                    <a:pt x="-243" y="-255"/>
                    <a:pt x="-243" y="-4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9731596" y="3773472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2"/>
                  </a:lnTo>
                  <a:lnTo>
                    <a:pt x="0" y="0"/>
                  </a:lnTo>
                  <a:lnTo>
                    <a:pt x="571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11275408" y="3868245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60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11268169" y="3860911"/>
              <a:ext cx="62674" cy="120491"/>
            </a:xfrm>
            <a:custGeom>
              <a:avLst/>
              <a:gdLst/>
              <a:ahLst/>
              <a:cxnLst/>
              <a:rect l="l" t="t" r="r" b="b"/>
              <a:pathLst>
                <a:path w="62674" h="120491" extrusionOk="0">
                  <a:moveTo>
                    <a:pt x="31094" y="120046"/>
                  </a:moveTo>
                  <a:cubicBezTo>
                    <a:pt x="13787" y="120046"/>
                    <a:pt x="-243" y="106015"/>
                    <a:pt x="-243" y="88708"/>
                  </a:cubicBezTo>
                  <a:cubicBezTo>
                    <a:pt x="-243" y="88679"/>
                    <a:pt x="-243" y="88642"/>
                    <a:pt x="-243" y="88613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88613"/>
                  </a:lnTo>
                  <a:cubicBezTo>
                    <a:pt x="62432" y="105939"/>
                    <a:pt x="48420" y="119998"/>
                    <a:pt x="31094" y="120046"/>
                  </a:cubicBezTo>
                  <a:close/>
                  <a:moveTo>
                    <a:pt x="31094" y="14223"/>
                  </a:moveTo>
                  <a:cubicBezTo>
                    <a:pt x="21893" y="14223"/>
                    <a:pt x="14426" y="21691"/>
                    <a:pt x="14426" y="30892"/>
                  </a:cubicBezTo>
                  <a:lnTo>
                    <a:pt x="14426" y="88613"/>
                  </a:lnTo>
                  <a:cubicBezTo>
                    <a:pt x="13730" y="97795"/>
                    <a:pt x="20607" y="105796"/>
                    <a:pt x="29790" y="106491"/>
                  </a:cubicBezTo>
                  <a:cubicBezTo>
                    <a:pt x="38972" y="107186"/>
                    <a:pt x="46973" y="100310"/>
                    <a:pt x="47668" y="91128"/>
                  </a:cubicBezTo>
                  <a:cubicBezTo>
                    <a:pt x="47735" y="90289"/>
                    <a:pt x="47735" y="89451"/>
                    <a:pt x="47668" y="88613"/>
                  </a:cubicBezTo>
                  <a:lnTo>
                    <a:pt x="47668" y="30892"/>
                  </a:lnTo>
                  <a:cubicBezTo>
                    <a:pt x="47725" y="21738"/>
                    <a:pt x="40343" y="14280"/>
                    <a:pt x="31190" y="14223"/>
                  </a:cubicBezTo>
                  <a:cubicBezTo>
                    <a:pt x="31161" y="14223"/>
                    <a:pt x="31123" y="14223"/>
                    <a:pt x="31094" y="14223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11275408" y="3977307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60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11268169" y="3969877"/>
              <a:ext cx="62674" cy="228504"/>
            </a:xfrm>
            <a:custGeom>
              <a:avLst/>
              <a:gdLst/>
              <a:ahLst/>
              <a:cxnLst/>
              <a:rect l="l" t="t" r="r" b="b"/>
              <a:pathLst>
                <a:path w="62674" h="228504" extrusionOk="0">
                  <a:moveTo>
                    <a:pt x="31094" y="228059"/>
                  </a:moveTo>
                  <a:cubicBezTo>
                    <a:pt x="13787" y="228059"/>
                    <a:pt x="-243" y="214029"/>
                    <a:pt x="-243" y="196722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196722"/>
                  </a:lnTo>
                  <a:cubicBezTo>
                    <a:pt x="62384" y="214010"/>
                    <a:pt x="48382" y="228002"/>
                    <a:pt x="31094" y="228059"/>
                  </a:cubicBezTo>
                  <a:close/>
                  <a:moveTo>
                    <a:pt x="31094" y="14318"/>
                  </a:moveTo>
                  <a:cubicBezTo>
                    <a:pt x="21922" y="14318"/>
                    <a:pt x="14473" y="21719"/>
                    <a:pt x="14426" y="30892"/>
                  </a:cubicBezTo>
                  <a:lnTo>
                    <a:pt x="14426" y="196722"/>
                  </a:lnTo>
                  <a:cubicBezTo>
                    <a:pt x="15121" y="205904"/>
                    <a:pt x="23122" y="212781"/>
                    <a:pt x="32304" y="212085"/>
                  </a:cubicBezTo>
                  <a:cubicBezTo>
                    <a:pt x="40515" y="211457"/>
                    <a:pt x="47049" y="204932"/>
                    <a:pt x="47668" y="196722"/>
                  </a:cubicBezTo>
                  <a:lnTo>
                    <a:pt x="47668" y="30892"/>
                  </a:lnTo>
                  <a:cubicBezTo>
                    <a:pt x="47668" y="21738"/>
                    <a:pt x="40248" y="14318"/>
                    <a:pt x="31094" y="1431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8" name="Google Shape;1558;p4"/>
          <p:cNvGrpSpPr/>
          <p:nvPr/>
        </p:nvGrpSpPr>
        <p:grpSpPr>
          <a:xfrm rot="10800000" flipH="1">
            <a:off x="7555399" y="-19250"/>
            <a:ext cx="4636607" cy="1301974"/>
            <a:chOff x="7622268" y="5719681"/>
            <a:chExt cx="4636607" cy="1301974"/>
          </a:xfrm>
        </p:grpSpPr>
        <p:grpSp>
          <p:nvGrpSpPr>
            <p:cNvPr id="1559" name="Google Shape;1559;p4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1560" name="Google Shape;1560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1" name="Google Shape;1561;p4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2" name="Google Shape;1562;p4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4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4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4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4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4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68" name="Google Shape;1568;p4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1569" name="Google Shape;1569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4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4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72" name="Google Shape;1572;p4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3" name="Google Shape;1573;p4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4" name="Google Shape;1574;p4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5" name="Google Shape;1575;p4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82948716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28031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419259"/>
      </p:ext>
    </p:extLst>
  </p:cSld>
  <p:clrMapOvr>
    <a:masterClrMapping/>
  </p:clrMapOvr>
  <p:transition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721842"/>
      </p:ext>
    </p:extLst>
  </p:cSld>
  <p:clrMapOvr>
    <a:masterClrMapping/>
  </p:clrMapOvr>
  <p:transition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989414"/>
      </p:ext>
    </p:extLst>
  </p:cSld>
  <p:clrMapOvr>
    <a:masterClrMapping/>
  </p:clrMapOvr>
  <p:transition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020161"/>
      </p:ext>
    </p:extLst>
  </p:cSld>
  <p:clrMapOvr>
    <a:masterClrMapping/>
  </p:clrMapOvr>
  <p:transition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127447"/>
      </p:ext>
    </p:extLst>
  </p:cSld>
  <p:clrMapOvr>
    <a:masterClrMapping/>
  </p:clrMapOvr>
  <p:transition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060954"/>
      </p:ext>
    </p:extLst>
  </p:cSld>
  <p:clrMapOvr>
    <a:masterClrMapping/>
  </p:clrMapOvr>
  <p:transition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024827"/>
      </p:ext>
    </p:extLst>
  </p:cSld>
  <p:clrMapOvr>
    <a:masterClrMapping/>
  </p:clrMapOvr>
  <p:transition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833894"/>
      </p:ext>
    </p:extLst>
  </p:cSld>
  <p:clrMapOvr>
    <a:masterClrMapping/>
  </p:clrMapOvr>
  <p:transition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625648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571285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299996"/>
      </p:ext>
    </p:extLst>
  </p:cSld>
  <p:clrMapOvr>
    <a:masterClrMapping/>
  </p:clrMapOvr>
  <p:transition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061306"/>
      </p:ext>
    </p:extLst>
  </p:cSld>
  <p:clrMapOvr>
    <a:masterClrMapping/>
  </p:clrMapOvr>
  <p:transition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817305"/>
      </p:ext>
    </p:extLst>
  </p:cSld>
  <p:clrMapOvr>
    <a:masterClrMapping/>
  </p:clrMapOvr>
  <p:transition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748891"/>
      </p:ext>
    </p:extLst>
  </p:cSld>
  <p:clrMapOvr>
    <a:masterClrMapping/>
  </p:clrMapOvr>
  <p:transition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879844"/>
      </p:ext>
    </p:extLst>
  </p:cSld>
  <p:clrMapOvr>
    <a:masterClrMapping/>
  </p:clrMapOvr>
  <p:transition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453297"/>
      </p:ext>
    </p:extLst>
  </p:cSld>
  <p:clrMapOvr>
    <a:masterClrMapping/>
  </p:clrMapOvr>
  <p:transition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642247"/>
      </p:ext>
    </p:extLst>
  </p:cSld>
  <p:clrMapOvr>
    <a:masterClrMapping/>
  </p:clrMapOvr>
  <p:transition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342911"/>
      </p:ext>
    </p:extLst>
  </p:cSld>
  <p:clrMapOvr>
    <a:masterClrMapping/>
  </p:clrMapOvr>
  <p:transition>
    <p:comb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089110208"/>
      </p:ext>
    </p:extLst>
  </p:cSld>
  <p:clrMapOvr>
    <a:masterClrMapping/>
  </p:clrMapOvr>
  <p:transition>
    <p:comb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58104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bg>
      <p:bgPr>
        <a:solidFill>
          <a:schemeClr val="dk1"/>
        </a:solidFill>
        <a:effectLst/>
      </p:bgPr>
    </p:bg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6"/>
          <p:cNvSpPr txBox="1">
            <a:spLocks noGrp="1"/>
          </p:cNvSpPr>
          <p:nvPr>
            <p:ph type="title"/>
          </p:nvPr>
        </p:nvSpPr>
        <p:spPr>
          <a:xfrm>
            <a:off x="668250" y="160890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81" name="Google Shape;1581;p6"/>
          <p:cNvSpPr txBox="1">
            <a:spLocks noGrp="1"/>
          </p:cNvSpPr>
          <p:nvPr>
            <p:ph type="body" idx="1"/>
          </p:nvPr>
        </p:nvSpPr>
        <p:spPr>
          <a:xfrm>
            <a:off x="668225" y="30132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6078934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743007"/>
      </p:ext>
    </p:extLst>
  </p:cSld>
  <p:clrMapOvr>
    <a:masterClrMapping/>
  </p:clrMapOvr>
  <p:transition>
    <p:comb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727947"/>
      </p:ext>
    </p:extLst>
  </p:cSld>
  <p:clrMapOvr>
    <a:masterClrMapping/>
  </p:clrMapOvr>
  <p:transition>
    <p:comb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351828"/>
      </p:ext>
    </p:extLst>
  </p:cSld>
  <p:clrMapOvr>
    <a:masterClrMapping/>
  </p:clrMapOvr>
  <p:transition>
    <p:comb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655764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4" name="Google Shape;1584;p7"/>
          <p:cNvGrpSpPr/>
          <p:nvPr/>
        </p:nvGrpSpPr>
        <p:grpSpPr>
          <a:xfrm flipH="1">
            <a:off x="286757" y="3773463"/>
            <a:ext cx="1160282" cy="3021827"/>
            <a:chOff x="6723350" y="566875"/>
            <a:chExt cx="665223" cy="1732500"/>
          </a:xfrm>
        </p:grpSpPr>
        <p:cxnSp>
          <p:nvCxnSpPr>
            <p:cNvPr id="1585" name="Google Shape;1585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7"/>
            <p:cNvCxnSpPr/>
            <p:nvPr/>
          </p:nvCxnSpPr>
          <p:spPr>
            <a:xfrm>
              <a:off x="7166832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7"/>
            <p:cNvCxnSpPr/>
            <p:nvPr/>
          </p:nvCxnSpPr>
          <p:spPr>
            <a:xfrm>
              <a:off x="7388573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89" name="Google Shape;1589;p7"/>
          <p:cNvGrpSpPr/>
          <p:nvPr/>
        </p:nvGrpSpPr>
        <p:grpSpPr>
          <a:xfrm rot="-5400000" flipH="1">
            <a:off x="452508" y="3595287"/>
            <a:ext cx="2707336" cy="3378308"/>
            <a:chOff x="6723350" y="566874"/>
            <a:chExt cx="1552194" cy="2824200"/>
          </a:xfrm>
        </p:grpSpPr>
        <p:cxnSp>
          <p:nvCxnSpPr>
            <p:cNvPr id="1590" name="Google Shape;1590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7"/>
            <p:cNvCxnSpPr/>
            <p:nvPr/>
          </p:nvCxnSpPr>
          <p:spPr>
            <a:xfrm rot="5400000">
              <a:off x="5882832" y="1850875"/>
              <a:ext cx="256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7"/>
            <p:cNvCxnSpPr/>
            <p:nvPr/>
          </p:nvCxnSpPr>
          <p:spPr>
            <a:xfrm rot="5400000">
              <a:off x="5976475" y="1978974"/>
              <a:ext cx="282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7"/>
            <p:cNvCxnSpPr/>
            <p:nvPr/>
          </p:nvCxnSpPr>
          <p:spPr>
            <a:xfrm rot="5400000">
              <a:off x="6222667" y="1954524"/>
              <a:ext cx="2775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7"/>
            <p:cNvCxnSpPr/>
            <p:nvPr/>
          </p:nvCxnSpPr>
          <p:spPr>
            <a:xfrm rot="5400000">
              <a:off x="6606109" y="1792824"/>
              <a:ext cx="245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7"/>
            <p:cNvCxnSpPr/>
            <p:nvPr/>
          </p:nvCxnSpPr>
          <p:spPr>
            <a:xfrm rot="5400000">
              <a:off x="6943652" y="1677024"/>
              <a:ext cx="2220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7"/>
            <p:cNvCxnSpPr/>
            <p:nvPr/>
          </p:nvCxnSpPr>
          <p:spPr>
            <a:xfrm rot="5400000">
              <a:off x="7092194" y="1750224"/>
              <a:ext cx="236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598" name="Google Shape;1598;p7"/>
          <p:cNvCxnSpPr/>
          <p:nvPr/>
        </p:nvCxnSpPr>
        <p:spPr>
          <a:xfrm>
            <a:off x="1858507" y="4459950"/>
            <a:ext cx="0" cy="2335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9" name="Google Shape;1599;p7"/>
          <p:cNvCxnSpPr/>
          <p:nvPr/>
        </p:nvCxnSpPr>
        <p:spPr>
          <a:xfrm>
            <a:off x="2250407" y="4449325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0" name="Google Shape;1600;p7"/>
          <p:cNvCxnSpPr/>
          <p:nvPr/>
        </p:nvCxnSpPr>
        <p:spPr>
          <a:xfrm>
            <a:off x="2642307" y="4454700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1" name="Google Shape;1601;p7"/>
          <p:cNvCxnSpPr/>
          <p:nvPr/>
        </p:nvCxnSpPr>
        <p:spPr>
          <a:xfrm>
            <a:off x="3034207" y="4454700"/>
            <a:ext cx="0" cy="1239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2" name="Google Shape;1602;p7"/>
          <p:cNvCxnSpPr/>
          <p:nvPr/>
        </p:nvCxnSpPr>
        <p:spPr>
          <a:xfrm>
            <a:off x="3426107" y="4733500"/>
            <a:ext cx="0" cy="567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3" name="Google Shape;1603;p7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604" name="Google Shape;1604;p7"/>
          <p:cNvSpPr txBox="1">
            <a:spLocks noGrp="1"/>
          </p:cNvSpPr>
          <p:nvPr>
            <p:ph type="title"/>
          </p:nvPr>
        </p:nvSpPr>
        <p:spPr>
          <a:xfrm>
            <a:off x="3702275" y="669575"/>
            <a:ext cx="7372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05" name="Google Shape;1605;p7"/>
          <p:cNvSpPr txBox="1">
            <a:spLocks noGrp="1"/>
          </p:cNvSpPr>
          <p:nvPr>
            <p:ph type="body" idx="1"/>
          </p:nvPr>
        </p:nvSpPr>
        <p:spPr>
          <a:xfrm>
            <a:off x="3822250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6" name="Google Shape;1606;p7"/>
          <p:cNvSpPr txBox="1">
            <a:spLocks noGrp="1"/>
          </p:cNvSpPr>
          <p:nvPr>
            <p:ph type="body" idx="2"/>
          </p:nvPr>
        </p:nvSpPr>
        <p:spPr>
          <a:xfrm>
            <a:off x="7780175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7" name="Google Shape;1607;p7"/>
          <p:cNvSpPr txBox="1">
            <a:spLocks noGrp="1"/>
          </p:cNvSpPr>
          <p:nvPr>
            <p:ph type="body" idx="3"/>
          </p:nvPr>
        </p:nvSpPr>
        <p:spPr>
          <a:xfrm>
            <a:off x="3822250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8" name="Google Shape;1608;p7"/>
          <p:cNvSpPr txBox="1">
            <a:spLocks noGrp="1"/>
          </p:cNvSpPr>
          <p:nvPr>
            <p:ph type="body" idx="4"/>
          </p:nvPr>
        </p:nvSpPr>
        <p:spPr>
          <a:xfrm>
            <a:off x="7780175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9" name="Google Shape;1609;p7"/>
          <p:cNvSpPr txBox="1">
            <a:spLocks noGrp="1"/>
          </p:cNvSpPr>
          <p:nvPr>
            <p:ph type="title" idx="5"/>
          </p:nvPr>
        </p:nvSpPr>
        <p:spPr>
          <a:xfrm>
            <a:off x="3822250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0" name="Google Shape;1610;p7"/>
          <p:cNvSpPr txBox="1">
            <a:spLocks noGrp="1"/>
          </p:cNvSpPr>
          <p:nvPr>
            <p:ph type="title" idx="6"/>
          </p:nvPr>
        </p:nvSpPr>
        <p:spPr>
          <a:xfrm>
            <a:off x="7780175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1" name="Google Shape;1611;p7"/>
          <p:cNvSpPr txBox="1">
            <a:spLocks noGrp="1"/>
          </p:cNvSpPr>
          <p:nvPr>
            <p:ph type="title" idx="7"/>
          </p:nvPr>
        </p:nvSpPr>
        <p:spPr>
          <a:xfrm>
            <a:off x="3822250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2" name="Google Shape;1612;p7"/>
          <p:cNvSpPr txBox="1">
            <a:spLocks noGrp="1"/>
          </p:cNvSpPr>
          <p:nvPr>
            <p:ph type="title" idx="8"/>
          </p:nvPr>
        </p:nvSpPr>
        <p:spPr>
          <a:xfrm>
            <a:off x="7780175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226423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 userDrawn="1"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8793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9FA6628F-7661-4EF2-B625-1A5A633E6B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8394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4D5DF34-2AFD-A167-0D45-86CEBBB54F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35" y="173405"/>
            <a:ext cx="1440048" cy="14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ransition>
    <p:fade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Slide.vn - 2019">
            <a:extLst>
              <a:ext uri="{FF2B5EF4-FFF2-40B4-BE49-F238E27FC236}">
                <a16:creationId xmlns:a16="http://schemas.microsoft.com/office/drawing/2014/main" id="{438B6899-026B-45DA-96BE-0AD41791BAE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85F7C36-629F-FDBD-F34D-62743639BC24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35" y="173405"/>
            <a:ext cx="1440048" cy="14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016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9" r:id="rId3"/>
    <p:sldLayoutId id="2147483730" r:id="rId4"/>
    <p:sldLayoutId id="2147483731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6" r:id="rId15"/>
    <p:sldLayoutId id="2147483751" r:id="rId16"/>
    <p:sldLayoutId id="2147483755" r:id="rId17"/>
    <p:sldLayoutId id="2147483757" r:id="rId18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Slide.vn - 2019">
            <a:extLst>
              <a:ext uri="{FF2B5EF4-FFF2-40B4-BE49-F238E27FC236}">
                <a16:creationId xmlns:a16="http://schemas.microsoft.com/office/drawing/2014/main" id="{438B6899-026B-45DA-96BE-0AD41791BAE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FEAB599-348B-7BDC-8778-325FD3A76DBC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35" y="173405"/>
            <a:ext cx="1440048" cy="14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187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9" r:id="rId16"/>
    <p:sldLayoutId id="2147483784" r:id="rId17"/>
    <p:sldLayoutId id="2147483788" r:id="rId18"/>
    <p:sldLayoutId id="2147483789" r:id="rId19"/>
    <p:sldLayoutId id="2147483790" r:id="rId20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2025/3/14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8537229-DC43-9D3C-A1C9-041AE68E727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35" y="173405"/>
            <a:ext cx="1440048" cy="14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3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42632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ransition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microsoft.com/office/2007/relationships/media" Target="../media/media2.mp3"/><Relationship Id="rId7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4.gif"/><Relationship Id="rId5" Type="http://schemas.microsoft.com/office/2007/relationships/media" Target="../media/media3.mp3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slide" Target="slide5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CED96C-485B-4B9A-A6BA-8AE2F4708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704" y="2729347"/>
            <a:ext cx="6687892" cy="315190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F20AD43-C14B-4D53-BF83-39D4D5D27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5" b="94149" l="9985" r="89998">
                        <a14:foregroundMark x1="43024" y1="25438" x2="40840" y2="33206"/>
                        <a14:foregroundMark x1="53359" y1="24621" x2="54442" y2="32922"/>
                        <a14:foregroundMark x1="54442" y1="32922" x2="54442" y2="32922"/>
                        <a14:foregroundMark x1="40840" y1="27205" x2="40840" y2="27205"/>
                        <a14:foregroundMark x1="42607" y1="26538" x2="41107" y2="32522"/>
                        <a14:foregroundMark x1="55126" y1="26938" x2="55676" y2="30755"/>
                        <a14:foregroundMark x1="36206" y1="51292" x2="43291" y2="50075"/>
                        <a14:foregroundMark x1="43291" y1="50075" x2="43291" y2="50075"/>
                        <a14:foregroundMark x1="40423" y1="26804" x2="38940" y2="31839"/>
                        <a14:foregroundMark x1="46691" y1="33606" x2="48591" y2="35639"/>
                        <a14:foregroundMark x1="48591" y1="50075" x2="48325" y2="54292"/>
                        <a14:foregroundMark x1="48812" y1="92124" x2="55093" y2="94149"/>
                        <a14:foregroundMark x1="47095" y1="91571" x2="48104" y2="91896"/>
                        <a14:foregroundMark x1="39890" y1="89248" x2="46676" y2="91436"/>
                        <a14:foregroundMark x1="55093" y1="94149" x2="55393" y2="94149"/>
                        <a14:backgroundMark x1="47775" y1="91699" x2="47908" y2="92782"/>
                        <a14:backgroundMark x1="48458" y1="91432" x2="48458" y2="92932"/>
                        <a14:backgroundMark x1="46691" y1="91432" x2="47091" y2="92932"/>
                        <a14:backgroundMark x1="55393" y1="93882" x2="55393" y2="938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2162" y="-398445"/>
            <a:ext cx="7940351" cy="7940351"/>
          </a:xfrm>
          <a:prstGeom prst="rect">
            <a:avLst/>
          </a:prstGeom>
        </p:spPr>
      </p:pic>
      <p:pic>
        <p:nvPicPr>
          <p:cNvPr id="3" name="Picture 2" descr="A yellow and blue letters&#10;&#10;Description automatically generated">
            <a:extLst>
              <a:ext uri="{FF2B5EF4-FFF2-40B4-BE49-F238E27FC236}">
                <a16:creationId xmlns:a16="http://schemas.microsoft.com/office/drawing/2014/main" id="{F3EE0C7B-25CD-687D-5287-9F4AF990B6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265">
            <a:off x="2665564" y="2489200"/>
            <a:ext cx="6173636" cy="215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888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AE2A8-C98E-86E0-7308-E969EA202319}"/>
              </a:ext>
            </a:extLst>
          </p:cNvPr>
          <p:cNvSpPr/>
          <p:nvPr/>
        </p:nvSpPr>
        <p:spPr>
          <a:xfrm>
            <a:off x="304800" y="213360"/>
            <a:ext cx="11582400" cy="63703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D454567-C989-893B-2C61-58DA7B17D9F7}"/>
              </a:ext>
            </a:extLst>
          </p:cNvPr>
          <p:cNvSpPr/>
          <p:nvPr/>
        </p:nvSpPr>
        <p:spPr>
          <a:xfrm>
            <a:off x="749137" y="569414"/>
            <a:ext cx="622839" cy="56456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prstClr val="white"/>
                </a:solidFill>
                <a:latin typeface="Calibri"/>
              </a:rPr>
              <a:t>1</a:t>
            </a:r>
            <a:endParaRPr lang="vi-VN" sz="4267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2CDDE-A125-26B2-C27A-E3EDD729B183}"/>
              </a:ext>
            </a:extLst>
          </p:cNvPr>
          <p:cNvSpPr txBox="1"/>
          <p:nvPr/>
        </p:nvSpPr>
        <p:spPr>
          <a:xfrm>
            <a:off x="1370536" y="201981"/>
            <a:ext cx="988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 đây là năm (khoảng thời gian) xảy ra các sự kiện trong lịch sử Việt Nam. Em hãy cho biết mỗi sự kiện xảy ra vào thế kỉ nào.</a:t>
            </a:r>
            <a:endParaRPr lang="vi-VN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E7F750-6C0B-EF52-1E8C-BBBF78D8E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" y="1961515"/>
            <a:ext cx="5741670" cy="23004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A4BF54-2BFD-8589-C3C8-51CB92E46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802" y="1860550"/>
            <a:ext cx="5629275" cy="2324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E5894C-2203-FF04-0873-5D4DD0130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0752" y="4240530"/>
            <a:ext cx="5514975" cy="234315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F993DD3-CC60-145A-FB27-882EC3CB50F8}"/>
              </a:ext>
            </a:extLst>
          </p:cNvPr>
          <p:cNvSpPr/>
          <p:nvPr/>
        </p:nvSpPr>
        <p:spPr>
          <a:xfrm>
            <a:off x="1330960" y="3728720"/>
            <a:ext cx="179832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I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A9751A-0722-C767-CD97-B3019A3CDEE3}"/>
              </a:ext>
            </a:extLst>
          </p:cNvPr>
          <p:cNvSpPr/>
          <p:nvPr/>
        </p:nvSpPr>
        <p:spPr>
          <a:xfrm>
            <a:off x="4053840" y="3738880"/>
            <a:ext cx="189992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X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91528A9-3C52-D951-F356-8690189C635B}"/>
              </a:ext>
            </a:extLst>
          </p:cNvPr>
          <p:cNvSpPr/>
          <p:nvPr/>
        </p:nvSpPr>
        <p:spPr>
          <a:xfrm>
            <a:off x="6675120" y="3799840"/>
            <a:ext cx="206248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XI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9857171-01D3-43A9-C19B-6856C5022F45}"/>
              </a:ext>
            </a:extLst>
          </p:cNvPr>
          <p:cNvSpPr/>
          <p:nvPr/>
        </p:nvSpPr>
        <p:spPr>
          <a:xfrm>
            <a:off x="9479280" y="3820160"/>
            <a:ext cx="221488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XIII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DFCA4E9-F9C5-C819-C8EE-16458132BBB2}"/>
              </a:ext>
            </a:extLst>
          </p:cNvPr>
          <p:cNvSpPr/>
          <p:nvPr/>
        </p:nvSpPr>
        <p:spPr>
          <a:xfrm>
            <a:off x="3789680" y="6136640"/>
            <a:ext cx="221488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XX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C4CD48-A6D1-398A-8523-ACDB19C333B6}"/>
              </a:ext>
            </a:extLst>
          </p:cNvPr>
          <p:cNvSpPr/>
          <p:nvPr/>
        </p:nvSpPr>
        <p:spPr>
          <a:xfrm>
            <a:off x="6624320" y="6207760"/>
            <a:ext cx="221488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XX</a:t>
            </a:r>
          </a:p>
        </p:txBody>
      </p:sp>
    </p:spTree>
    <p:extLst>
      <p:ext uri="{BB962C8B-B14F-4D97-AF65-F5344CB8AC3E}">
        <p14:creationId xmlns:p14="http://schemas.microsoft.com/office/powerpoint/2010/main" val="13633276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AE2A8-C98E-86E0-7308-E969EA202319}"/>
              </a:ext>
            </a:extLst>
          </p:cNvPr>
          <p:cNvSpPr/>
          <p:nvPr/>
        </p:nvSpPr>
        <p:spPr>
          <a:xfrm>
            <a:off x="304800" y="213360"/>
            <a:ext cx="11582400" cy="63703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D454567-C989-893B-2C61-58DA7B17D9F7}"/>
              </a:ext>
            </a:extLst>
          </p:cNvPr>
          <p:cNvSpPr/>
          <p:nvPr/>
        </p:nvSpPr>
        <p:spPr>
          <a:xfrm>
            <a:off x="728817" y="437334"/>
            <a:ext cx="622839" cy="56456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67" b="1" dirty="0">
                <a:solidFill>
                  <a:prstClr val="white"/>
                </a:solidFill>
                <a:latin typeface="Calibri"/>
              </a:rPr>
              <a:t>2</a:t>
            </a:r>
            <a:endParaRPr kumimoji="0" lang="vi-VN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2CDDE-A125-26B2-C27A-E3EDD729B183}"/>
              </a:ext>
            </a:extLst>
          </p:cNvPr>
          <p:cNvSpPr txBox="1"/>
          <p:nvPr/>
        </p:nvSpPr>
        <p:spPr>
          <a:xfrm>
            <a:off x="1431496" y="374701"/>
            <a:ext cx="988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27BB9C-0CA6-33ED-436A-FE5BE12A6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850" y="922972"/>
            <a:ext cx="6057900" cy="1476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ED6511-1250-A0D8-FD3C-FF96AE27E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40" y="2864802"/>
            <a:ext cx="11371200" cy="16259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33CFDD5-1CA1-DCC8-2038-827F30F602DF}"/>
              </a:ext>
            </a:extLst>
          </p:cNvPr>
          <p:cNvSpPr/>
          <p:nvPr/>
        </p:nvSpPr>
        <p:spPr>
          <a:xfrm>
            <a:off x="2672080" y="3017520"/>
            <a:ext cx="640080" cy="538480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1,5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06226E-1FA9-E539-C8D7-9FEBAF7B242C}"/>
              </a:ext>
            </a:extLst>
          </p:cNvPr>
          <p:cNvSpPr/>
          <p:nvPr/>
        </p:nvSpPr>
        <p:spPr>
          <a:xfrm>
            <a:off x="2590800" y="3881120"/>
            <a:ext cx="640080" cy="538480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0,7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01FB05-7AD2-CEAA-ADC6-6F1C2D6233F2}"/>
              </a:ext>
            </a:extLst>
          </p:cNvPr>
          <p:cNvSpPr/>
          <p:nvPr/>
        </p:nvSpPr>
        <p:spPr>
          <a:xfrm>
            <a:off x="9997440" y="2987040"/>
            <a:ext cx="711200" cy="538480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1,25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8CA77C-6D83-F2E3-855D-46EB69D604F9}"/>
              </a:ext>
            </a:extLst>
          </p:cNvPr>
          <p:cNvSpPr/>
          <p:nvPr/>
        </p:nvSpPr>
        <p:spPr>
          <a:xfrm>
            <a:off x="10149840" y="3830320"/>
            <a:ext cx="711200" cy="538480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2,45</a:t>
            </a:r>
          </a:p>
        </p:txBody>
      </p:sp>
    </p:spTree>
    <p:extLst>
      <p:ext uri="{BB962C8B-B14F-4D97-AF65-F5344CB8AC3E}">
        <p14:creationId xmlns:p14="http://schemas.microsoft.com/office/powerpoint/2010/main" val="36817453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 animBg="1"/>
      <p:bldP spid="12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F20AD43-C14B-4D53-BF83-39D4D5D27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5" b="94149" l="9985" r="89998">
                        <a14:foregroundMark x1="43024" y1="25438" x2="40840" y2="33206"/>
                        <a14:foregroundMark x1="53359" y1="24621" x2="54442" y2="32922"/>
                        <a14:foregroundMark x1="54442" y1="32922" x2="54442" y2="32922"/>
                        <a14:foregroundMark x1="40840" y1="27205" x2="40840" y2="27205"/>
                        <a14:foregroundMark x1="42607" y1="26538" x2="41107" y2="32522"/>
                        <a14:foregroundMark x1="55126" y1="26938" x2="55676" y2="30755"/>
                        <a14:foregroundMark x1="36206" y1="51292" x2="43291" y2="50075"/>
                        <a14:foregroundMark x1="43291" y1="50075" x2="43291" y2="50075"/>
                        <a14:foregroundMark x1="40423" y1="26804" x2="38940" y2="31839"/>
                        <a14:foregroundMark x1="46691" y1="33606" x2="48591" y2="35639"/>
                        <a14:foregroundMark x1="48591" y1="50075" x2="48325" y2="54292"/>
                        <a14:foregroundMark x1="48812" y1="92124" x2="55093" y2="94149"/>
                        <a14:foregroundMark x1="47095" y1="91571" x2="48104" y2="91896"/>
                        <a14:foregroundMark x1="39890" y1="89248" x2="46676" y2="91436"/>
                        <a14:foregroundMark x1="55093" y1="94149" x2="55393" y2="94149"/>
                        <a14:backgroundMark x1="47775" y1="91699" x2="47908" y2="92782"/>
                        <a14:backgroundMark x1="48458" y1="91432" x2="48458" y2="92932"/>
                        <a14:backgroundMark x1="46691" y1="91432" x2="47091" y2="92932"/>
                        <a14:backgroundMark x1="55393" y1="93882" x2="55393" y2="938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2162" y="-398445"/>
            <a:ext cx="7940351" cy="7940351"/>
          </a:xfrm>
          <a:prstGeom prst="rect">
            <a:avLst/>
          </a:prstGeom>
        </p:spPr>
      </p:pic>
      <p:pic>
        <p:nvPicPr>
          <p:cNvPr id="4" name="Picture 3" descr="A black and orange text&#10;&#10;Description automatically generated">
            <a:extLst>
              <a:ext uri="{FF2B5EF4-FFF2-40B4-BE49-F238E27FC236}">
                <a16:creationId xmlns:a16="http://schemas.microsoft.com/office/drawing/2014/main" id="{C50B07FF-0E6D-F345-6649-26E3BBC9B8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7891">
            <a:off x="-416560" y="2111541"/>
            <a:ext cx="12192000" cy="29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353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AE2A8-C98E-86E0-7308-E969EA202319}"/>
              </a:ext>
            </a:extLst>
          </p:cNvPr>
          <p:cNvSpPr/>
          <p:nvPr/>
        </p:nvSpPr>
        <p:spPr>
          <a:xfrm>
            <a:off x="304800" y="213360"/>
            <a:ext cx="11582400" cy="63703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D454567-C989-893B-2C61-58DA7B17D9F7}"/>
              </a:ext>
            </a:extLst>
          </p:cNvPr>
          <p:cNvSpPr/>
          <p:nvPr/>
        </p:nvSpPr>
        <p:spPr>
          <a:xfrm>
            <a:off x="728817" y="437334"/>
            <a:ext cx="622839" cy="56456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67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kumimoji="0" lang="vi-VN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2CDDE-A125-26B2-C27A-E3EDD729B183}"/>
              </a:ext>
            </a:extLst>
          </p:cNvPr>
          <p:cNvSpPr txBox="1"/>
          <p:nvPr/>
        </p:nvSpPr>
        <p:spPr>
          <a:xfrm>
            <a:off x="1431496" y="374701"/>
            <a:ext cx="988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0DC858-83EA-E1BC-7FEA-C9E397E98C5F}"/>
                  </a:ext>
                </a:extLst>
              </p:cNvPr>
              <p:cNvSpPr txBox="1"/>
              <p:nvPr/>
            </p:nvSpPr>
            <p:spPr>
              <a:xfrm>
                <a:off x="762000" y="1463040"/>
                <a:ext cx="5394960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giờ =         phút</a:t>
                </a:r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0DC858-83EA-E1BC-7FEA-C9E397E98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463040"/>
                <a:ext cx="5394960" cy="787716"/>
              </a:xfrm>
              <a:prstGeom prst="rect">
                <a:avLst/>
              </a:prstGeom>
              <a:blipFill>
                <a:blip r:embed="rId3"/>
                <a:stretch>
                  <a:fillRect l="-2825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960F43E-7028-16B5-39E4-AE42E591C555}"/>
              </a:ext>
            </a:extLst>
          </p:cNvPr>
          <p:cNvSpPr txBox="1"/>
          <p:nvPr/>
        </p:nvSpPr>
        <p:spPr>
          <a:xfrm>
            <a:off x="741680" y="2834640"/>
            <a:ext cx="539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</a:rPr>
              <a:t>b)3 phút 36 giây =         phút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5B40E2-6514-5A24-235B-E4E9146D3920}"/>
              </a:ext>
            </a:extLst>
          </p:cNvPr>
          <p:cNvSpPr txBox="1"/>
          <p:nvPr/>
        </p:nvSpPr>
        <p:spPr>
          <a:xfrm>
            <a:off x="792480" y="4023360"/>
            <a:ext cx="539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giờ 24 phút =        giờ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334A27-8F17-6DBE-9BBF-3C68727A1553}"/>
                  </a:ext>
                </a:extLst>
              </p:cNvPr>
              <p:cNvSpPr txBox="1"/>
              <p:nvPr/>
            </p:nvSpPr>
            <p:spPr>
              <a:xfrm>
                <a:off x="6604000" y="1574800"/>
                <a:ext cx="496824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nl-NL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phút  =         giây</a:t>
                </a:r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334A27-8F17-6DBE-9BBF-3C68727A1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0" y="1574800"/>
                <a:ext cx="4968240" cy="803682"/>
              </a:xfrm>
              <a:prstGeom prst="rect">
                <a:avLst/>
              </a:prstGeom>
              <a:blipFill>
                <a:blip r:embed="rId4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E2590FA-2367-3BB8-09C9-D01FA7D05E60}"/>
              </a:ext>
            </a:extLst>
          </p:cNvPr>
          <p:cNvSpPr txBox="1"/>
          <p:nvPr/>
        </p:nvSpPr>
        <p:spPr>
          <a:xfrm>
            <a:off x="6593840" y="262128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</a:rPr>
              <a:t>3,6 phút  =        phút         giây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353515-E32E-552D-F0AD-A3469A0A31FA}"/>
              </a:ext>
            </a:extLst>
          </p:cNvPr>
          <p:cNvSpPr txBox="1"/>
          <p:nvPr/>
        </p:nvSpPr>
        <p:spPr>
          <a:xfrm>
            <a:off x="6624320" y="3952240"/>
            <a:ext cx="4968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1,4 giờ =        giờ         phút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518706-2A40-FA29-F273-F98288724E76}"/>
              </a:ext>
            </a:extLst>
          </p:cNvPr>
          <p:cNvSpPr/>
          <p:nvPr/>
        </p:nvSpPr>
        <p:spPr>
          <a:xfrm>
            <a:off x="2570480" y="1584960"/>
            <a:ext cx="589280" cy="5181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17A3C6-35A3-ADF5-EA0F-D8735697AB83}"/>
              </a:ext>
            </a:extLst>
          </p:cNvPr>
          <p:cNvSpPr/>
          <p:nvPr/>
        </p:nvSpPr>
        <p:spPr>
          <a:xfrm>
            <a:off x="4033520" y="2875280"/>
            <a:ext cx="680720" cy="5181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306517-F1D6-448E-CCA5-984B5E3902DF}"/>
              </a:ext>
            </a:extLst>
          </p:cNvPr>
          <p:cNvSpPr/>
          <p:nvPr/>
        </p:nvSpPr>
        <p:spPr>
          <a:xfrm>
            <a:off x="3545840" y="4043680"/>
            <a:ext cx="558800" cy="5181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BA1506-2EB7-2BE1-7ACD-A68539898EC3}"/>
              </a:ext>
            </a:extLst>
          </p:cNvPr>
          <p:cNvSpPr/>
          <p:nvPr/>
        </p:nvSpPr>
        <p:spPr>
          <a:xfrm>
            <a:off x="8290560" y="1717040"/>
            <a:ext cx="629920" cy="5181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302B53-DF47-3E53-7A84-C88577A52C14}"/>
              </a:ext>
            </a:extLst>
          </p:cNvPr>
          <p:cNvSpPr/>
          <p:nvPr/>
        </p:nvSpPr>
        <p:spPr>
          <a:xfrm>
            <a:off x="8585200" y="2672080"/>
            <a:ext cx="629920" cy="5181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08A0C3-A7DF-9F61-57FB-1A5BEB1A8D20}"/>
              </a:ext>
            </a:extLst>
          </p:cNvPr>
          <p:cNvSpPr/>
          <p:nvPr/>
        </p:nvSpPr>
        <p:spPr>
          <a:xfrm>
            <a:off x="10109200" y="2661920"/>
            <a:ext cx="629920" cy="5181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B3C9E8-8139-C52B-4FA3-8529DF9E74BA}"/>
              </a:ext>
            </a:extLst>
          </p:cNvPr>
          <p:cNvSpPr/>
          <p:nvPr/>
        </p:nvSpPr>
        <p:spPr>
          <a:xfrm>
            <a:off x="8270240" y="3962400"/>
            <a:ext cx="629920" cy="5181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F88F90C-92AB-D96A-3E99-8C7C6470AD80}"/>
              </a:ext>
            </a:extLst>
          </p:cNvPr>
          <p:cNvSpPr/>
          <p:nvPr/>
        </p:nvSpPr>
        <p:spPr>
          <a:xfrm>
            <a:off x="9499600" y="3992880"/>
            <a:ext cx="619760" cy="5181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F1B188-88DF-B02E-637C-E00CD9B92FDA}"/>
              </a:ext>
            </a:extLst>
          </p:cNvPr>
          <p:cNvSpPr/>
          <p:nvPr/>
        </p:nvSpPr>
        <p:spPr>
          <a:xfrm>
            <a:off x="2479040" y="1524000"/>
            <a:ext cx="670560" cy="5892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D8698D-09DA-8C35-0E1B-0C0387D62D35}"/>
              </a:ext>
            </a:extLst>
          </p:cNvPr>
          <p:cNvSpPr/>
          <p:nvPr/>
        </p:nvSpPr>
        <p:spPr>
          <a:xfrm>
            <a:off x="8260080" y="1696720"/>
            <a:ext cx="670560" cy="5892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F7F8561-4FA3-FA1C-3C0C-F25937A99D9D}"/>
              </a:ext>
            </a:extLst>
          </p:cNvPr>
          <p:cNvSpPr/>
          <p:nvPr/>
        </p:nvSpPr>
        <p:spPr>
          <a:xfrm>
            <a:off x="4033520" y="2834640"/>
            <a:ext cx="680720" cy="5892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3,6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DA6302-A77B-102F-BA7C-0DDDFEAA6FC0}"/>
              </a:ext>
            </a:extLst>
          </p:cNvPr>
          <p:cNvSpPr/>
          <p:nvPr/>
        </p:nvSpPr>
        <p:spPr>
          <a:xfrm>
            <a:off x="3535680" y="4023360"/>
            <a:ext cx="680720" cy="5892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1,4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0F8248-AA2D-157E-514E-4F2660968F1A}"/>
              </a:ext>
            </a:extLst>
          </p:cNvPr>
          <p:cNvSpPr/>
          <p:nvPr/>
        </p:nvSpPr>
        <p:spPr>
          <a:xfrm>
            <a:off x="8585200" y="2641600"/>
            <a:ext cx="660400" cy="57912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D8B994-258E-1CC7-23B5-280BE2F39539}"/>
              </a:ext>
            </a:extLst>
          </p:cNvPr>
          <p:cNvSpPr/>
          <p:nvPr/>
        </p:nvSpPr>
        <p:spPr>
          <a:xfrm>
            <a:off x="10078720" y="2631440"/>
            <a:ext cx="701040" cy="57912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5A8B5B4-44FD-2A17-4ADD-FBE23C42C961}"/>
              </a:ext>
            </a:extLst>
          </p:cNvPr>
          <p:cNvSpPr/>
          <p:nvPr/>
        </p:nvSpPr>
        <p:spPr>
          <a:xfrm>
            <a:off x="8239760" y="3921760"/>
            <a:ext cx="660400" cy="57912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7B83E30-13C1-35B3-BDEA-9F5DFA71210A}"/>
              </a:ext>
            </a:extLst>
          </p:cNvPr>
          <p:cNvSpPr/>
          <p:nvPr/>
        </p:nvSpPr>
        <p:spPr>
          <a:xfrm>
            <a:off x="9499600" y="3962400"/>
            <a:ext cx="701040" cy="57912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8401753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9" grpId="0"/>
      <p:bldP spid="11" grpId="0"/>
      <p:bldP spid="13" grpId="0"/>
      <p:bldP spid="14" grpId="0"/>
      <p:bldP spid="16" grpId="0" animBg="1"/>
      <p:bldP spid="17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AE2A8-C98E-86E0-7308-E969EA202319}"/>
              </a:ext>
            </a:extLst>
          </p:cNvPr>
          <p:cNvSpPr/>
          <p:nvPr/>
        </p:nvSpPr>
        <p:spPr>
          <a:xfrm>
            <a:off x="304800" y="213360"/>
            <a:ext cx="11582400" cy="63703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D454567-C989-893B-2C61-58DA7B17D9F7}"/>
              </a:ext>
            </a:extLst>
          </p:cNvPr>
          <p:cNvSpPr/>
          <p:nvPr/>
        </p:nvSpPr>
        <p:spPr>
          <a:xfrm>
            <a:off x="728817" y="437334"/>
            <a:ext cx="622839" cy="56456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endParaRPr kumimoji="0" lang="vi-VN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2CDDE-A125-26B2-C27A-E3EDD729B183}"/>
              </a:ext>
            </a:extLst>
          </p:cNvPr>
          <p:cNvSpPr txBox="1"/>
          <p:nvPr/>
        </p:nvSpPr>
        <p:spPr>
          <a:xfrm>
            <a:off x="1431496" y="374701"/>
            <a:ext cx="988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 gian con quay của mỗi bạn Việt, Nam và Rô-bốt quay trên mặt trên mặt đất được cho như bảng bên.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33BCD03-FB82-0650-BB19-8CE37DAE36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084177"/>
                  </p:ext>
                </p:extLst>
              </p:nvPr>
            </p:nvGraphicFramePr>
            <p:xfrm>
              <a:off x="6532880" y="1654334"/>
              <a:ext cx="5034280" cy="2251075"/>
            </p:xfrm>
            <a:graphic>
              <a:graphicData uri="http://schemas.openxmlformats.org/drawingml/2006/table">
                <a:tbl>
                  <a:tblPr/>
                  <a:tblGrid>
                    <a:gridCol w="2517140">
                      <a:extLst>
                        <a:ext uri="{9D8B030D-6E8A-4147-A177-3AD203B41FA5}">
                          <a16:colId xmlns:a16="http://schemas.microsoft.com/office/drawing/2014/main" val="1211991461"/>
                        </a:ext>
                      </a:extLst>
                    </a:gridCol>
                    <a:gridCol w="2517140">
                      <a:extLst>
                        <a:ext uri="{9D8B030D-6E8A-4147-A177-3AD203B41FA5}">
                          <a16:colId xmlns:a16="http://schemas.microsoft.com/office/drawing/2014/main" val="172202242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Bạn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Thời gian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043332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Việt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3 phút 20 giây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3481388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Nam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</a:rPr>
                            <a:t> </a:t>
                          </a:r>
                          <a:r>
                            <a:rPr lang="en-US" sz="2800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giờ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4441177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Rô-bốt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</a:rPr>
                            <a:t>0,1 </a:t>
                          </a:r>
                          <a:r>
                            <a:rPr lang="en-US" sz="2800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giờ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59131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33BCD03-FB82-0650-BB19-8CE37DAE36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084177"/>
                  </p:ext>
                </p:extLst>
              </p:nvPr>
            </p:nvGraphicFramePr>
            <p:xfrm>
              <a:off x="6532880" y="1654334"/>
              <a:ext cx="5034280" cy="2251075"/>
            </p:xfrm>
            <a:graphic>
              <a:graphicData uri="http://schemas.openxmlformats.org/drawingml/2006/table">
                <a:tbl>
                  <a:tblPr/>
                  <a:tblGrid>
                    <a:gridCol w="2517140">
                      <a:extLst>
                        <a:ext uri="{9D8B030D-6E8A-4147-A177-3AD203B41FA5}">
                          <a16:colId xmlns:a16="http://schemas.microsoft.com/office/drawing/2014/main" val="1211991461"/>
                        </a:ext>
                      </a:extLst>
                    </a:gridCol>
                    <a:gridCol w="2517140">
                      <a:extLst>
                        <a:ext uri="{9D8B030D-6E8A-4147-A177-3AD203B41FA5}">
                          <a16:colId xmlns:a16="http://schemas.microsoft.com/office/drawing/2014/main" val="1722022429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Bạn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Thời gian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043332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Việt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3 phút 20 giây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34813884"/>
                      </a:ext>
                    </a:extLst>
                  </a:tr>
                  <a:tr h="6965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Nam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84" t="-156522" r="-484" b="-982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44117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Rô-bốt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</a:rPr>
                            <a:t>0,1 </a:t>
                          </a:r>
                          <a:r>
                            <a:rPr lang="en-US" sz="2800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giờ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59131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B635DD6-D474-BAF2-2ECA-637A0AA38B1A}"/>
              </a:ext>
            </a:extLst>
          </p:cNvPr>
          <p:cNvSpPr txBox="1"/>
          <p:nvPr/>
        </p:nvSpPr>
        <p:spPr>
          <a:xfrm>
            <a:off x="670560" y="2062480"/>
            <a:ext cx="523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quay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quay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lâu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B09986-8FDC-9496-4E4B-3BC04B645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720" y="3371742"/>
            <a:ext cx="4592002" cy="27991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FF8432-1D9D-4461-C935-7C22FBA4ECE1}"/>
                  </a:ext>
                </a:extLst>
              </p:cNvPr>
              <p:cNvSpPr txBox="1"/>
              <p:nvPr/>
            </p:nvSpPr>
            <p:spPr>
              <a:xfrm>
                <a:off x="5582663" y="4035931"/>
                <a:ext cx="6248595" cy="2290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i="1" kern="100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800" i="1" kern="1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800" i="1" kern="100" dirty="0">
                  <a:solidFill>
                    <a:srgbClr val="FF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kern="1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kern="1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x 60 </a:t>
                </a:r>
                <a:r>
                  <a:rPr lang="en-US" sz="2800" kern="1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800" kern="1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= 3 </a:t>
                </a:r>
                <a:r>
                  <a:rPr lang="en-US" sz="2800" kern="1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phút</a:t>
                </a:r>
                <a:endParaRPr lang="en-US" sz="2800" kern="1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0,1 </a:t>
                </a:r>
                <a:r>
                  <a:rPr lang="en-US" sz="2800" kern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x 60 </a:t>
                </a:r>
                <a:r>
                  <a:rPr lang="en-US" sz="2800" kern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6 </a:t>
                </a:r>
                <a:r>
                  <a:rPr lang="en-US" sz="2800" kern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phút</a:t>
                </a:r>
                <a:endParaRPr lang="en-US" sz="2800" kern="1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kern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con quay </a:t>
                </a:r>
                <a:r>
                  <a:rPr lang="en-US" sz="2800" kern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kern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Rô</a:t>
                </a:r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- </a:t>
                </a:r>
                <a:r>
                  <a:rPr lang="en-US" sz="2800" kern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bốt</a:t>
                </a:r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quay </a:t>
                </a:r>
                <a:r>
                  <a:rPr lang="en-US" sz="2800" kern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lâu</a:t>
                </a:r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kern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nhất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1FF8432-1D9D-4461-C935-7C22FBA4E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663" y="4035931"/>
                <a:ext cx="6248595" cy="2290627"/>
              </a:xfrm>
              <a:prstGeom prst="rect">
                <a:avLst/>
              </a:prstGeom>
              <a:blipFill rotWithShape="0">
                <a:blip r:embed="rId5"/>
                <a:stretch>
                  <a:fillRect l="-976" t="-1064" r="-878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6485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208;p38">
            <a:extLst>
              <a:ext uri="{FF2B5EF4-FFF2-40B4-BE49-F238E27FC236}">
                <a16:creationId xmlns:a16="http://schemas.microsoft.com/office/drawing/2014/main" id="{1ADDF268-3C8F-4A5D-841C-D63A319D20FC}"/>
              </a:ext>
            </a:extLst>
          </p:cNvPr>
          <p:cNvGrpSpPr/>
          <p:nvPr/>
        </p:nvGrpSpPr>
        <p:grpSpPr>
          <a:xfrm rot="8100000">
            <a:off x="8921399" y="2500495"/>
            <a:ext cx="4062899" cy="3068545"/>
            <a:chOff x="5102217" y="2695575"/>
            <a:chExt cx="1971523" cy="1489013"/>
          </a:xfrm>
        </p:grpSpPr>
        <p:sp>
          <p:nvSpPr>
            <p:cNvPr id="50" name="Google Shape;4209;p38">
              <a:extLst>
                <a:ext uri="{FF2B5EF4-FFF2-40B4-BE49-F238E27FC236}">
                  <a16:creationId xmlns:a16="http://schemas.microsoft.com/office/drawing/2014/main" id="{CFF1ADB8-49C8-43BE-8E5F-07550F1D5D8E}"/>
                </a:ext>
              </a:extLst>
            </p:cNvPr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4210;p38">
              <a:extLst>
                <a:ext uri="{FF2B5EF4-FFF2-40B4-BE49-F238E27FC236}">
                  <a16:creationId xmlns:a16="http://schemas.microsoft.com/office/drawing/2014/main" id="{708C59D8-DAD8-4DF7-93CE-6BFBE2D777D5}"/>
                </a:ext>
              </a:extLst>
            </p:cNvPr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4211;p38">
              <a:extLst>
                <a:ext uri="{FF2B5EF4-FFF2-40B4-BE49-F238E27FC236}">
                  <a16:creationId xmlns:a16="http://schemas.microsoft.com/office/drawing/2014/main" id="{FE857028-B8B3-4967-AAD5-4C77647388F2}"/>
                </a:ext>
              </a:extLst>
            </p:cNvPr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4212;p38">
              <a:extLst>
                <a:ext uri="{FF2B5EF4-FFF2-40B4-BE49-F238E27FC236}">
                  <a16:creationId xmlns:a16="http://schemas.microsoft.com/office/drawing/2014/main" id="{43EE489D-68BD-4CBA-BEED-9074A25C5734}"/>
                </a:ext>
              </a:extLst>
            </p:cNvPr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4213;p38">
              <a:extLst>
                <a:ext uri="{FF2B5EF4-FFF2-40B4-BE49-F238E27FC236}">
                  <a16:creationId xmlns:a16="http://schemas.microsoft.com/office/drawing/2014/main" id="{A458F0E2-CEEB-4132-910C-B0D07C77F803}"/>
                </a:ext>
              </a:extLst>
            </p:cNvPr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4214;p38">
              <a:extLst>
                <a:ext uri="{FF2B5EF4-FFF2-40B4-BE49-F238E27FC236}">
                  <a16:creationId xmlns:a16="http://schemas.microsoft.com/office/drawing/2014/main" id="{972F5905-A829-44EE-A071-0C0DA34C074B}"/>
                </a:ext>
              </a:extLst>
            </p:cNvPr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4215;p38">
              <a:extLst>
                <a:ext uri="{FF2B5EF4-FFF2-40B4-BE49-F238E27FC236}">
                  <a16:creationId xmlns:a16="http://schemas.microsoft.com/office/drawing/2014/main" id="{EA3701D3-0CC3-429A-BF19-BB078630B811}"/>
                </a:ext>
              </a:extLst>
            </p:cNvPr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4216;p38">
              <a:extLst>
                <a:ext uri="{FF2B5EF4-FFF2-40B4-BE49-F238E27FC236}">
                  <a16:creationId xmlns:a16="http://schemas.microsoft.com/office/drawing/2014/main" id="{EFEAECF1-5ACB-49CC-8F5F-9BE7AAB20B1F}"/>
                </a:ext>
              </a:extLst>
            </p:cNvPr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4217;p38">
              <a:extLst>
                <a:ext uri="{FF2B5EF4-FFF2-40B4-BE49-F238E27FC236}">
                  <a16:creationId xmlns:a16="http://schemas.microsoft.com/office/drawing/2014/main" id="{5A699440-C48B-4656-AE1E-B10D055F6EB1}"/>
                </a:ext>
              </a:extLst>
            </p:cNvPr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4218;p38">
              <a:extLst>
                <a:ext uri="{FF2B5EF4-FFF2-40B4-BE49-F238E27FC236}">
                  <a16:creationId xmlns:a16="http://schemas.microsoft.com/office/drawing/2014/main" id="{B5060FB3-371A-4706-AAD4-47CABE083BC4}"/>
                </a:ext>
              </a:extLst>
            </p:cNvPr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4219;p38">
              <a:extLst>
                <a:ext uri="{FF2B5EF4-FFF2-40B4-BE49-F238E27FC236}">
                  <a16:creationId xmlns:a16="http://schemas.microsoft.com/office/drawing/2014/main" id="{A49464FA-99FF-42F2-8627-213291774C0E}"/>
                </a:ext>
              </a:extLst>
            </p:cNvPr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4220;p38">
              <a:extLst>
                <a:ext uri="{FF2B5EF4-FFF2-40B4-BE49-F238E27FC236}">
                  <a16:creationId xmlns:a16="http://schemas.microsoft.com/office/drawing/2014/main" id="{809145FA-E610-4FC4-902B-F20EBDF274F7}"/>
                </a:ext>
              </a:extLst>
            </p:cNvPr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4221;p38">
              <a:extLst>
                <a:ext uri="{FF2B5EF4-FFF2-40B4-BE49-F238E27FC236}">
                  <a16:creationId xmlns:a16="http://schemas.microsoft.com/office/drawing/2014/main" id="{F3F527ED-CA86-42E4-AFAB-3416CFF31ECD}"/>
                </a:ext>
              </a:extLst>
            </p:cNvPr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4222;p38">
              <a:extLst>
                <a:ext uri="{FF2B5EF4-FFF2-40B4-BE49-F238E27FC236}">
                  <a16:creationId xmlns:a16="http://schemas.microsoft.com/office/drawing/2014/main" id="{2C2C678A-0C6F-4BDB-BF18-0B90DCC1F7B8}"/>
                </a:ext>
              </a:extLst>
            </p:cNvPr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4223;p38">
              <a:extLst>
                <a:ext uri="{FF2B5EF4-FFF2-40B4-BE49-F238E27FC236}">
                  <a16:creationId xmlns:a16="http://schemas.microsoft.com/office/drawing/2014/main" id="{DA6393D3-3F2E-4B2E-8AEF-74399393D2B1}"/>
                </a:ext>
              </a:extLst>
            </p:cNvPr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" name="Google Shape;4234;p38">
            <a:extLst>
              <a:ext uri="{FF2B5EF4-FFF2-40B4-BE49-F238E27FC236}">
                <a16:creationId xmlns:a16="http://schemas.microsoft.com/office/drawing/2014/main" id="{FCB2DD32-0FB3-4349-9782-A0CBD8FE5755}"/>
              </a:ext>
            </a:extLst>
          </p:cNvPr>
          <p:cNvGrpSpPr/>
          <p:nvPr/>
        </p:nvGrpSpPr>
        <p:grpSpPr>
          <a:xfrm>
            <a:off x="10143403" y="1958303"/>
            <a:ext cx="809446" cy="861588"/>
            <a:chOff x="5867114" y="3186397"/>
            <a:chExt cx="457961" cy="487489"/>
          </a:xfrm>
        </p:grpSpPr>
        <p:sp>
          <p:nvSpPr>
            <p:cNvPr id="66" name="Google Shape;4235;p38">
              <a:extLst>
                <a:ext uri="{FF2B5EF4-FFF2-40B4-BE49-F238E27FC236}">
                  <a16:creationId xmlns:a16="http://schemas.microsoft.com/office/drawing/2014/main" id="{96D8F42A-8F73-4F3D-AC9C-61A67E48F8F8}"/>
                </a:ext>
              </a:extLst>
            </p:cNvPr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4236;p38">
              <a:extLst>
                <a:ext uri="{FF2B5EF4-FFF2-40B4-BE49-F238E27FC236}">
                  <a16:creationId xmlns:a16="http://schemas.microsoft.com/office/drawing/2014/main" id="{F191D0F2-DB5F-4B9D-82C0-81248EA4674E}"/>
                </a:ext>
              </a:extLst>
            </p:cNvPr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4237;p38">
              <a:extLst>
                <a:ext uri="{FF2B5EF4-FFF2-40B4-BE49-F238E27FC236}">
                  <a16:creationId xmlns:a16="http://schemas.microsoft.com/office/drawing/2014/main" id="{76A727CB-CA7F-452B-B4C6-8A26C587F486}"/>
                </a:ext>
              </a:extLst>
            </p:cNvPr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4238;p38">
              <a:extLst>
                <a:ext uri="{FF2B5EF4-FFF2-40B4-BE49-F238E27FC236}">
                  <a16:creationId xmlns:a16="http://schemas.microsoft.com/office/drawing/2014/main" id="{11BDF6B7-0A10-4427-9D0A-24146EE90350}"/>
                </a:ext>
              </a:extLst>
            </p:cNvPr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4239;p38">
              <a:extLst>
                <a:ext uri="{FF2B5EF4-FFF2-40B4-BE49-F238E27FC236}">
                  <a16:creationId xmlns:a16="http://schemas.microsoft.com/office/drawing/2014/main" id="{939852C1-82FA-429C-8ABA-4F940EEAC6EF}"/>
                </a:ext>
              </a:extLst>
            </p:cNvPr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" name="Google Shape;4240;p38">
            <a:extLst>
              <a:ext uri="{FF2B5EF4-FFF2-40B4-BE49-F238E27FC236}">
                <a16:creationId xmlns:a16="http://schemas.microsoft.com/office/drawing/2014/main" id="{60D31B6A-60CC-4FFD-A2F1-201A16E3C4C3}"/>
              </a:ext>
            </a:extLst>
          </p:cNvPr>
          <p:cNvGrpSpPr/>
          <p:nvPr/>
        </p:nvGrpSpPr>
        <p:grpSpPr>
          <a:xfrm rot="3179054">
            <a:off x="9909337" y="1151810"/>
            <a:ext cx="501864" cy="859719"/>
            <a:chOff x="5953125" y="3186112"/>
            <a:chExt cx="283939" cy="486441"/>
          </a:xfrm>
        </p:grpSpPr>
        <p:sp>
          <p:nvSpPr>
            <p:cNvPr id="72" name="Google Shape;4241;p38">
              <a:extLst>
                <a:ext uri="{FF2B5EF4-FFF2-40B4-BE49-F238E27FC236}">
                  <a16:creationId xmlns:a16="http://schemas.microsoft.com/office/drawing/2014/main" id="{F61B1E3E-576B-408C-896E-DA27A3624334}"/>
                </a:ext>
              </a:extLst>
            </p:cNvPr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4242;p38">
              <a:extLst>
                <a:ext uri="{FF2B5EF4-FFF2-40B4-BE49-F238E27FC236}">
                  <a16:creationId xmlns:a16="http://schemas.microsoft.com/office/drawing/2014/main" id="{7BFBA2AE-157F-4619-B021-D9E605C08907}"/>
                </a:ext>
              </a:extLst>
            </p:cNvPr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4243;p38">
              <a:extLst>
                <a:ext uri="{FF2B5EF4-FFF2-40B4-BE49-F238E27FC236}">
                  <a16:creationId xmlns:a16="http://schemas.microsoft.com/office/drawing/2014/main" id="{B69DE2FD-6369-43B8-8996-C14A4ECA6593}"/>
                </a:ext>
              </a:extLst>
            </p:cNvPr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6" name="Picture 7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3042D32-7BD1-44B4-9B8D-245E7344E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5" b="94149" l="9985" r="89998">
                        <a14:foregroundMark x1="43024" y1="25438" x2="40840" y2="33206"/>
                        <a14:foregroundMark x1="53359" y1="24621" x2="54442" y2="32922"/>
                        <a14:foregroundMark x1="54442" y1="32922" x2="54442" y2="32922"/>
                        <a14:foregroundMark x1="40840" y1="27205" x2="40840" y2="27205"/>
                        <a14:foregroundMark x1="42607" y1="26538" x2="41107" y2="32522"/>
                        <a14:foregroundMark x1="55126" y1="26938" x2="55676" y2="30755"/>
                        <a14:foregroundMark x1="36206" y1="51292" x2="43291" y2="50075"/>
                        <a14:foregroundMark x1="43291" y1="50075" x2="43291" y2="50075"/>
                        <a14:foregroundMark x1="40423" y1="26804" x2="38940" y2="31839"/>
                        <a14:foregroundMark x1="46691" y1="33606" x2="48591" y2="35639"/>
                        <a14:foregroundMark x1="48591" y1="50075" x2="48325" y2="54292"/>
                        <a14:foregroundMark x1="48812" y1="92124" x2="55093" y2="94149"/>
                        <a14:foregroundMark x1="47095" y1="91571" x2="48104" y2="91896"/>
                        <a14:foregroundMark x1="39890" y1="89248" x2="46676" y2="91436"/>
                        <a14:foregroundMark x1="55093" y1="94149" x2="55393" y2="94149"/>
                        <a14:backgroundMark x1="47775" y1="91699" x2="47908" y2="92782"/>
                        <a14:backgroundMark x1="48458" y1="91432" x2="48458" y2="92932"/>
                        <a14:backgroundMark x1="46691" y1="91432" x2="47091" y2="92932"/>
                        <a14:backgroundMark x1="55393" y1="93882" x2="55393" y2="938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084" y="1070892"/>
            <a:ext cx="6192096" cy="61920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482524-F856-427D-94B1-E986A6789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9701" y="2615824"/>
            <a:ext cx="7370703" cy="326773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4879FCE0-F8E8-AD40-AAAD-C182ACD2D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300" y="3400609"/>
            <a:ext cx="12225300" cy="3996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9ECA2C5-0051-CF4D-A8C8-1CC51A68DD66}"/>
              </a:ext>
            </a:extLst>
          </p:cNvPr>
          <p:cNvGrpSpPr/>
          <p:nvPr/>
        </p:nvGrpSpPr>
        <p:grpSpPr>
          <a:xfrm>
            <a:off x="-68044" y="-27129"/>
            <a:ext cx="12530431" cy="1322987"/>
            <a:chOff x="100890" y="227812"/>
            <a:chExt cx="11797983" cy="1322987"/>
          </a:xfrm>
        </p:grpSpPr>
        <p:pic>
          <p:nvPicPr>
            <p:cNvPr id="6" name="图片 6">
              <a:extLst>
                <a:ext uri="{FF2B5EF4-FFF2-40B4-BE49-F238E27FC236}">
                  <a16:creationId xmlns:a16="http://schemas.microsoft.com/office/drawing/2014/main" id="{6B769009-E4BF-5F4B-BA1E-720BA4F15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t="3897" r="72099" b="65660"/>
            <a:stretch>
              <a:fillRect/>
            </a:stretch>
          </p:blipFill>
          <p:spPr>
            <a:xfrm>
              <a:off x="10478248" y="227812"/>
              <a:ext cx="1420625" cy="991156"/>
            </a:xfrm>
            <a:prstGeom prst="rect">
              <a:avLst/>
            </a:prstGeom>
          </p:spPr>
        </p:pic>
        <p:pic>
          <p:nvPicPr>
            <p:cNvPr id="7" name="图片 33">
              <a:extLst>
                <a:ext uri="{FF2B5EF4-FFF2-40B4-BE49-F238E27FC236}">
                  <a16:creationId xmlns:a16="http://schemas.microsoft.com/office/drawing/2014/main" id="{2AB79FF8-233B-A649-A0B1-6439DEB5F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890" y="401382"/>
              <a:ext cx="837560" cy="1149417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9EF4BC0-F349-6945-AB9C-10CCE541B55D}"/>
              </a:ext>
            </a:extLst>
          </p:cNvPr>
          <p:cNvSpPr txBox="1"/>
          <p:nvPr/>
        </p:nvSpPr>
        <p:spPr>
          <a:xfrm>
            <a:off x="821514" y="307983"/>
            <a:ext cx="11135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Hãy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kể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tên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thời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gian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mà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em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đã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học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C6CF04-7F41-1A4D-9C48-9C12B085ECA6}"/>
              </a:ext>
            </a:extLst>
          </p:cNvPr>
          <p:cNvSpPr txBox="1"/>
          <p:nvPr/>
        </p:nvSpPr>
        <p:spPr>
          <a:xfrm>
            <a:off x="4340672" y="2746413"/>
            <a:ext cx="611944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Thế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kỉ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tháng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tuần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ngày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giờ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phút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giây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Thảo luận] Kem dưỡng ban ngày và ban đêm: nếu phải chọn một, bạn sẽ chọn  loại nào? | Tinh tế">
            <a:extLst>
              <a:ext uri="{FF2B5EF4-FFF2-40B4-BE49-F238E27FC236}">
                <a16:creationId xmlns:a16="http://schemas.microsoft.com/office/drawing/2014/main" id="{838B89E3-71AD-C947-A4BE-098F0D91B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45" y="3429000"/>
            <a:ext cx="3348945" cy="257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905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387BF87-F2CF-4A62-A5DB-B6C78D87FA56}"/>
              </a:ext>
            </a:extLst>
          </p:cNvPr>
          <p:cNvSpPr txBox="1"/>
          <p:nvPr/>
        </p:nvSpPr>
        <p:spPr>
          <a:xfrm>
            <a:off x="10501901" y="204959"/>
            <a:ext cx="69688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400" b="1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FFFF66"/>
                </a:solidFill>
                <a:effectLst/>
                <a:uLnTx/>
                <a:uFillTx/>
                <a:latin typeface="SVN-Wallington" panose="00000500000000000000" pitchFamily="2" charset="0"/>
                <a:cs typeface="Arial"/>
                <a:sym typeface="Gochi Hand"/>
              </a:rPr>
              <a:t>Toán</a:t>
            </a:r>
            <a:endParaRPr kumimoji="0" lang="en-US" sz="4400" b="1" i="0" u="none" strike="noStrike" kern="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FFFF66"/>
              </a:solidFill>
              <a:effectLst/>
              <a:uLnTx/>
              <a:uFillTx/>
              <a:latin typeface="SVN-Wallington" panose="00000500000000000000" pitchFamily="2" charset="0"/>
              <a:cs typeface="Arial"/>
              <a:sym typeface="Arial"/>
            </a:endParaRPr>
          </a:p>
        </p:txBody>
      </p:sp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F20AD43-C14B-4D53-BF83-39D4D5D27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5" b="94149" l="9985" r="89998">
                        <a14:foregroundMark x1="43024" y1="25438" x2="40840" y2="33206"/>
                        <a14:foregroundMark x1="53359" y1="24621" x2="54442" y2="32922"/>
                        <a14:foregroundMark x1="54442" y1="32922" x2="54442" y2="32922"/>
                        <a14:foregroundMark x1="40840" y1="27205" x2="40840" y2="27205"/>
                        <a14:foregroundMark x1="42607" y1="26538" x2="41107" y2="32522"/>
                        <a14:foregroundMark x1="55126" y1="26938" x2="55676" y2="30755"/>
                        <a14:foregroundMark x1="36206" y1="51292" x2="43291" y2="50075"/>
                        <a14:foregroundMark x1="43291" y1="50075" x2="43291" y2="50075"/>
                        <a14:foregroundMark x1="40423" y1="26804" x2="38940" y2="31839"/>
                        <a14:foregroundMark x1="46691" y1="33606" x2="48591" y2="35639"/>
                        <a14:foregroundMark x1="48591" y1="50075" x2="48325" y2="54292"/>
                        <a14:foregroundMark x1="48812" y1="92124" x2="55093" y2="94149"/>
                        <a14:foregroundMark x1="47095" y1="91571" x2="48104" y2="91896"/>
                        <a14:foregroundMark x1="39890" y1="89248" x2="46676" y2="91436"/>
                        <a14:foregroundMark x1="55093" y1="94149" x2="55393" y2="94149"/>
                        <a14:backgroundMark x1="47775" y1="91699" x2="47908" y2="92782"/>
                        <a14:backgroundMark x1="48458" y1="91432" x2="48458" y2="92932"/>
                        <a14:backgroundMark x1="46691" y1="91432" x2="47091" y2="92932"/>
                        <a14:backgroundMark x1="55393" y1="93882" x2="55393" y2="938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7181" y="974400"/>
            <a:ext cx="5999138" cy="5999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CB6B4B-FFFF-C851-A1DD-1756D35B22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3393" y="1358061"/>
            <a:ext cx="7205630" cy="4048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EBFC33-BF85-4E72-A4CF-C565F32E7B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1605" y="1275788"/>
            <a:ext cx="2402032" cy="142658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FCE9308-34EC-D076-FF23-E55701163A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35" y="173405"/>
            <a:ext cx="1440048" cy="1440048"/>
          </a:xfrm>
          <a:prstGeom prst="rect">
            <a:avLst/>
          </a:prstGeom>
        </p:spPr>
      </p:pic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672E042-32EE-BB5F-FA53-292F0A8957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221" y="3894067"/>
            <a:ext cx="1440048" cy="14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02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AE2A8-C98E-86E0-7308-E969EA202319}"/>
              </a:ext>
            </a:extLst>
          </p:cNvPr>
          <p:cNvSpPr/>
          <p:nvPr/>
        </p:nvSpPr>
        <p:spPr>
          <a:xfrm>
            <a:off x="304800" y="213360"/>
            <a:ext cx="11582400" cy="63703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FF8A8D-9F6C-488B-B6CB-8C87BD4612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7517" y="501015"/>
            <a:ext cx="8696325" cy="5734050"/>
          </a:xfrm>
          <a:prstGeom prst="rect">
            <a:avLst/>
          </a:prstGeom>
        </p:spPr>
      </p:pic>
      <p:pic>
        <p:nvPicPr>
          <p:cNvPr id="6" name="1 (1)">
            <a:hlinkClick r:id="" action="ppaction://media"/>
            <a:extLst>
              <a:ext uri="{FF2B5EF4-FFF2-40B4-BE49-F238E27FC236}">
                <a16:creationId xmlns:a16="http://schemas.microsoft.com/office/drawing/2014/main" id="{1E181EC3-DF7D-452E-F213-7C021F5FE5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518160" y="523240"/>
            <a:ext cx="406400" cy="406400"/>
          </a:xfrm>
          <a:prstGeom prst="rect">
            <a:avLst/>
          </a:prstGeom>
        </p:spPr>
      </p:pic>
      <p:pic>
        <p:nvPicPr>
          <p:cNvPr id="7" name="2 (1)">
            <a:hlinkClick r:id="" action="ppaction://media"/>
            <a:extLst>
              <a:ext uri="{FF2B5EF4-FFF2-40B4-BE49-F238E27FC236}">
                <a16:creationId xmlns:a16="http://schemas.microsoft.com/office/drawing/2014/main" id="{33D88EA6-8922-37DD-8809-441749CF0B4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09600" y="1305560"/>
            <a:ext cx="406400" cy="406400"/>
          </a:xfrm>
          <a:prstGeom prst="rect">
            <a:avLst/>
          </a:prstGeom>
        </p:spPr>
      </p:pic>
      <p:pic>
        <p:nvPicPr>
          <p:cNvPr id="9" name="3 (1)">
            <a:hlinkClick r:id="" action="ppaction://media"/>
            <a:extLst>
              <a:ext uri="{FF2B5EF4-FFF2-40B4-BE49-F238E27FC236}">
                <a16:creationId xmlns:a16="http://schemas.microsoft.com/office/drawing/2014/main" id="{B54545B9-BE69-AD0D-DC6C-DC91DF498E5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46000" y="279400"/>
            <a:ext cx="4064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413EAC-DDDC-F5D5-46C7-83DE7CF1D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80" y="3474720"/>
            <a:ext cx="239574" cy="917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9F0E05-0DA8-A250-D64E-5D5530BEB01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6883">
            <a:off x="6532543" y="3363561"/>
            <a:ext cx="328057" cy="1256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3E108B-8F3B-3E2A-AA85-EE0A80FD2AF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620" y="4003040"/>
            <a:ext cx="239574" cy="9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414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6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2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AE2A8-C98E-86E0-7308-E969EA202319}"/>
              </a:ext>
            </a:extLst>
          </p:cNvPr>
          <p:cNvSpPr/>
          <p:nvPr/>
        </p:nvSpPr>
        <p:spPr>
          <a:xfrm>
            <a:off x="304800" y="213360"/>
            <a:ext cx="11582400" cy="63703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E952A4-3047-89DB-DA7E-97B4EF3D3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60" y="1774633"/>
            <a:ext cx="10530840" cy="2623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07987E-CE2C-D3C2-96B2-40421A0D267E}"/>
              </a:ext>
            </a:extLst>
          </p:cNvPr>
          <p:cNvSpPr txBox="1"/>
          <p:nvPr/>
        </p:nvSpPr>
        <p:spPr>
          <a:xfrm>
            <a:off x="1076960" y="731520"/>
            <a:ext cx="6471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a)Các đơn vị đo thời gian</a:t>
            </a:r>
            <a:endParaRPr lang="en-US" sz="3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6539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AE2A8-C98E-86E0-7308-E969EA202319}"/>
              </a:ext>
            </a:extLst>
          </p:cNvPr>
          <p:cNvSpPr/>
          <p:nvPr/>
        </p:nvSpPr>
        <p:spPr>
          <a:xfrm>
            <a:off x="304800" y="213360"/>
            <a:ext cx="11582400" cy="63703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D1D100-E59C-192C-512B-B21EBC05BF17}"/>
              </a:ext>
            </a:extLst>
          </p:cNvPr>
          <p:cNvGrpSpPr/>
          <p:nvPr/>
        </p:nvGrpSpPr>
        <p:grpSpPr>
          <a:xfrm>
            <a:off x="1960549" y="654031"/>
            <a:ext cx="3984631" cy="762376"/>
            <a:chOff x="1265502" y="572156"/>
            <a:chExt cx="3984631" cy="762376"/>
          </a:xfrm>
        </p:grpSpPr>
        <p:pic>
          <p:nvPicPr>
            <p:cNvPr id="7" name="Picture 2" descr="C:\Users\ADMIN\Desktop\ TO ONG.jpg">
              <a:extLst>
                <a:ext uri="{FF2B5EF4-FFF2-40B4-BE49-F238E27FC236}">
                  <a16:creationId xmlns:a16="http://schemas.microsoft.com/office/drawing/2014/main" id="{FC6D95E1-74BD-E020-F7A6-705AFCAABC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3538" y1="15846" x2="38923" y2="26615"/>
                          <a14:foregroundMark x1="82615" y1="13385" x2="90923" y2="8462"/>
                          <a14:foregroundMark x1="56169" y1="29366" x2="57932" y2="36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76" t="32942" r="18490" b="17646"/>
            <a:stretch/>
          </p:blipFill>
          <p:spPr bwMode="auto">
            <a:xfrm>
              <a:off x="1265502" y="572156"/>
              <a:ext cx="665585" cy="76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20FAC8-74AB-95B3-77DE-6A0A2F3853B1}"/>
                </a:ext>
              </a:extLst>
            </p:cNvPr>
            <p:cNvSpPr txBox="1"/>
            <p:nvPr/>
          </p:nvSpPr>
          <p:spPr>
            <a:xfrm>
              <a:off x="2078310" y="719267"/>
              <a:ext cx="3171823" cy="578882"/>
            </a:xfrm>
            <a:custGeom>
              <a:avLst/>
              <a:gdLst>
                <a:gd name="connsiteX0" fmla="*/ 0 w 3171823"/>
                <a:gd name="connsiteY0" fmla="*/ 96482 h 578882"/>
                <a:gd name="connsiteX1" fmla="*/ 96482 w 3171823"/>
                <a:gd name="connsiteY1" fmla="*/ 0 h 578882"/>
                <a:gd name="connsiteX2" fmla="*/ 632677 w 3171823"/>
                <a:gd name="connsiteY2" fmla="*/ 0 h 578882"/>
                <a:gd name="connsiteX3" fmla="*/ 1228448 w 3171823"/>
                <a:gd name="connsiteY3" fmla="*/ 0 h 578882"/>
                <a:gd name="connsiteX4" fmla="*/ 1764643 w 3171823"/>
                <a:gd name="connsiteY4" fmla="*/ 0 h 578882"/>
                <a:gd name="connsiteX5" fmla="*/ 2360415 w 3171823"/>
                <a:gd name="connsiteY5" fmla="*/ 0 h 578882"/>
                <a:gd name="connsiteX6" fmla="*/ 3075341 w 3171823"/>
                <a:gd name="connsiteY6" fmla="*/ 0 h 578882"/>
                <a:gd name="connsiteX7" fmla="*/ 3171823 w 3171823"/>
                <a:gd name="connsiteY7" fmla="*/ 96482 h 578882"/>
                <a:gd name="connsiteX8" fmla="*/ 3171823 w 3171823"/>
                <a:gd name="connsiteY8" fmla="*/ 482400 h 578882"/>
                <a:gd name="connsiteX9" fmla="*/ 3075341 w 3171823"/>
                <a:gd name="connsiteY9" fmla="*/ 578882 h 578882"/>
                <a:gd name="connsiteX10" fmla="*/ 2509358 w 3171823"/>
                <a:gd name="connsiteY10" fmla="*/ 578882 h 578882"/>
                <a:gd name="connsiteX11" fmla="*/ 2002952 w 3171823"/>
                <a:gd name="connsiteY11" fmla="*/ 578882 h 578882"/>
                <a:gd name="connsiteX12" fmla="*/ 1377391 w 3171823"/>
                <a:gd name="connsiteY12" fmla="*/ 578882 h 578882"/>
                <a:gd name="connsiteX13" fmla="*/ 841197 w 3171823"/>
                <a:gd name="connsiteY13" fmla="*/ 578882 h 578882"/>
                <a:gd name="connsiteX14" fmla="*/ 96482 w 3171823"/>
                <a:gd name="connsiteY14" fmla="*/ 578882 h 578882"/>
                <a:gd name="connsiteX15" fmla="*/ 0 w 3171823"/>
                <a:gd name="connsiteY15" fmla="*/ 482400 h 578882"/>
                <a:gd name="connsiteX16" fmla="*/ 0 w 3171823"/>
                <a:gd name="connsiteY16" fmla="*/ 96482 h 57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71823" h="578882" fill="none" extrusionOk="0">
                  <a:moveTo>
                    <a:pt x="0" y="96482"/>
                  </a:moveTo>
                  <a:cubicBezTo>
                    <a:pt x="-2678" y="47984"/>
                    <a:pt x="50435" y="5379"/>
                    <a:pt x="96482" y="0"/>
                  </a:cubicBezTo>
                  <a:cubicBezTo>
                    <a:pt x="239336" y="-6170"/>
                    <a:pt x="435196" y="-1353"/>
                    <a:pt x="632677" y="0"/>
                  </a:cubicBezTo>
                  <a:cubicBezTo>
                    <a:pt x="830158" y="1353"/>
                    <a:pt x="940263" y="11017"/>
                    <a:pt x="1228448" y="0"/>
                  </a:cubicBezTo>
                  <a:cubicBezTo>
                    <a:pt x="1516633" y="-11017"/>
                    <a:pt x="1582089" y="5603"/>
                    <a:pt x="1764643" y="0"/>
                  </a:cubicBezTo>
                  <a:cubicBezTo>
                    <a:pt x="1947198" y="-5603"/>
                    <a:pt x="2223555" y="-4269"/>
                    <a:pt x="2360415" y="0"/>
                  </a:cubicBezTo>
                  <a:cubicBezTo>
                    <a:pt x="2497275" y="4269"/>
                    <a:pt x="2796313" y="-32948"/>
                    <a:pt x="3075341" y="0"/>
                  </a:cubicBezTo>
                  <a:cubicBezTo>
                    <a:pt x="3131541" y="-8964"/>
                    <a:pt x="3179965" y="51999"/>
                    <a:pt x="3171823" y="96482"/>
                  </a:cubicBezTo>
                  <a:cubicBezTo>
                    <a:pt x="3170019" y="254490"/>
                    <a:pt x="3154333" y="401547"/>
                    <a:pt x="3171823" y="482400"/>
                  </a:cubicBezTo>
                  <a:cubicBezTo>
                    <a:pt x="3171350" y="525874"/>
                    <a:pt x="3137701" y="584599"/>
                    <a:pt x="3075341" y="578882"/>
                  </a:cubicBezTo>
                  <a:cubicBezTo>
                    <a:pt x="2798260" y="562383"/>
                    <a:pt x="2740106" y="552397"/>
                    <a:pt x="2509358" y="578882"/>
                  </a:cubicBezTo>
                  <a:cubicBezTo>
                    <a:pt x="2278610" y="605367"/>
                    <a:pt x="2182292" y="572720"/>
                    <a:pt x="2002952" y="578882"/>
                  </a:cubicBezTo>
                  <a:cubicBezTo>
                    <a:pt x="1823612" y="585044"/>
                    <a:pt x="1638103" y="558568"/>
                    <a:pt x="1377391" y="578882"/>
                  </a:cubicBezTo>
                  <a:cubicBezTo>
                    <a:pt x="1116679" y="599196"/>
                    <a:pt x="1027032" y="604163"/>
                    <a:pt x="841197" y="578882"/>
                  </a:cubicBezTo>
                  <a:cubicBezTo>
                    <a:pt x="655362" y="553601"/>
                    <a:pt x="427688" y="541881"/>
                    <a:pt x="96482" y="578882"/>
                  </a:cubicBezTo>
                  <a:cubicBezTo>
                    <a:pt x="45605" y="568370"/>
                    <a:pt x="-1632" y="535633"/>
                    <a:pt x="0" y="482400"/>
                  </a:cubicBezTo>
                  <a:cubicBezTo>
                    <a:pt x="-496" y="394027"/>
                    <a:pt x="1163" y="183658"/>
                    <a:pt x="0" y="96482"/>
                  </a:cubicBezTo>
                  <a:close/>
                </a:path>
                <a:path w="3171823" h="578882" stroke="0" extrusionOk="0">
                  <a:moveTo>
                    <a:pt x="0" y="96482"/>
                  </a:moveTo>
                  <a:cubicBezTo>
                    <a:pt x="-4189" y="40612"/>
                    <a:pt x="31460" y="4405"/>
                    <a:pt x="96482" y="0"/>
                  </a:cubicBezTo>
                  <a:cubicBezTo>
                    <a:pt x="271170" y="-24810"/>
                    <a:pt x="460354" y="19316"/>
                    <a:pt x="751831" y="0"/>
                  </a:cubicBezTo>
                  <a:cubicBezTo>
                    <a:pt x="1043308" y="-19316"/>
                    <a:pt x="1096019" y="22664"/>
                    <a:pt x="1317814" y="0"/>
                  </a:cubicBezTo>
                  <a:cubicBezTo>
                    <a:pt x="1539609" y="-22664"/>
                    <a:pt x="1658998" y="-5475"/>
                    <a:pt x="1854009" y="0"/>
                  </a:cubicBezTo>
                  <a:cubicBezTo>
                    <a:pt x="2049021" y="5475"/>
                    <a:pt x="2309833" y="-17491"/>
                    <a:pt x="2479569" y="0"/>
                  </a:cubicBezTo>
                  <a:cubicBezTo>
                    <a:pt x="2649305" y="17491"/>
                    <a:pt x="2871391" y="17472"/>
                    <a:pt x="3075341" y="0"/>
                  </a:cubicBezTo>
                  <a:cubicBezTo>
                    <a:pt x="3129396" y="-1252"/>
                    <a:pt x="3162858" y="51075"/>
                    <a:pt x="3171823" y="96482"/>
                  </a:cubicBezTo>
                  <a:cubicBezTo>
                    <a:pt x="3162852" y="182530"/>
                    <a:pt x="3168495" y="321674"/>
                    <a:pt x="3171823" y="482400"/>
                  </a:cubicBezTo>
                  <a:cubicBezTo>
                    <a:pt x="3179295" y="537482"/>
                    <a:pt x="3120828" y="577621"/>
                    <a:pt x="3075341" y="578882"/>
                  </a:cubicBezTo>
                  <a:cubicBezTo>
                    <a:pt x="2935274" y="608228"/>
                    <a:pt x="2640389" y="570439"/>
                    <a:pt x="2479569" y="578882"/>
                  </a:cubicBezTo>
                  <a:cubicBezTo>
                    <a:pt x="2318749" y="587325"/>
                    <a:pt x="2076308" y="567249"/>
                    <a:pt x="1913586" y="578882"/>
                  </a:cubicBezTo>
                  <a:cubicBezTo>
                    <a:pt x="1750864" y="590515"/>
                    <a:pt x="1399092" y="588746"/>
                    <a:pt x="1258237" y="578882"/>
                  </a:cubicBezTo>
                  <a:cubicBezTo>
                    <a:pt x="1117382" y="569018"/>
                    <a:pt x="820607" y="549254"/>
                    <a:pt x="602888" y="578882"/>
                  </a:cubicBezTo>
                  <a:cubicBezTo>
                    <a:pt x="385169" y="608510"/>
                    <a:pt x="250276" y="588168"/>
                    <a:pt x="96482" y="578882"/>
                  </a:cubicBezTo>
                  <a:cubicBezTo>
                    <a:pt x="40359" y="576209"/>
                    <a:pt x="-949" y="534267"/>
                    <a:pt x="0" y="482400"/>
                  </a:cubicBezTo>
                  <a:cubicBezTo>
                    <a:pt x="18372" y="363288"/>
                    <a:pt x="11436" y="234992"/>
                    <a:pt x="0" y="9648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thế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kỉ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=    ……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</a:t>
              </a:r>
              <a:endPara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A7F09-DE93-9B0F-FE7C-9FB6163DD98F}"/>
              </a:ext>
            </a:extLst>
          </p:cNvPr>
          <p:cNvGrpSpPr/>
          <p:nvPr/>
        </p:nvGrpSpPr>
        <p:grpSpPr>
          <a:xfrm>
            <a:off x="1967116" y="1857664"/>
            <a:ext cx="4172261" cy="762376"/>
            <a:chOff x="1237939" y="1793827"/>
            <a:chExt cx="4172261" cy="762376"/>
          </a:xfrm>
        </p:grpSpPr>
        <p:pic>
          <p:nvPicPr>
            <p:cNvPr id="11" name="Picture 2" descr="C:\Users\ADMIN\Desktop\ TO ONG.jpg">
              <a:extLst>
                <a:ext uri="{FF2B5EF4-FFF2-40B4-BE49-F238E27FC236}">
                  <a16:creationId xmlns:a16="http://schemas.microsoft.com/office/drawing/2014/main" id="{13EE9BCE-F70F-BE61-B181-6FF2FCC5F4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3538" y1="15846" x2="38923" y2="26615"/>
                          <a14:foregroundMark x1="82615" y1="13385" x2="90923" y2="8462"/>
                          <a14:foregroundMark x1="56169" y1="29366" x2="57932" y2="36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76" t="32942" r="18490" b="17646"/>
            <a:stretch/>
          </p:blipFill>
          <p:spPr bwMode="auto">
            <a:xfrm>
              <a:off x="1237939" y="1793827"/>
              <a:ext cx="665585" cy="76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3E4FA7-4056-1951-8363-266F58D7C607}"/>
                </a:ext>
              </a:extLst>
            </p:cNvPr>
            <p:cNvSpPr txBox="1"/>
            <p:nvPr/>
          </p:nvSpPr>
          <p:spPr>
            <a:xfrm>
              <a:off x="2076251" y="1880342"/>
              <a:ext cx="3333949" cy="578882"/>
            </a:xfrm>
            <a:custGeom>
              <a:avLst/>
              <a:gdLst>
                <a:gd name="connsiteX0" fmla="*/ 0 w 3333949"/>
                <a:gd name="connsiteY0" fmla="*/ 96482 h 578882"/>
                <a:gd name="connsiteX1" fmla="*/ 96482 w 3333949"/>
                <a:gd name="connsiteY1" fmla="*/ 0 h 578882"/>
                <a:gd name="connsiteX2" fmla="*/ 661859 w 3333949"/>
                <a:gd name="connsiteY2" fmla="*/ 0 h 578882"/>
                <a:gd name="connsiteX3" fmla="*/ 1290056 w 3333949"/>
                <a:gd name="connsiteY3" fmla="*/ 0 h 578882"/>
                <a:gd name="connsiteX4" fmla="*/ 1855434 w 3333949"/>
                <a:gd name="connsiteY4" fmla="*/ 0 h 578882"/>
                <a:gd name="connsiteX5" fmla="*/ 2483631 w 3333949"/>
                <a:gd name="connsiteY5" fmla="*/ 0 h 578882"/>
                <a:gd name="connsiteX6" fmla="*/ 3237467 w 3333949"/>
                <a:gd name="connsiteY6" fmla="*/ 0 h 578882"/>
                <a:gd name="connsiteX7" fmla="*/ 3333949 w 3333949"/>
                <a:gd name="connsiteY7" fmla="*/ 96482 h 578882"/>
                <a:gd name="connsiteX8" fmla="*/ 3333949 w 3333949"/>
                <a:gd name="connsiteY8" fmla="*/ 482400 h 578882"/>
                <a:gd name="connsiteX9" fmla="*/ 3237467 w 3333949"/>
                <a:gd name="connsiteY9" fmla="*/ 578882 h 578882"/>
                <a:gd name="connsiteX10" fmla="*/ 2640680 w 3333949"/>
                <a:gd name="connsiteY10" fmla="*/ 578882 h 578882"/>
                <a:gd name="connsiteX11" fmla="*/ 2106712 w 3333949"/>
                <a:gd name="connsiteY11" fmla="*/ 578882 h 578882"/>
                <a:gd name="connsiteX12" fmla="*/ 1447106 w 3333949"/>
                <a:gd name="connsiteY12" fmla="*/ 578882 h 578882"/>
                <a:gd name="connsiteX13" fmla="*/ 881728 w 3333949"/>
                <a:gd name="connsiteY13" fmla="*/ 578882 h 578882"/>
                <a:gd name="connsiteX14" fmla="*/ 96482 w 3333949"/>
                <a:gd name="connsiteY14" fmla="*/ 578882 h 578882"/>
                <a:gd name="connsiteX15" fmla="*/ 0 w 3333949"/>
                <a:gd name="connsiteY15" fmla="*/ 482400 h 578882"/>
                <a:gd name="connsiteX16" fmla="*/ 0 w 3333949"/>
                <a:gd name="connsiteY16" fmla="*/ 96482 h 57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949" h="578882" fill="none" extrusionOk="0">
                  <a:moveTo>
                    <a:pt x="0" y="96482"/>
                  </a:moveTo>
                  <a:cubicBezTo>
                    <a:pt x="-2678" y="47984"/>
                    <a:pt x="50435" y="5379"/>
                    <a:pt x="96482" y="0"/>
                  </a:cubicBezTo>
                  <a:cubicBezTo>
                    <a:pt x="343945" y="-14638"/>
                    <a:pt x="495265" y="-4513"/>
                    <a:pt x="661859" y="0"/>
                  </a:cubicBezTo>
                  <a:cubicBezTo>
                    <a:pt x="828453" y="4513"/>
                    <a:pt x="979705" y="-343"/>
                    <a:pt x="1290056" y="0"/>
                  </a:cubicBezTo>
                  <a:cubicBezTo>
                    <a:pt x="1600407" y="343"/>
                    <a:pt x="1599999" y="-22648"/>
                    <a:pt x="1855434" y="0"/>
                  </a:cubicBezTo>
                  <a:cubicBezTo>
                    <a:pt x="2110869" y="22648"/>
                    <a:pt x="2355002" y="14975"/>
                    <a:pt x="2483631" y="0"/>
                  </a:cubicBezTo>
                  <a:cubicBezTo>
                    <a:pt x="2612260" y="-14975"/>
                    <a:pt x="2989402" y="34869"/>
                    <a:pt x="3237467" y="0"/>
                  </a:cubicBezTo>
                  <a:cubicBezTo>
                    <a:pt x="3293667" y="-8964"/>
                    <a:pt x="3342091" y="51999"/>
                    <a:pt x="3333949" y="96482"/>
                  </a:cubicBezTo>
                  <a:cubicBezTo>
                    <a:pt x="3332145" y="254490"/>
                    <a:pt x="3316459" y="401547"/>
                    <a:pt x="3333949" y="482400"/>
                  </a:cubicBezTo>
                  <a:cubicBezTo>
                    <a:pt x="3333476" y="525874"/>
                    <a:pt x="3299827" y="584599"/>
                    <a:pt x="3237467" y="578882"/>
                  </a:cubicBezTo>
                  <a:cubicBezTo>
                    <a:pt x="3034475" y="586064"/>
                    <a:pt x="2793245" y="563350"/>
                    <a:pt x="2640680" y="578882"/>
                  </a:cubicBezTo>
                  <a:cubicBezTo>
                    <a:pt x="2488115" y="594414"/>
                    <a:pt x="2345192" y="592775"/>
                    <a:pt x="2106712" y="578882"/>
                  </a:cubicBezTo>
                  <a:cubicBezTo>
                    <a:pt x="1868232" y="564989"/>
                    <a:pt x="1670699" y="588410"/>
                    <a:pt x="1447106" y="578882"/>
                  </a:cubicBezTo>
                  <a:cubicBezTo>
                    <a:pt x="1223513" y="569354"/>
                    <a:pt x="1023830" y="558547"/>
                    <a:pt x="881728" y="578882"/>
                  </a:cubicBezTo>
                  <a:cubicBezTo>
                    <a:pt x="739626" y="599217"/>
                    <a:pt x="259652" y="579224"/>
                    <a:pt x="96482" y="578882"/>
                  </a:cubicBezTo>
                  <a:cubicBezTo>
                    <a:pt x="45605" y="568370"/>
                    <a:pt x="-1632" y="535633"/>
                    <a:pt x="0" y="482400"/>
                  </a:cubicBezTo>
                  <a:cubicBezTo>
                    <a:pt x="-496" y="394027"/>
                    <a:pt x="1163" y="183658"/>
                    <a:pt x="0" y="96482"/>
                  </a:cubicBezTo>
                  <a:close/>
                </a:path>
                <a:path w="3333949" h="578882" stroke="0" extrusionOk="0">
                  <a:moveTo>
                    <a:pt x="0" y="96482"/>
                  </a:moveTo>
                  <a:cubicBezTo>
                    <a:pt x="-4189" y="40612"/>
                    <a:pt x="31460" y="4405"/>
                    <a:pt x="96482" y="0"/>
                  </a:cubicBezTo>
                  <a:cubicBezTo>
                    <a:pt x="292786" y="-30854"/>
                    <a:pt x="490130" y="13127"/>
                    <a:pt x="787499" y="0"/>
                  </a:cubicBezTo>
                  <a:cubicBezTo>
                    <a:pt x="1084868" y="-13127"/>
                    <a:pt x="1144823" y="-26814"/>
                    <a:pt x="1384286" y="0"/>
                  </a:cubicBezTo>
                  <a:cubicBezTo>
                    <a:pt x="1623749" y="26814"/>
                    <a:pt x="1671099" y="-13688"/>
                    <a:pt x="1949663" y="0"/>
                  </a:cubicBezTo>
                  <a:cubicBezTo>
                    <a:pt x="2228227" y="13688"/>
                    <a:pt x="2445984" y="-9151"/>
                    <a:pt x="2609270" y="0"/>
                  </a:cubicBezTo>
                  <a:cubicBezTo>
                    <a:pt x="2772556" y="9151"/>
                    <a:pt x="2939366" y="-13218"/>
                    <a:pt x="3237467" y="0"/>
                  </a:cubicBezTo>
                  <a:cubicBezTo>
                    <a:pt x="3291522" y="-1252"/>
                    <a:pt x="3324984" y="51075"/>
                    <a:pt x="3333949" y="96482"/>
                  </a:cubicBezTo>
                  <a:cubicBezTo>
                    <a:pt x="3324978" y="182530"/>
                    <a:pt x="3330621" y="321674"/>
                    <a:pt x="3333949" y="482400"/>
                  </a:cubicBezTo>
                  <a:cubicBezTo>
                    <a:pt x="3341421" y="537482"/>
                    <a:pt x="3282954" y="577621"/>
                    <a:pt x="3237467" y="578882"/>
                  </a:cubicBezTo>
                  <a:cubicBezTo>
                    <a:pt x="3006020" y="588125"/>
                    <a:pt x="2738113" y="592293"/>
                    <a:pt x="2609270" y="578882"/>
                  </a:cubicBezTo>
                  <a:cubicBezTo>
                    <a:pt x="2480427" y="565471"/>
                    <a:pt x="2145444" y="576936"/>
                    <a:pt x="2012483" y="578882"/>
                  </a:cubicBezTo>
                  <a:cubicBezTo>
                    <a:pt x="1879522" y="580828"/>
                    <a:pt x="1494038" y="566843"/>
                    <a:pt x="1321466" y="578882"/>
                  </a:cubicBezTo>
                  <a:cubicBezTo>
                    <a:pt x="1148894" y="590921"/>
                    <a:pt x="835666" y="592575"/>
                    <a:pt x="630449" y="578882"/>
                  </a:cubicBezTo>
                  <a:cubicBezTo>
                    <a:pt x="425232" y="565189"/>
                    <a:pt x="289257" y="563102"/>
                    <a:pt x="96482" y="578882"/>
                  </a:cubicBezTo>
                  <a:cubicBezTo>
                    <a:pt x="40359" y="576209"/>
                    <a:pt x="-949" y="534267"/>
                    <a:pt x="0" y="482400"/>
                  </a:cubicBezTo>
                  <a:cubicBezTo>
                    <a:pt x="18372" y="363288"/>
                    <a:pt x="11436" y="234992"/>
                    <a:pt x="0" y="9648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=  …… 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tháng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5CDD1E-AD8C-5515-D268-8D5B112701E1}"/>
              </a:ext>
            </a:extLst>
          </p:cNvPr>
          <p:cNvGrpSpPr/>
          <p:nvPr/>
        </p:nvGrpSpPr>
        <p:grpSpPr>
          <a:xfrm>
            <a:off x="1981652" y="2863663"/>
            <a:ext cx="4183500" cy="762376"/>
            <a:chOff x="1243178" y="2983587"/>
            <a:chExt cx="4183500" cy="762376"/>
          </a:xfrm>
        </p:grpSpPr>
        <p:pic>
          <p:nvPicPr>
            <p:cNvPr id="14" name="Picture 2" descr="C:\Users\ADMIN\Desktop\ TO ONG.jpg">
              <a:extLst>
                <a:ext uri="{FF2B5EF4-FFF2-40B4-BE49-F238E27FC236}">
                  <a16:creationId xmlns:a16="http://schemas.microsoft.com/office/drawing/2014/main" id="{6C290B59-2B35-8BFC-6594-161D3BE4A2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3538" y1="15846" x2="38923" y2="26615"/>
                          <a14:foregroundMark x1="82615" y1="13385" x2="90923" y2="8462"/>
                          <a14:foregroundMark x1="56169" y1="29366" x2="57932" y2="36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76" t="32942" r="18490" b="17646"/>
            <a:stretch/>
          </p:blipFill>
          <p:spPr bwMode="auto">
            <a:xfrm>
              <a:off x="1243178" y="2983587"/>
              <a:ext cx="665585" cy="76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66646F-5D06-7ADC-D37D-9D0CEEFF5867}"/>
                </a:ext>
              </a:extLst>
            </p:cNvPr>
            <p:cNvSpPr txBox="1"/>
            <p:nvPr/>
          </p:nvSpPr>
          <p:spPr>
            <a:xfrm>
              <a:off x="2092729" y="3093019"/>
              <a:ext cx="3333949" cy="578882"/>
            </a:xfrm>
            <a:custGeom>
              <a:avLst/>
              <a:gdLst>
                <a:gd name="connsiteX0" fmla="*/ 0 w 3333949"/>
                <a:gd name="connsiteY0" fmla="*/ 96482 h 578882"/>
                <a:gd name="connsiteX1" fmla="*/ 96482 w 3333949"/>
                <a:gd name="connsiteY1" fmla="*/ 0 h 578882"/>
                <a:gd name="connsiteX2" fmla="*/ 661859 w 3333949"/>
                <a:gd name="connsiteY2" fmla="*/ 0 h 578882"/>
                <a:gd name="connsiteX3" fmla="*/ 1290056 w 3333949"/>
                <a:gd name="connsiteY3" fmla="*/ 0 h 578882"/>
                <a:gd name="connsiteX4" fmla="*/ 1855434 w 3333949"/>
                <a:gd name="connsiteY4" fmla="*/ 0 h 578882"/>
                <a:gd name="connsiteX5" fmla="*/ 2483631 w 3333949"/>
                <a:gd name="connsiteY5" fmla="*/ 0 h 578882"/>
                <a:gd name="connsiteX6" fmla="*/ 3237467 w 3333949"/>
                <a:gd name="connsiteY6" fmla="*/ 0 h 578882"/>
                <a:gd name="connsiteX7" fmla="*/ 3333949 w 3333949"/>
                <a:gd name="connsiteY7" fmla="*/ 96482 h 578882"/>
                <a:gd name="connsiteX8" fmla="*/ 3333949 w 3333949"/>
                <a:gd name="connsiteY8" fmla="*/ 482400 h 578882"/>
                <a:gd name="connsiteX9" fmla="*/ 3237467 w 3333949"/>
                <a:gd name="connsiteY9" fmla="*/ 578882 h 578882"/>
                <a:gd name="connsiteX10" fmla="*/ 2640680 w 3333949"/>
                <a:gd name="connsiteY10" fmla="*/ 578882 h 578882"/>
                <a:gd name="connsiteX11" fmla="*/ 2106712 w 3333949"/>
                <a:gd name="connsiteY11" fmla="*/ 578882 h 578882"/>
                <a:gd name="connsiteX12" fmla="*/ 1447106 w 3333949"/>
                <a:gd name="connsiteY12" fmla="*/ 578882 h 578882"/>
                <a:gd name="connsiteX13" fmla="*/ 881728 w 3333949"/>
                <a:gd name="connsiteY13" fmla="*/ 578882 h 578882"/>
                <a:gd name="connsiteX14" fmla="*/ 96482 w 3333949"/>
                <a:gd name="connsiteY14" fmla="*/ 578882 h 578882"/>
                <a:gd name="connsiteX15" fmla="*/ 0 w 3333949"/>
                <a:gd name="connsiteY15" fmla="*/ 482400 h 578882"/>
                <a:gd name="connsiteX16" fmla="*/ 0 w 3333949"/>
                <a:gd name="connsiteY16" fmla="*/ 96482 h 57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949" h="578882" fill="none" extrusionOk="0">
                  <a:moveTo>
                    <a:pt x="0" y="96482"/>
                  </a:moveTo>
                  <a:cubicBezTo>
                    <a:pt x="-2678" y="47984"/>
                    <a:pt x="50435" y="5379"/>
                    <a:pt x="96482" y="0"/>
                  </a:cubicBezTo>
                  <a:cubicBezTo>
                    <a:pt x="343945" y="-14638"/>
                    <a:pt x="495265" y="-4513"/>
                    <a:pt x="661859" y="0"/>
                  </a:cubicBezTo>
                  <a:cubicBezTo>
                    <a:pt x="828453" y="4513"/>
                    <a:pt x="979705" y="-343"/>
                    <a:pt x="1290056" y="0"/>
                  </a:cubicBezTo>
                  <a:cubicBezTo>
                    <a:pt x="1600407" y="343"/>
                    <a:pt x="1599999" y="-22648"/>
                    <a:pt x="1855434" y="0"/>
                  </a:cubicBezTo>
                  <a:cubicBezTo>
                    <a:pt x="2110869" y="22648"/>
                    <a:pt x="2355002" y="14975"/>
                    <a:pt x="2483631" y="0"/>
                  </a:cubicBezTo>
                  <a:cubicBezTo>
                    <a:pt x="2612260" y="-14975"/>
                    <a:pt x="2989402" y="34869"/>
                    <a:pt x="3237467" y="0"/>
                  </a:cubicBezTo>
                  <a:cubicBezTo>
                    <a:pt x="3293667" y="-8964"/>
                    <a:pt x="3342091" y="51999"/>
                    <a:pt x="3333949" y="96482"/>
                  </a:cubicBezTo>
                  <a:cubicBezTo>
                    <a:pt x="3332145" y="254490"/>
                    <a:pt x="3316459" y="401547"/>
                    <a:pt x="3333949" y="482400"/>
                  </a:cubicBezTo>
                  <a:cubicBezTo>
                    <a:pt x="3333476" y="525874"/>
                    <a:pt x="3299827" y="584599"/>
                    <a:pt x="3237467" y="578882"/>
                  </a:cubicBezTo>
                  <a:cubicBezTo>
                    <a:pt x="3034475" y="586064"/>
                    <a:pt x="2793245" y="563350"/>
                    <a:pt x="2640680" y="578882"/>
                  </a:cubicBezTo>
                  <a:cubicBezTo>
                    <a:pt x="2488115" y="594414"/>
                    <a:pt x="2345192" y="592775"/>
                    <a:pt x="2106712" y="578882"/>
                  </a:cubicBezTo>
                  <a:cubicBezTo>
                    <a:pt x="1868232" y="564989"/>
                    <a:pt x="1670699" y="588410"/>
                    <a:pt x="1447106" y="578882"/>
                  </a:cubicBezTo>
                  <a:cubicBezTo>
                    <a:pt x="1223513" y="569354"/>
                    <a:pt x="1023830" y="558547"/>
                    <a:pt x="881728" y="578882"/>
                  </a:cubicBezTo>
                  <a:cubicBezTo>
                    <a:pt x="739626" y="599217"/>
                    <a:pt x="259652" y="579224"/>
                    <a:pt x="96482" y="578882"/>
                  </a:cubicBezTo>
                  <a:cubicBezTo>
                    <a:pt x="45605" y="568370"/>
                    <a:pt x="-1632" y="535633"/>
                    <a:pt x="0" y="482400"/>
                  </a:cubicBezTo>
                  <a:cubicBezTo>
                    <a:pt x="-496" y="394027"/>
                    <a:pt x="1163" y="183658"/>
                    <a:pt x="0" y="96482"/>
                  </a:cubicBezTo>
                  <a:close/>
                </a:path>
                <a:path w="3333949" h="578882" stroke="0" extrusionOk="0">
                  <a:moveTo>
                    <a:pt x="0" y="96482"/>
                  </a:moveTo>
                  <a:cubicBezTo>
                    <a:pt x="-4189" y="40612"/>
                    <a:pt x="31460" y="4405"/>
                    <a:pt x="96482" y="0"/>
                  </a:cubicBezTo>
                  <a:cubicBezTo>
                    <a:pt x="292786" y="-30854"/>
                    <a:pt x="490130" y="13127"/>
                    <a:pt x="787499" y="0"/>
                  </a:cubicBezTo>
                  <a:cubicBezTo>
                    <a:pt x="1084868" y="-13127"/>
                    <a:pt x="1144823" y="-26814"/>
                    <a:pt x="1384286" y="0"/>
                  </a:cubicBezTo>
                  <a:cubicBezTo>
                    <a:pt x="1623749" y="26814"/>
                    <a:pt x="1671099" y="-13688"/>
                    <a:pt x="1949663" y="0"/>
                  </a:cubicBezTo>
                  <a:cubicBezTo>
                    <a:pt x="2228227" y="13688"/>
                    <a:pt x="2445984" y="-9151"/>
                    <a:pt x="2609270" y="0"/>
                  </a:cubicBezTo>
                  <a:cubicBezTo>
                    <a:pt x="2772556" y="9151"/>
                    <a:pt x="2939366" y="-13218"/>
                    <a:pt x="3237467" y="0"/>
                  </a:cubicBezTo>
                  <a:cubicBezTo>
                    <a:pt x="3291522" y="-1252"/>
                    <a:pt x="3324984" y="51075"/>
                    <a:pt x="3333949" y="96482"/>
                  </a:cubicBezTo>
                  <a:cubicBezTo>
                    <a:pt x="3324978" y="182530"/>
                    <a:pt x="3330621" y="321674"/>
                    <a:pt x="3333949" y="482400"/>
                  </a:cubicBezTo>
                  <a:cubicBezTo>
                    <a:pt x="3341421" y="537482"/>
                    <a:pt x="3282954" y="577621"/>
                    <a:pt x="3237467" y="578882"/>
                  </a:cubicBezTo>
                  <a:cubicBezTo>
                    <a:pt x="3006020" y="588125"/>
                    <a:pt x="2738113" y="592293"/>
                    <a:pt x="2609270" y="578882"/>
                  </a:cubicBezTo>
                  <a:cubicBezTo>
                    <a:pt x="2480427" y="565471"/>
                    <a:pt x="2145444" y="576936"/>
                    <a:pt x="2012483" y="578882"/>
                  </a:cubicBezTo>
                  <a:cubicBezTo>
                    <a:pt x="1879522" y="580828"/>
                    <a:pt x="1494038" y="566843"/>
                    <a:pt x="1321466" y="578882"/>
                  </a:cubicBezTo>
                  <a:cubicBezTo>
                    <a:pt x="1148894" y="590921"/>
                    <a:pt x="835666" y="592575"/>
                    <a:pt x="630449" y="578882"/>
                  </a:cubicBezTo>
                  <a:cubicBezTo>
                    <a:pt x="425232" y="565189"/>
                    <a:pt x="289257" y="563102"/>
                    <a:pt x="96482" y="578882"/>
                  </a:cubicBezTo>
                  <a:cubicBezTo>
                    <a:pt x="40359" y="576209"/>
                    <a:pt x="-949" y="534267"/>
                    <a:pt x="0" y="482400"/>
                  </a:cubicBezTo>
                  <a:cubicBezTo>
                    <a:pt x="18372" y="363288"/>
                    <a:pt x="11436" y="234992"/>
                    <a:pt x="0" y="9648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=   ……  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ngày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05800C3-973A-5CD9-32BE-E334594EB78A}"/>
              </a:ext>
            </a:extLst>
          </p:cNvPr>
          <p:cNvGrpSpPr/>
          <p:nvPr/>
        </p:nvGrpSpPr>
        <p:grpSpPr>
          <a:xfrm>
            <a:off x="1534503" y="4054412"/>
            <a:ext cx="5018697" cy="762376"/>
            <a:chOff x="1204992" y="4144251"/>
            <a:chExt cx="5018697" cy="762376"/>
          </a:xfrm>
        </p:grpSpPr>
        <p:pic>
          <p:nvPicPr>
            <p:cNvPr id="17" name="Picture 2" descr="C:\Users\ADMIN\Desktop\ TO ONG.jpg">
              <a:extLst>
                <a:ext uri="{FF2B5EF4-FFF2-40B4-BE49-F238E27FC236}">
                  <a16:creationId xmlns:a16="http://schemas.microsoft.com/office/drawing/2014/main" id="{81773479-CA93-A5B4-8EFB-EF6DB91B46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3538" y1="15846" x2="38923" y2="26615"/>
                          <a14:foregroundMark x1="82615" y1="13385" x2="90923" y2="8462"/>
                          <a14:foregroundMark x1="56169" y1="29366" x2="57932" y2="36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76" t="32942" r="18490" b="17646"/>
            <a:stretch/>
          </p:blipFill>
          <p:spPr bwMode="auto">
            <a:xfrm>
              <a:off x="1204992" y="4144251"/>
              <a:ext cx="665585" cy="76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964FF6E-FF11-4132-ABEC-22A301887E16}"/>
                </a:ext>
              </a:extLst>
            </p:cNvPr>
            <p:cNvSpPr txBox="1"/>
            <p:nvPr/>
          </p:nvSpPr>
          <p:spPr>
            <a:xfrm>
              <a:off x="2026831" y="4206860"/>
              <a:ext cx="4196858" cy="578882"/>
            </a:xfrm>
            <a:custGeom>
              <a:avLst/>
              <a:gdLst>
                <a:gd name="connsiteX0" fmla="*/ 0 w 4196858"/>
                <a:gd name="connsiteY0" fmla="*/ 96482 h 578882"/>
                <a:gd name="connsiteX1" fmla="*/ 96482 w 4196858"/>
                <a:gd name="connsiteY1" fmla="*/ 0 h 578882"/>
                <a:gd name="connsiteX2" fmla="*/ 803837 w 4196858"/>
                <a:gd name="connsiteY2" fmla="*/ 0 h 578882"/>
                <a:gd name="connsiteX3" fmla="*/ 1391074 w 4196858"/>
                <a:gd name="connsiteY3" fmla="*/ 0 h 578882"/>
                <a:gd name="connsiteX4" fmla="*/ 2058390 w 4196858"/>
                <a:gd name="connsiteY4" fmla="*/ 0 h 578882"/>
                <a:gd name="connsiteX5" fmla="*/ 2605589 w 4196858"/>
                <a:gd name="connsiteY5" fmla="*/ 0 h 578882"/>
                <a:gd name="connsiteX6" fmla="*/ 3152788 w 4196858"/>
                <a:gd name="connsiteY6" fmla="*/ 0 h 578882"/>
                <a:gd name="connsiteX7" fmla="*/ 4100376 w 4196858"/>
                <a:gd name="connsiteY7" fmla="*/ 0 h 578882"/>
                <a:gd name="connsiteX8" fmla="*/ 4196858 w 4196858"/>
                <a:gd name="connsiteY8" fmla="*/ 96482 h 578882"/>
                <a:gd name="connsiteX9" fmla="*/ 4196858 w 4196858"/>
                <a:gd name="connsiteY9" fmla="*/ 482400 h 578882"/>
                <a:gd name="connsiteX10" fmla="*/ 4100376 w 4196858"/>
                <a:gd name="connsiteY10" fmla="*/ 578882 h 578882"/>
                <a:gd name="connsiteX11" fmla="*/ 3433060 w 4196858"/>
                <a:gd name="connsiteY11" fmla="*/ 578882 h 578882"/>
                <a:gd name="connsiteX12" fmla="*/ 2845823 w 4196858"/>
                <a:gd name="connsiteY12" fmla="*/ 578882 h 578882"/>
                <a:gd name="connsiteX13" fmla="*/ 2298624 w 4196858"/>
                <a:gd name="connsiteY13" fmla="*/ 578882 h 578882"/>
                <a:gd name="connsiteX14" fmla="*/ 1711386 w 4196858"/>
                <a:gd name="connsiteY14" fmla="*/ 578882 h 578882"/>
                <a:gd name="connsiteX15" fmla="*/ 1004031 w 4196858"/>
                <a:gd name="connsiteY15" fmla="*/ 578882 h 578882"/>
                <a:gd name="connsiteX16" fmla="*/ 96482 w 4196858"/>
                <a:gd name="connsiteY16" fmla="*/ 578882 h 578882"/>
                <a:gd name="connsiteX17" fmla="*/ 0 w 4196858"/>
                <a:gd name="connsiteY17" fmla="*/ 482400 h 578882"/>
                <a:gd name="connsiteX18" fmla="*/ 0 w 4196858"/>
                <a:gd name="connsiteY18" fmla="*/ 96482 h 57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96858" h="578882" fill="none" extrusionOk="0">
                  <a:moveTo>
                    <a:pt x="0" y="96482"/>
                  </a:moveTo>
                  <a:cubicBezTo>
                    <a:pt x="-2377" y="43294"/>
                    <a:pt x="48577" y="-9700"/>
                    <a:pt x="96482" y="0"/>
                  </a:cubicBezTo>
                  <a:cubicBezTo>
                    <a:pt x="408534" y="16931"/>
                    <a:pt x="478707" y="32869"/>
                    <a:pt x="803837" y="0"/>
                  </a:cubicBezTo>
                  <a:cubicBezTo>
                    <a:pt x="1128968" y="-32869"/>
                    <a:pt x="1225955" y="24293"/>
                    <a:pt x="1391074" y="0"/>
                  </a:cubicBezTo>
                  <a:cubicBezTo>
                    <a:pt x="1556193" y="-24293"/>
                    <a:pt x="1854625" y="22107"/>
                    <a:pt x="2058390" y="0"/>
                  </a:cubicBezTo>
                  <a:cubicBezTo>
                    <a:pt x="2262155" y="-22107"/>
                    <a:pt x="2373022" y="8593"/>
                    <a:pt x="2605589" y="0"/>
                  </a:cubicBezTo>
                  <a:cubicBezTo>
                    <a:pt x="2838156" y="-8593"/>
                    <a:pt x="2910042" y="-19830"/>
                    <a:pt x="3152788" y="0"/>
                  </a:cubicBezTo>
                  <a:cubicBezTo>
                    <a:pt x="3395534" y="19830"/>
                    <a:pt x="3798695" y="-43949"/>
                    <a:pt x="4100376" y="0"/>
                  </a:cubicBezTo>
                  <a:cubicBezTo>
                    <a:pt x="4161636" y="2791"/>
                    <a:pt x="4199984" y="53727"/>
                    <a:pt x="4196858" y="96482"/>
                  </a:cubicBezTo>
                  <a:cubicBezTo>
                    <a:pt x="4210515" y="269875"/>
                    <a:pt x="4188038" y="330525"/>
                    <a:pt x="4196858" y="482400"/>
                  </a:cubicBezTo>
                  <a:cubicBezTo>
                    <a:pt x="4196132" y="537950"/>
                    <a:pt x="4151396" y="571745"/>
                    <a:pt x="4100376" y="578882"/>
                  </a:cubicBezTo>
                  <a:cubicBezTo>
                    <a:pt x="3781704" y="610776"/>
                    <a:pt x="3582433" y="553653"/>
                    <a:pt x="3433060" y="578882"/>
                  </a:cubicBezTo>
                  <a:cubicBezTo>
                    <a:pt x="3283687" y="604111"/>
                    <a:pt x="3127244" y="555153"/>
                    <a:pt x="2845823" y="578882"/>
                  </a:cubicBezTo>
                  <a:cubicBezTo>
                    <a:pt x="2564402" y="602611"/>
                    <a:pt x="2536589" y="556615"/>
                    <a:pt x="2298624" y="578882"/>
                  </a:cubicBezTo>
                  <a:cubicBezTo>
                    <a:pt x="2060659" y="601149"/>
                    <a:pt x="1854074" y="572890"/>
                    <a:pt x="1711386" y="578882"/>
                  </a:cubicBezTo>
                  <a:cubicBezTo>
                    <a:pt x="1568698" y="584874"/>
                    <a:pt x="1221008" y="544405"/>
                    <a:pt x="1004031" y="578882"/>
                  </a:cubicBezTo>
                  <a:cubicBezTo>
                    <a:pt x="787055" y="613359"/>
                    <a:pt x="548744" y="564268"/>
                    <a:pt x="96482" y="578882"/>
                  </a:cubicBezTo>
                  <a:cubicBezTo>
                    <a:pt x="53249" y="579202"/>
                    <a:pt x="6062" y="541967"/>
                    <a:pt x="0" y="482400"/>
                  </a:cubicBezTo>
                  <a:cubicBezTo>
                    <a:pt x="17864" y="385254"/>
                    <a:pt x="4373" y="199702"/>
                    <a:pt x="0" y="96482"/>
                  </a:cubicBezTo>
                  <a:close/>
                </a:path>
                <a:path w="4196858" h="578882" stroke="0" extrusionOk="0">
                  <a:moveTo>
                    <a:pt x="0" y="96482"/>
                  </a:moveTo>
                  <a:cubicBezTo>
                    <a:pt x="-4189" y="40612"/>
                    <a:pt x="31460" y="4405"/>
                    <a:pt x="96482" y="0"/>
                  </a:cubicBezTo>
                  <a:cubicBezTo>
                    <a:pt x="400536" y="36629"/>
                    <a:pt x="654396" y="-24429"/>
                    <a:pt x="843876" y="0"/>
                  </a:cubicBezTo>
                  <a:cubicBezTo>
                    <a:pt x="1033356" y="24429"/>
                    <a:pt x="1282183" y="22480"/>
                    <a:pt x="1471152" y="0"/>
                  </a:cubicBezTo>
                  <a:cubicBezTo>
                    <a:pt x="1660121" y="-22480"/>
                    <a:pt x="1884240" y="3887"/>
                    <a:pt x="2058390" y="0"/>
                  </a:cubicBezTo>
                  <a:cubicBezTo>
                    <a:pt x="2232540" y="-3887"/>
                    <a:pt x="2581801" y="-27357"/>
                    <a:pt x="2765745" y="0"/>
                  </a:cubicBezTo>
                  <a:cubicBezTo>
                    <a:pt x="2949690" y="27357"/>
                    <a:pt x="3247381" y="26441"/>
                    <a:pt x="3393021" y="0"/>
                  </a:cubicBezTo>
                  <a:cubicBezTo>
                    <a:pt x="3538661" y="-26441"/>
                    <a:pt x="3846488" y="14302"/>
                    <a:pt x="4100376" y="0"/>
                  </a:cubicBezTo>
                  <a:cubicBezTo>
                    <a:pt x="4153109" y="-5272"/>
                    <a:pt x="4192451" y="49320"/>
                    <a:pt x="4196858" y="96482"/>
                  </a:cubicBezTo>
                  <a:cubicBezTo>
                    <a:pt x="4201039" y="225060"/>
                    <a:pt x="4187247" y="380970"/>
                    <a:pt x="4196858" y="482400"/>
                  </a:cubicBezTo>
                  <a:cubicBezTo>
                    <a:pt x="4186052" y="535068"/>
                    <a:pt x="4156792" y="570299"/>
                    <a:pt x="4100376" y="578882"/>
                  </a:cubicBezTo>
                  <a:cubicBezTo>
                    <a:pt x="3904836" y="544738"/>
                    <a:pt x="3629393" y="592434"/>
                    <a:pt x="3393021" y="578882"/>
                  </a:cubicBezTo>
                  <a:cubicBezTo>
                    <a:pt x="3156649" y="565330"/>
                    <a:pt x="2817322" y="568556"/>
                    <a:pt x="2645628" y="578882"/>
                  </a:cubicBezTo>
                  <a:cubicBezTo>
                    <a:pt x="2473934" y="589208"/>
                    <a:pt x="2075373" y="585657"/>
                    <a:pt x="1898234" y="578882"/>
                  </a:cubicBezTo>
                  <a:cubicBezTo>
                    <a:pt x="1721095" y="572107"/>
                    <a:pt x="1530920" y="575622"/>
                    <a:pt x="1310997" y="578882"/>
                  </a:cubicBezTo>
                  <a:cubicBezTo>
                    <a:pt x="1091074" y="582142"/>
                    <a:pt x="470304" y="534410"/>
                    <a:pt x="96482" y="578882"/>
                  </a:cubicBezTo>
                  <a:cubicBezTo>
                    <a:pt x="37638" y="567553"/>
                    <a:pt x="760" y="525409"/>
                    <a:pt x="0" y="482400"/>
                  </a:cubicBezTo>
                  <a:cubicBezTo>
                    <a:pt x="12279" y="345322"/>
                    <a:pt x="-16003" y="259406"/>
                    <a:pt x="0" y="9648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nhuận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=   ……  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ngày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2" name="Picture 2" descr="Beehive free icon">
            <a:extLst>
              <a:ext uri="{FF2B5EF4-FFF2-40B4-BE49-F238E27FC236}">
                <a16:creationId xmlns:a16="http://schemas.microsoft.com/office/drawing/2014/main" id="{BD276061-290B-444A-1DFC-CB91A5B29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805" y="519001"/>
            <a:ext cx="835419" cy="83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848FC29-EC4C-974E-F98F-ACAAA4F9A9B4}"/>
              </a:ext>
            </a:extLst>
          </p:cNvPr>
          <p:cNvSpPr txBox="1"/>
          <p:nvPr/>
        </p:nvSpPr>
        <p:spPr>
          <a:xfrm>
            <a:off x="7587362" y="713613"/>
            <a:ext cx="3333949" cy="578882"/>
          </a:xfrm>
          <a:custGeom>
            <a:avLst/>
            <a:gdLst>
              <a:gd name="connsiteX0" fmla="*/ 0 w 3333949"/>
              <a:gd name="connsiteY0" fmla="*/ 96482 h 578882"/>
              <a:gd name="connsiteX1" fmla="*/ 96482 w 3333949"/>
              <a:gd name="connsiteY1" fmla="*/ 0 h 578882"/>
              <a:gd name="connsiteX2" fmla="*/ 661859 w 3333949"/>
              <a:gd name="connsiteY2" fmla="*/ 0 h 578882"/>
              <a:gd name="connsiteX3" fmla="*/ 1290056 w 3333949"/>
              <a:gd name="connsiteY3" fmla="*/ 0 h 578882"/>
              <a:gd name="connsiteX4" fmla="*/ 1855434 w 3333949"/>
              <a:gd name="connsiteY4" fmla="*/ 0 h 578882"/>
              <a:gd name="connsiteX5" fmla="*/ 2483631 w 3333949"/>
              <a:gd name="connsiteY5" fmla="*/ 0 h 578882"/>
              <a:gd name="connsiteX6" fmla="*/ 3237467 w 3333949"/>
              <a:gd name="connsiteY6" fmla="*/ 0 h 578882"/>
              <a:gd name="connsiteX7" fmla="*/ 3333949 w 3333949"/>
              <a:gd name="connsiteY7" fmla="*/ 96482 h 578882"/>
              <a:gd name="connsiteX8" fmla="*/ 3333949 w 3333949"/>
              <a:gd name="connsiteY8" fmla="*/ 482400 h 578882"/>
              <a:gd name="connsiteX9" fmla="*/ 3237467 w 3333949"/>
              <a:gd name="connsiteY9" fmla="*/ 578882 h 578882"/>
              <a:gd name="connsiteX10" fmla="*/ 2640680 w 3333949"/>
              <a:gd name="connsiteY10" fmla="*/ 578882 h 578882"/>
              <a:gd name="connsiteX11" fmla="*/ 2106712 w 3333949"/>
              <a:gd name="connsiteY11" fmla="*/ 578882 h 578882"/>
              <a:gd name="connsiteX12" fmla="*/ 1447106 w 3333949"/>
              <a:gd name="connsiteY12" fmla="*/ 578882 h 578882"/>
              <a:gd name="connsiteX13" fmla="*/ 881728 w 3333949"/>
              <a:gd name="connsiteY13" fmla="*/ 578882 h 578882"/>
              <a:gd name="connsiteX14" fmla="*/ 96482 w 3333949"/>
              <a:gd name="connsiteY14" fmla="*/ 578882 h 578882"/>
              <a:gd name="connsiteX15" fmla="*/ 0 w 3333949"/>
              <a:gd name="connsiteY15" fmla="*/ 482400 h 578882"/>
              <a:gd name="connsiteX16" fmla="*/ 0 w 3333949"/>
              <a:gd name="connsiteY16" fmla="*/ 96482 h 5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33949" h="578882" fill="none" extrusionOk="0">
                <a:moveTo>
                  <a:pt x="0" y="96482"/>
                </a:moveTo>
                <a:cubicBezTo>
                  <a:pt x="-2678" y="47984"/>
                  <a:pt x="50435" y="5379"/>
                  <a:pt x="96482" y="0"/>
                </a:cubicBezTo>
                <a:cubicBezTo>
                  <a:pt x="343945" y="-14638"/>
                  <a:pt x="495265" y="-4513"/>
                  <a:pt x="661859" y="0"/>
                </a:cubicBezTo>
                <a:cubicBezTo>
                  <a:pt x="828453" y="4513"/>
                  <a:pt x="979705" y="-343"/>
                  <a:pt x="1290056" y="0"/>
                </a:cubicBezTo>
                <a:cubicBezTo>
                  <a:pt x="1600407" y="343"/>
                  <a:pt x="1599999" y="-22648"/>
                  <a:pt x="1855434" y="0"/>
                </a:cubicBezTo>
                <a:cubicBezTo>
                  <a:pt x="2110869" y="22648"/>
                  <a:pt x="2355002" y="14975"/>
                  <a:pt x="2483631" y="0"/>
                </a:cubicBezTo>
                <a:cubicBezTo>
                  <a:pt x="2612260" y="-14975"/>
                  <a:pt x="2989402" y="34869"/>
                  <a:pt x="3237467" y="0"/>
                </a:cubicBezTo>
                <a:cubicBezTo>
                  <a:pt x="3293667" y="-8964"/>
                  <a:pt x="3342091" y="51999"/>
                  <a:pt x="3333949" y="96482"/>
                </a:cubicBezTo>
                <a:cubicBezTo>
                  <a:pt x="3332145" y="254490"/>
                  <a:pt x="3316459" y="401547"/>
                  <a:pt x="3333949" y="482400"/>
                </a:cubicBezTo>
                <a:cubicBezTo>
                  <a:pt x="3333476" y="525874"/>
                  <a:pt x="3299827" y="584599"/>
                  <a:pt x="3237467" y="578882"/>
                </a:cubicBezTo>
                <a:cubicBezTo>
                  <a:pt x="3034475" y="586064"/>
                  <a:pt x="2793245" y="563350"/>
                  <a:pt x="2640680" y="578882"/>
                </a:cubicBezTo>
                <a:cubicBezTo>
                  <a:pt x="2488115" y="594414"/>
                  <a:pt x="2345192" y="592775"/>
                  <a:pt x="2106712" y="578882"/>
                </a:cubicBezTo>
                <a:cubicBezTo>
                  <a:pt x="1868232" y="564989"/>
                  <a:pt x="1670699" y="588410"/>
                  <a:pt x="1447106" y="578882"/>
                </a:cubicBezTo>
                <a:cubicBezTo>
                  <a:pt x="1223513" y="569354"/>
                  <a:pt x="1023830" y="558547"/>
                  <a:pt x="881728" y="578882"/>
                </a:cubicBezTo>
                <a:cubicBezTo>
                  <a:pt x="739626" y="599217"/>
                  <a:pt x="259652" y="579224"/>
                  <a:pt x="96482" y="578882"/>
                </a:cubicBezTo>
                <a:cubicBezTo>
                  <a:pt x="45605" y="568370"/>
                  <a:pt x="-1632" y="535633"/>
                  <a:pt x="0" y="482400"/>
                </a:cubicBezTo>
                <a:cubicBezTo>
                  <a:pt x="-496" y="394027"/>
                  <a:pt x="1163" y="183658"/>
                  <a:pt x="0" y="96482"/>
                </a:cubicBezTo>
                <a:close/>
              </a:path>
              <a:path w="3333949" h="578882" stroke="0" extrusionOk="0">
                <a:moveTo>
                  <a:pt x="0" y="96482"/>
                </a:moveTo>
                <a:cubicBezTo>
                  <a:pt x="-4189" y="40612"/>
                  <a:pt x="31460" y="4405"/>
                  <a:pt x="96482" y="0"/>
                </a:cubicBezTo>
                <a:cubicBezTo>
                  <a:pt x="292786" y="-30854"/>
                  <a:pt x="490130" y="13127"/>
                  <a:pt x="787499" y="0"/>
                </a:cubicBezTo>
                <a:cubicBezTo>
                  <a:pt x="1084868" y="-13127"/>
                  <a:pt x="1144823" y="-26814"/>
                  <a:pt x="1384286" y="0"/>
                </a:cubicBezTo>
                <a:cubicBezTo>
                  <a:pt x="1623749" y="26814"/>
                  <a:pt x="1671099" y="-13688"/>
                  <a:pt x="1949663" y="0"/>
                </a:cubicBezTo>
                <a:cubicBezTo>
                  <a:pt x="2228227" y="13688"/>
                  <a:pt x="2445984" y="-9151"/>
                  <a:pt x="2609270" y="0"/>
                </a:cubicBezTo>
                <a:cubicBezTo>
                  <a:pt x="2772556" y="9151"/>
                  <a:pt x="2939366" y="-13218"/>
                  <a:pt x="3237467" y="0"/>
                </a:cubicBezTo>
                <a:cubicBezTo>
                  <a:pt x="3291522" y="-1252"/>
                  <a:pt x="3324984" y="51075"/>
                  <a:pt x="3333949" y="96482"/>
                </a:cubicBezTo>
                <a:cubicBezTo>
                  <a:pt x="3324978" y="182530"/>
                  <a:pt x="3330621" y="321674"/>
                  <a:pt x="3333949" y="482400"/>
                </a:cubicBezTo>
                <a:cubicBezTo>
                  <a:pt x="3341421" y="537482"/>
                  <a:pt x="3282954" y="577621"/>
                  <a:pt x="3237467" y="578882"/>
                </a:cubicBezTo>
                <a:cubicBezTo>
                  <a:pt x="3006020" y="588125"/>
                  <a:pt x="2738113" y="592293"/>
                  <a:pt x="2609270" y="578882"/>
                </a:cubicBezTo>
                <a:cubicBezTo>
                  <a:pt x="2480427" y="565471"/>
                  <a:pt x="2145444" y="576936"/>
                  <a:pt x="2012483" y="578882"/>
                </a:cubicBezTo>
                <a:cubicBezTo>
                  <a:pt x="1879522" y="580828"/>
                  <a:pt x="1494038" y="566843"/>
                  <a:pt x="1321466" y="578882"/>
                </a:cubicBezTo>
                <a:cubicBezTo>
                  <a:pt x="1148894" y="590921"/>
                  <a:pt x="835666" y="592575"/>
                  <a:pt x="630449" y="578882"/>
                </a:cubicBezTo>
                <a:cubicBezTo>
                  <a:pt x="425232" y="565189"/>
                  <a:pt x="289257" y="563102"/>
                  <a:pt x="96482" y="578882"/>
                </a:cubicBezTo>
                <a:cubicBezTo>
                  <a:pt x="40359" y="576209"/>
                  <a:pt x="-949" y="534267"/>
                  <a:pt x="0" y="482400"/>
                </a:cubicBezTo>
                <a:cubicBezTo>
                  <a:pt x="18372" y="363288"/>
                  <a:pt x="11436" y="234992"/>
                  <a:pt x="0" y="9648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lễ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= ……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2" descr="Beehive free icon">
            <a:extLst>
              <a:ext uri="{FF2B5EF4-FFF2-40B4-BE49-F238E27FC236}">
                <a16:creationId xmlns:a16="http://schemas.microsoft.com/office/drawing/2014/main" id="{EA05F5B2-9DF9-50AC-F3FE-356DE7A6D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791" y="1592475"/>
            <a:ext cx="835419" cy="83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25FDFA8-C735-F542-B47C-08C82E7E1164}"/>
              </a:ext>
            </a:extLst>
          </p:cNvPr>
          <p:cNvSpPr txBox="1"/>
          <p:nvPr/>
        </p:nvSpPr>
        <p:spPr>
          <a:xfrm>
            <a:off x="7604069" y="1825664"/>
            <a:ext cx="3333949" cy="578882"/>
          </a:xfrm>
          <a:custGeom>
            <a:avLst/>
            <a:gdLst>
              <a:gd name="connsiteX0" fmla="*/ 0 w 3333949"/>
              <a:gd name="connsiteY0" fmla="*/ 96482 h 578882"/>
              <a:gd name="connsiteX1" fmla="*/ 96482 w 3333949"/>
              <a:gd name="connsiteY1" fmla="*/ 0 h 578882"/>
              <a:gd name="connsiteX2" fmla="*/ 661859 w 3333949"/>
              <a:gd name="connsiteY2" fmla="*/ 0 h 578882"/>
              <a:gd name="connsiteX3" fmla="*/ 1290056 w 3333949"/>
              <a:gd name="connsiteY3" fmla="*/ 0 h 578882"/>
              <a:gd name="connsiteX4" fmla="*/ 1855434 w 3333949"/>
              <a:gd name="connsiteY4" fmla="*/ 0 h 578882"/>
              <a:gd name="connsiteX5" fmla="*/ 2483631 w 3333949"/>
              <a:gd name="connsiteY5" fmla="*/ 0 h 578882"/>
              <a:gd name="connsiteX6" fmla="*/ 3237467 w 3333949"/>
              <a:gd name="connsiteY6" fmla="*/ 0 h 578882"/>
              <a:gd name="connsiteX7" fmla="*/ 3333949 w 3333949"/>
              <a:gd name="connsiteY7" fmla="*/ 96482 h 578882"/>
              <a:gd name="connsiteX8" fmla="*/ 3333949 w 3333949"/>
              <a:gd name="connsiteY8" fmla="*/ 482400 h 578882"/>
              <a:gd name="connsiteX9" fmla="*/ 3237467 w 3333949"/>
              <a:gd name="connsiteY9" fmla="*/ 578882 h 578882"/>
              <a:gd name="connsiteX10" fmla="*/ 2640680 w 3333949"/>
              <a:gd name="connsiteY10" fmla="*/ 578882 h 578882"/>
              <a:gd name="connsiteX11" fmla="*/ 2106712 w 3333949"/>
              <a:gd name="connsiteY11" fmla="*/ 578882 h 578882"/>
              <a:gd name="connsiteX12" fmla="*/ 1447106 w 3333949"/>
              <a:gd name="connsiteY12" fmla="*/ 578882 h 578882"/>
              <a:gd name="connsiteX13" fmla="*/ 881728 w 3333949"/>
              <a:gd name="connsiteY13" fmla="*/ 578882 h 578882"/>
              <a:gd name="connsiteX14" fmla="*/ 96482 w 3333949"/>
              <a:gd name="connsiteY14" fmla="*/ 578882 h 578882"/>
              <a:gd name="connsiteX15" fmla="*/ 0 w 3333949"/>
              <a:gd name="connsiteY15" fmla="*/ 482400 h 578882"/>
              <a:gd name="connsiteX16" fmla="*/ 0 w 3333949"/>
              <a:gd name="connsiteY16" fmla="*/ 96482 h 5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33949" h="578882" fill="none" extrusionOk="0">
                <a:moveTo>
                  <a:pt x="0" y="96482"/>
                </a:moveTo>
                <a:cubicBezTo>
                  <a:pt x="-2678" y="47984"/>
                  <a:pt x="50435" y="5379"/>
                  <a:pt x="96482" y="0"/>
                </a:cubicBezTo>
                <a:cubicBezTo>
                  <a:pt x="343945" y="-14638"/>
                  <a:pt x="495265" y="-4513"/>
                  <a:pt x="661859" y="0"/>
                </a:cubicBezTo>
                <a:cubicBezTo>
                  <a:pt x="828453" y="4513"/>
                  <a:pt x="979705" y="-343"/>
                  <a:pt x="1290056" y="0"/>
                </a:cubicBezTo>
                <a:cubicBezTo>
                  <a:pt x="1600407" y="343"/>
                  <a:pt x="1599999" y="-22648"/>
                  <a:pt x="1855434" y="0"/>
                </a:cubicBezTo>
                <a:cubicBezTo>
                  <a:pt x="2110869" y="22648"/>
                  <a:pt x="2355002" y="14975"/>
                  <a:pt x="2483631" y="0"/>
                </a:cubicBezTo>
                <a:cubicBezTo>
                  <a:pt x="2612260" y="-14975"/>
                  <a:pt x="2989402" y="34869"/>
                  <a:pt x="3237467" y="0"/>
                </a:cubicBezTo>
                <a:cubicBezTo>
                  <a:pt x="3293667" y="-8964"/>
                  <a:pt x="3342091" y="51999"/>
                  <a:pt x="3333949" y="96482"/>
                </a:cubicBezTo>
                <a:cubicBezTo>
                  <a:pt x="3332145" y="254490"/>
                  <a:pt x="3316459" y="401547"/>
                  <a:pt x="3333949" y="482400"/>
                </a:cubicBezTo>
                <a:cubicBezTo>
                  <a:pt x="3333476" y="525874"/>
                  <a:pt x="3299827" y="584599"/>
                  <a:pt x="3237467" y="578882"/>
                </a:cubicBezTo>
                <a:cubicBezTo>
                  <a:pt x="3034475" y="586064"/>
                  <a:pt x="2793245" y="563350"/>
                  <a:pt x="2640680" y="578882"/>
                </a:cubicBezTo>
                <a:cubicBezTo>
                  <a:pt x="2488115" y="594414"/>
                  <a:pt x="2345192" y="592775"/>
                  <a:pt x="2106712" y="578882"/>
                </a:cubicBezTo>
                <a:cubicBezTo>
                  <a:pt x="1868232" y="564989"/>
                  <a:pt x="1670699" y="588410"/>
                  <a:pt x="1447106" y="578882"/>
                </a:cubicBezTo>
                <a:cubicBezTo>
                  <a:pt x="1223513" y="569354"/>
                  <a:pt x="1023830" y="558547"/>
                  <a:pt x="881728" y="578882"/>
                </a:cubicBezTo>
                <a:cubicBezTo>
                  <a:pt x="739626" y="599217"/>
                  <a:pt x="259652" y="579224"/>
                  <a:pt x="96482" y="578882"/>
                </a:cubicBezTo>
                <a:cubicBezTo>
                  <a:pt x="45605" y="568370"/>
                  <a:pt x="-1632" y="535633"/>
                  <a:pt x="0" y="482400"/>
                </a:cubicBezTo>
                <a:cubicBezTo>
                  <a:pt x="-496" y="394027"/>
                  <a:pt x="1163" y="183658"/>
                  <a:pt x="0" y="96482"/>
                </a:cubicBezTo>
                <a:close/>
              </a:path>
              <a:path w="3333949" h="578882" stroke="0" extrusionOk="0">
                <a:moveTo>
                  <a:pt x="0" y="96482"/>
                </a:moveTo>
                <a:cubicBezTo>
                  <a:pt x="-4189" y="40612"/>
                  <a:pt x="31460" y="4405"/>
                  <a:pt x="96482" y="0"/>
                </a:cubicBezTo>
                <a:cubicBezTo>
                  <a:pt x="292786" y="-30854"/>
                  <a:pt x="490130" y="13127"/>
                  <a:pt x="787499" y="0"/>
                </a:cubicBezTo>
                <a:cubicBezTo>
                  <a:pt x="1084868" y="-13127"/>
                  <a:pt x="1144823" y="-26814"/>
                  <a:pt x="1384286" y="0"/>
                </a:cubicBezTo>
                <a:cubicBezTo>
                  <a:pt x="1623749" y="26814"/>
                  <a:pt x="1671099" y="-13688"/>
                  <a:pt x="1949663" y="0"/>
                </a:cubicBezTo>
                <a:cubicBezTo>
                  <a:pt x="2228227" y="13688"/>
                  <a:pt x="2445984" y="-9151"/>
                  <a:pt x="2609270" y="0"/>
                </a:cubicBezTo>
                <a:cubicBezTo>
                  <a:pt x="2772556" y="9151"/>
                  <a:pt x="2939366" y="-13218"/>
                  <a:pt x="3237467" y="0"/>
                </a:cubicBezTo>
                <a:cubicBezTo>
                  <a:pt x="3291522" y="-1252"/>
                  <a:pt x="3324984" y="51075"/>
                  <a:pt x="3333949" y="96482"/>
                </a:cubicBezTo>
                <a:cubicBezTo>
                  <a:pt x="3324978" y="182530"/>
                  <a:pt x="3330621" y="321674"/>
                  <a:pt x="3333949" y="482400"/>
                </a:cubicBezTo>
                <a:cubicBezTo>
                  <a:pt x="3341421" y="537482"/>
                  <a:pt x="3282954" y="577621"/>
                  <a:pt x="3237467" y="578882"/>
                </a:cubicBezTo>
                <a:cubicBezTo>
                  <a:pt x="3006020" y="588125"/>
                  <a:pt x="2738113" y="592293"/>
                  <a:pt x="2609270" y="578882"/>
                </a:cubicBezTo>
                <a:cubicBezTo>
                  <a:pt x="2480427" y="565471"/>
                  <a:pt x="2145444" y="576936"/>
                  <a:pt x="2012483" y="578882"/>
                </a:cubicBezTo>
                <a:cubicBezTo>
                  <a:pt x="1879522" y="580828"/>
                  <a:pt x="1494038" y="566843"/>
                  <a:pt x="1321466" y="578882"/>
                </a:cubicBezTo>
                <a:cubicBezTo>
                  <a:pt x="1148894" y="590921"/>
                  <a:pt x="835666" y="592575"/>
                  <a:pt x="630449" y="578882"/>
                </a:cubicBezTo>
                <a:cubicBezTo>
                  <a:pt x="425232" y="565189"/>
                  <a:pt x="289257" y="563102"/>
                  <a:pt x="96482" y="578882"/>
                </a:cubicBezTo>
                <a:cubicBezTo>
                  <a:pt x="40359" y="576209"/>
                  <a:pt x="-949" y="534267"/>
                  <a:pt x="0" y="482400"/>
                </a:cubicBezTo>
                <a:cubicBezTo>
                  <a:pt x="18372" y="363288"/>
                  <a:pt x="11436" y="234992"/>
                  <a:pt x="0" y="9648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=  ……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6" name="Picture 2" descr="Beehive free icon">
            <a:extLst>
              <a:ext uri="{FF2B5EF4-FFF2-40B4-BE49-F238E27FC236}">
                <a16:creationId xmlns:a16="http://schemas.microsoft.com/office/drawing/2014/main" id="{55F2616C-200A-BF27-370D-05F2D786F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805" y="2767028"/>
            <a:ext cx="841064" cy="84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221D210-D06F-405E-04D2-8EEDD4D23F96}"/>
              </a:ext>
            </a:extLst>
          </p:cNvPr>
          <p:cNvSpPr txBox="1"/>
          <p:nvPr/>
        </p:nvSpPr>
        <p:spPr>
          <a:xfrm>
            <a:off x="7604069" y="2942709"/>
            <a:ext cx="3333949" cy="578882"/>
          </a:xfrm>
          <a:custGeom>
            <a:avLst/>
            <a:gdLst>
              <a:gd name="connsiteX0" fmla="*/ 0 w 3333949"/>
              <a:gd name="connsiteY0" fmla="*/ 96482 h 578882"/>
              <a:gd name="connsiteX1" fmla="*/ 96482 w 3333949"/>
              <a:gd name="connsiteY1" fmla="*/ 0 h 578882"/>
              <a:gd name="connsiteX2" fmla="*/ 661859 w 3333949"/>
              <a:gd name="connsiteY2" fmla="*/ 0 h 578882"/>
              <a:gd name="connsiteX3" fmla="*/ 1290056 w 3333949"/>
              <a:gd name="connsiteY3" fmla="*/ 0 h 578882"/>
              <a:gd name="connsiteX4" fmla="*/ 1855434 w 3333949"/>
              <a:gd name="connsiteY4" fmla="*/ 0 h 578882"/>
              <a:gd name="connsiteX5" fmla="*/ 2483631 w 3333949"/>
              <a:gd name="connsiteY5" fmla="*/ 0 h 578882"/>
              <a:gd name="connsiteX6" fmla="*/ 3237467 w 3333949"/>
              <a:gd name="connsiteY6" fmla="*/ 0 h 578882"/>
              <a:gd name="connsiteX7" fmla="*/ 3333949 w 3333949"/>
              <a:gd name="connsiteY7" fmla="*/ 96482 h 578882"/>
              <a:gd name="connsiteX8" fmla="*/ 3333949 w 3333949"/>
              <a:gd name="connsiteY8" fmla="*/ 482400 h 578882"/>
              <a:gd name="connsiteX9" fmla="*/ 3237467 w 3333949"/>
              <a:gd name="connsiteY9" fmla="*/ 578882 h 578882"/>
              <a:gd name="connsiteX10" fmla="*/ 2640680 w 3333949"/>
              <a:gd name="connsiteY10" fmla="*/ 578882 h 578882"/>
              <a:gd name="connsiteX11" fmla="*/ 2106712 w 3333949"/>
              <a:gd name="connsiteY11" fmla="*/ 578882 h 578882"/>
              <a:gd name="connsiteX12" fmla="*/ 1447106 w 3333949"/>
              <a:gd name="connsiteY12" fmla="*/ 578882 h 578882"/>
              <a:gd name="connsiteX13" fmla="*/ 881728 w 3333949"/>
              <a:gd name="connsiteY13" fmla="*/ 578882 h 578882"/>
              <a:gd name="connsiteX14" fmla="*/ 96482 w 3333949"/>
              <a:gd name="connsiteY14" fmla="*/ 578882 h 578882"/>
              <a:gd name="connsiteX15" fmla="*/ 0 w 3333949"/>
              <a:gd name="connsiteY15" fmla="*/ 482400 h 578882"/>
              <a:gd name="connsiteX16" fmla="*/ 0 w 3333949"/>
              <a:gd name="connsiteY16" fmla="*/ 96482 h 5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33949" h="578882" fill="none" extrusionOk="0">
                <a:moveTo>
                  <a:pt x="0" y="96482"/>
                </a:moveTo>
                <a:cubicBezTo>
                  <a:pt x="-2678" y="47984"/>
                  <a:pt x="50435" y="5379"/>
                  <a:pt x="96482" y="0"/>
                </a:cubicBezTo>
                <a:cubicBezTo>
                  <a:pt x="343945" y="-14638"/>
                  <a:pt x="495265" y="-4513"/>
                  <a:pt x="661859" y="0"/>
                </a:cubicBezTo>
                <a:cubicBezTo>
                  <a:pt x="828453" y="4513"/>
                  <a:pt x="979705" y="-343"/>
                  <a:pt x="1290056" y="0"/>
                </a:cubicBezTo>
                <a:cubicBezTo>
                  <a:pt x="1600407" y="343"/>
                  <a:pt x="1599999" y="-22648"/>
                  <a:pt x="1855434" y="0"/>
                </a:cubicBezTo>
                <a:cubicBezTo>
                  <a:pt x="2110869" y="22648"/>
                  <a:pt x="2355002" y="14975"/>
                  <a:pt x="2483631" y="0"/>
                </a:cubicBezTo>
                <a:cubicBezTo>
                  <a:pt x="2612260" y="-14975"/>
                  <a:pt x="2989402" y="34869"/>
                  <a:pt x="3237467" y="0"/>
                </a:cubicBezTo>
                <a:cubicBezTo>
                  <a:pt x="3293667" y="-8964"/>
                  <a:pt x="3342091" y="51999"/>
                  <a:pt x="3333949" y="96482"/>
                </a:cubicBezTo>
                <a:cubicBezTo>
                  <a:pt x="3332145" y="254490"/>
                  <a:pt x="3316459" y="401547"/>
                  <a:pt x="3333949" y="482400"/>
                </a:cubicBezTo>
                <a:cubicBezTo>
                  <a:pt x="3333476" y="525874"/>
                  <a:pt x="3299827" y="584599"/>
                  <a:pt x="3237467" y="578882"/>
                </a:cubicBezTo>
                <a:cubicBezTo>
                  <a:pt x="3034475" y="586064"/>
                  <a:pt x="2793245" y="563350"/>
                  <a:pt x="2640680" y="578882"/>
                </a:cubicBezTo>
                <a:cubicBezTo>
                  <a:pt x="2488115" y="594414"/>
                  <a:pt x="2345192" y="592775"/>
                  <a:pt x="2106712" y="578882"/>
                </a:cubicBezTo>
                <a:cubicBezTo>
                  <a:pt x="1868232" y="564989"/>
                  <a:pt x="1670699" y="588410"/>
                  <a:pt x="1447106" y="578882"/>
                </a:cubicBezTo>
                <a:cubicBezTo>
                  <a:pt x="1223513" y="569354"/>
                  <a:pt x="1023830" y="558547"/>
                  <a:pt x="881728" y="578882"/>
                </a:cubicBezTo>
                <a:cubicBezTo>
                  <a:pt x="739626" y="599217"/>
                  <a:pt x="259652" y="579224"/>
                  <a:pt x="96482" y="578882"/>
                </a:cubicBezTo>
                <a:cubicBezTo>
                  <a:pt x="45605" y="568370"/>
                  <a:pt x="-1632" y="535633"/>
                  <a:pt x="0" y="482400"/>
                </a:cubicBezTo>
                <a:cubicBezTo>
                  <a:pt x="-496" y="394027"/>
                  <a:pt x="1163" y="183658"/>
                  <a:pt x="0" y="96482"/>
                </a:cubicBezTo>
                <a:close/>
              </a:path>
              <a:path w="3333949" h="578882" stroke="0" extrusionOk="0">
                <a:moveTo>
                  <a:pt x="0" y="96482"/>
                </a:moveTo>
                <a:cubicBezTo>
                  <a:pt x="-4189" y="40612"/>
                  <a:pt x="31460" y="4405"/>
                  <a:pt x="96482" y="0"/>
                </a:cubicBezTo>
                <a:cubicBezTo>
                  <a:pt x="292786" y="-30854"/>
                  <a:pt x="490130" y="13127"/>
                  <a:pt x="787499" y="0"/>
                </a:cubicBezTo>
                <a:cubicBezTo>
                  <a:pt x="1084868" y="-13127"/>
                  <a:pt x="1144823" y="-26814"/>
                  <a:pt x="1384286" y="0"/>
                </a:cubicBezTo>
                <a:cubicBezTo>
                  <a:pt x="1623749" y="26814"/>
                  <a:pt x="1671099" y="-13688"/>
                  <a:pt x="1949663" y="0"/>
                </a:cubicBezTo>
                <a:cubicBezTo>
                  <a:pt x="2228227" y="13688"/>
                  <a:pt x="2445984" y="-9151"/>
                  <a:pt x="2609270" y="0"/>
                </a:cubicBezTo>
                <a:cubicBezTo>
                  <a:pt x="2772556" y="9151"/>
                  <a:pt x="2939366" y="-13218"/>
                  <a:pt x="3237467" y="0"/>
                </a:cubicBezTo>
                <a:cubicBezTo>
                  <a:pt x="3291522" y="-1252"/>
                  <a:pt x="3324984" y="51075"/>
                  <a:pt x="3333949" y="96482"/>
                </a:cubicBezTo>
                <a:cubicBezTo>
                  <a:pt x="3324978" y="182530"/>
                  <a:pt x="3330621" y="321674"/>
                  <a:pt x="3333949" y="482400"/>
                </a:cubicBezTo>
                <a:cubicBezTo>
                  <a:pt x="3341421" y="537482"/>
                  <a:pt x="3282954" y="577621"/>
                  <a:pt x="3237467" y="578882"/>
                </a:cubicBezTo>
                <a:cubicBezTo>
                  <a:pt x="3006020" y="588125"/>
                  <a:pt x="2738113" y="592293"/>
                  <a:pt x="2609270" y="578882"/>
                </a:cubicBezTo>
                <a:cubicBezTo>
                  <a:pt x="2480427" y="565471"/>
                  <a:pt x="2145444" y="576936"/>
                  <a:pt x="2012483" y="578882"/>
                </a:cubicBezTo>
                <a:cubicBezTo>
                  <a:pt x="1879522" y="580828"/>
                  <a:pt x="1494038" y="566843"/>
                  <a:pt x="1321466" y="578882"/>
                </a:cubicBezTo>
                <a:cubicBezTo>
                  <a:pt x="1148894" y="590921"/>
                  <a:pt x="835666" y="592575"/>
                  <a:pt x="630449" y="578882"/>
                </a:cubicBezTo>
                <a:cubicBezTo>
                  <a:pt x="425232" y="565189"/>
                  <a:pt x="289257" y="563102"/>
                  <a:pt x="96482" y="578882"/>
                </a:cubicBezTo>
                <a:cubicBezTo>
                  <a:pt x="40359" y="576209"/>
                  <a:pt x="-949" y="534267"/>
                  <a:pt x="0" y="482400"/>
                </a:cubicBezTo>
                <a:cubicBezTo>
                  <a:pt x="18372" y="363288"/>
                  <a:pt x="11436" y="234992"/>
                  <a:pt x="0" y="9648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=  ……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8" name="Picture 2" descr="Beehive free icon">
            <a:extLst>
              <a:ext uri="{FF2B5EF4-FFF2-40B4-BE49-F238E27FC236}">
                <a16:creationId xmlns:a16="http://schemas.microsoft.com/office/drawing/2014/main" id="{82F2F74F-5D8D-B388-1571-9863A6727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595" y="3932569"/>
            <a:ext cx="835420" cy="83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664A2AD-E2C6-2EB2-C2F5-12C7411DCA18}"/>
              </a:ext>
            </a:extLst>
          </p:cNvPr>
          <p:cNvSpPr txBox="1"/>
          <p:nvPr/>
        </p:nvSpPr>
        <p:spPr>
          <a:xfrm>
            <a:off x="7723291" y="4119242"/>
            <a:ext cx="3333949" cy="578882"/>
          </a:xfrm>
          <a:custGeom>
            <a:avLst/>
            <a:gdLst>
              <a:gd name="connsiteX0" fmla="*/ 0 w 3333949"/>
              <a:gd name="connsiteY0" fmla="*/ 96482 h 578882"/>
              <a:gd name="connsiteX1" fmla="*/ 96482 w 3333949"/>
              <a:gd name="connsiteY1" fmla="*/ 0 h 578882"/>
              <a:gd name="connsiteX2" fmla="*/ 661859 w 3333949"/>
              <a:gd name="connsiteY2" fmla="*/ 0 h 578882"/>
              <a:gd name="connsiteX3" fmla="*/ 1290056 w 3333949"/>
              <a:gd name="connsiteY3" fmla="*/ 0 h 578882"/>
              <a:gd name="connsiteX4" fmla="*/ 1855434 w 3333949"/>
              <a:gd name="connsiteY4" fmla="*/ 0 h 578882"/>
              <a:gd name="connsiteX5" fmla="*/ 2483631 w 3333949"/>
              <a:gd name="connsiteY5" fmla="*/ 0 h 578882"/>
              <a:gd name="connsiteX6" fmla="*/ 3237467 w 3333949"/>
              <a:gd name="connsiteY6" fmla="*/ 0 h 578882"/>
              <a:gd name="connsiteX7" fmla="*/ 3333949 w 3333949"/>
              <a:gd name="connsiteY7" fmla="*/ 96482 h 578882"/>
              <a:gd name="connsiteX8" fmla="*/ 3333949 w 3333949"/>
              <a:gd name="connsiteY8" fmla="*/ 482400 h 578882"/>
              <a:gd name="connsiteX9" fmla="*/ 3237467 w 3333949"/>
              <a:gd name="connsiteY9" fmla="*/ 578882 h 578882"/>
              <a:gd name="connsiteX10" fmla="*/ 2640680 w 3333949"/>
              <a:gd name="connsiteY10" fmla="*/ 578882 h 578882"/>
              <a:gd name="connsiteX11" fmla="*/ 2106712 w 3333949"/>
              <a:gd name="connsiteY11" fmla="*/ 578882 h 578882"/>
              <a:gd name="connsiteX12" fmla="*/ 1447106 w 3333949"/>
              <a:gd name="connsiteY12" fmla="*/ 578882 h 578882"/>
              <a:gd name="connsiteX13" fmla="*/ 881728 w 3333949"/>
              <a:gd name="connsiteY13" fmla="*/ 578882 h 578882"/>
              <a:gd name="connsiteX14" fmla="*/ 96482 w 3333949"/>
              <a:gd name="connsiteY14" fmla="*/ 578882 h 578882"/>
              <a:gd name="connsiteX15" fmla="*/ 0 w 3333949"/>
              <a:gd name="connsiteY15" fmla="*/ 482400 h 578882"/>
              <a:gd name="connsiteX16" fmla="*/ 0 w 3333949"/>
              <a:gd name="connsiteY16" fmla="*/ 96482 h 5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33949" h="578882" fill="none" extrusionOk="0">
                <a:moveTo>
                  <a:pt x="0" y="96482"/>
                </a:moveTo>
                <a:cubicBezTo>
                  <a:pt x="-2678" y="47984"/>
                  <a:pt x="50435" y="5379"/>
                  <a:pt x="96482" y="0"/>
                </a:cubicBezTo>
                <a:cubicBezTo>
                  <a:pt x="343945" y="-14638"/>
                  <a:pt x="495265" y="-4513"/>
                  <a:pt x="661859" y="0"/>
                </a:cubicBezTo>
                <a:cubicBezTo>
                  <a:pt x="828453" y="4513"/>
                  <a:pt x="979705" y="-343"/>
                  <a:pt x="1290056" y="0"/>
                </a:cubicBezTo>
                <a:cubicBezTo>
                  <a:pt x="1600407" y="343"/>
                  <a:pt x="1599999" y="-22648"/>
                  <a:pt x="1855434" y="0"/>
                </a:cubicBezTo>
                <a:cubicBezTo>
                  <a:pt x="2110869" y="22648"/>
                  <a:pt x="2355002" y="14975"/>
                  <a:pt x="2483631" y="0"/>
                </a:cubicBezTo>
                <a:cubicBezTo>
                  <a:pt x="2612260" y="-14975"/>
                  <a:pt x="2989402" y="34869"/>
                  <a:pt x="3237467" y="0"/>
                </a:cubicBezTo>
                <a:cubicBezTo>
                  <a:pt x="3293667" y="-8964"/>
                  <a:pt x="3342091" y="51999"/>
                  <a:pt x="3333949" y="96482"/>
                </a:cubicBezTo>
                <a:cubicBezTo>
                  <a:pt x="3332145" y="254490"/>
                  <a:pt x="3316459" y="401547"/>
                  <a:pt x="3333949" y="482400"/>
                </a:cubicBezTo>
                <a:cubicBezTo>
                  <a:pt x="3333476" y="525874"/>
                  <a:pt x="3299827" y="584599"/>
                  <a:pt x="3237467" y="578882"/>
                </a:cubicBezTo>
                <a:cubicBezTo>
                  <a:pt x="3034475" y="586064"/>
                  <a:pt x="2793245" y="563350"/>
                  <a:pt x="2640680" y="578882"/>
                </a:cubicBezTo>
                <a:cubicBezTo>
                  <a:pt x="2488115" y="594414"/>
                  <a:pt x="2345192" y="592775"/>
                  <a:pt x="2106712" y="578882"/>
                </a:cubicBezTo>
                <a:cubicBezTo>
                  <a:pt x="1868232" y="564989"/>
                  <a:pt x="1670699" y="588410"/>
                  <a:pt x="1447106" y="578882"/>
                </a:cubicBezTo>
                <a:cubicBezTo>
                  <a:pt x="1223513" y="569354"/>
                  <a:pt x="1023830" y="558547"/>
                  <a:pt x="881728" y="578882"/>
                </a:cubicBezTo>
                <a:cubicBezTo>
                  <a:pt x="739626" y="599217"/>
                  <a:pt x="259652" y="579224"/>
                  <a:pt x="96482" y="578882"/>
                </a:cubicBezTo>
                <a:cubicBezTo>
                  <a:pt x="45605" y="568370"/>
                  <a:pt x="-1632" y="535633"/>
                  <a:pt x="0" y="482400"/>
                </a:cubicBezTo>
                <a:cubicBezTo>
                  <a:pt x="-496" y="394027"/>
                  <a:pt x="1163" y="183658"/>
                  <a:pt x="0" y="96482"/>
                </a:cubicBezTo>
                <a:close/>
              </a:path>
              <a:path w="3333949" h="578882" stroke="0" extrusionOk="0">
                <a:moveTo>
                  <a:pt x="0" y="96482"/>
                </a:moveTo>
                <a:cubicBezTo>
                  <a:pt x="-4189" y="40612"/>
                  <a:pt x="31460" y="4405"/>
                  <a:pt x="96482" y="0"/>
                </a:cubicBezTo>
                <a:cubicBezTo>
                  <a:pt x="292786" y="-30854"/>
                  <a:pt x="490130" y="13127"/>
                  <a:pt x="787499" y="0"/>
                </a:cubicBezTo>
                <a:cubicBezTo>
                  <a:pt x="1084868" y="-13127"/>
                  <a:pt x="1144823" y="-26814"/>
                  <a:pt x="1384286" y="0"/>
                </a:cubicBezTo>
                <a:cubicBezTo>
                  <a:pt x="1623749" y="26814"/>
                  <a:pt x="1671099" y="-13688"/>
                  <a:pt x="1949663" y="0"/>
                </a:cubicBezTo>
                <a:cubicBezTo>
                  <a:pt x="2228227" y="13688"/>
                  <a:pt x="2445984" y="-9151"/>
                  <a:pt x="2609270" y="0"/>
                </a:cubicBezTo>
                <a:cubicBezTo>
                  <a:pt x="2772556" y="9151"/>
                  <a:pt x="2939366" y="-13218"/>
                  <a:pt x="3237467" y="0"/>
                </a:cubicBezTo>
                <a:cubicBezTo>
                  <a:pt x="3291522" y="-1252"/>
                  <a:pt x="3324984" y="51075"/>
                  <a:pt x="3333949" y="96482"/>
                </a:cubicBezTo>
                <a:cubicBezTo>
                  <a:pt x="3324978" y="182530"/>
                  <a:pt x="3330621" y="321674"/>
                  <a:pt x="3333949" y="482400"/>
                </a:cubicBezTo>
                <a:cubicBezTo>
                  <a:pt x="3341421" y="537482"/>
                  <a:pt x="3282954" y="577621"/>
                  <a:pt x="3237467" y="578882"/>
                </a:cubicBezTo>
                <a:cubicBezTo>
                  <a:pt x="3006020" y="588125"/>
                  <a:pt x="2738113" y="592293"/>
                  <a:pt x="2609270" y="578882"/>
                </a:cubicBezTo>
                <a:cubicBezTo>
                  <a:pt x="2480427" y="565471"/>
                  <a:pt x="2145444" y="576936"/>
                  <a:pt x="2012483" y="578882"/>
                </a:cubicBezTo>
                <a:cubicBezTo>
                  <a:pt x="1879522" y="580828"/>
                  <a:pt x="1494038" y="566843"/>
                  <a:pt x="1321466" y="578882"/>
                </a:cubicBezTo>
                <a:cubicBezTo>
                  <a:pt x="1148894" y="590921"/>
                  <a:pt x="835666" y="592575"/>
                  <a:pt x="630449" y="578882"/>
                </a:cubicBezTo>
                <a:cubicBezTo>
                  <a:pt x="425232" y="565189"/>
                  <a:pt x="289257" y="563102"/>
                  <a:pt x="96482" y="578882"/>
                </a:cubicBezTo>
                <a:cubicBezTo>
                  <a:pt x="40359" y="576209"/>
                  <a:pt x="-949" y="534267"/>
                  <a:pt x="0" y="482400"/>
                </a:cubicBezTo>
                <a:cubicBezTo>
                  <a:pt x="18372" y="363288"/>
                  <a:pt x="11436" y="234992"/>
                  <a:pt x="0" y="9648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=  ……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giây</a:t>
            </a:r>
            <a:endParaRPr kumimoji="0" lang="x-none" sz="2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05B441-E492-1D1C-07AF-09C35607B674}"/>
              </a:ext>
            </a:extLst>
          </p:cNvPr>
          <p:cNvGrpSpPr/>
          <p:nvPr/>
        </p:nvGrpSpPr>
        <p:grpSpPr>
          <a:xfrm>
            <a:off x="10661729" y="4877882"/>
            <a:ext cx="791022" cy="1060700"/>
            <a:chOff x="8916482" y="5006334"/>
            <a:chExt cx="791022" cy="1060700"/>
          </a:xfrm>
        </p:grpSpPr>
        <p:pic>
          <p:nvPicPr>
            <p:cNvPr id="34" name="Picture 4" descr="Bee free icon">
              <a:extLst>
                <a:ext uri="{FF2B5EF4-FFF2-40B4-BE49-F238E27FC236}">
                  <a16:creationId xmlns:a16="http://schemas.microsoft.com/office/drawing/2014/main" id="{9B9F9BFC-AA5F-10FB-8463-44F10A65B8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0824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ounded Rectangle 42">
              <a:extLst>
                <a:ext uri="{FF2B5EF4-FFF2-40B4-BE49-F238E27FC236}">
                  <a16:creationId xmlns:a16="http://schemas.microsoft.com/office/drawing/2014/main" id="{2AD101E5-CA29-8A3A-E069-BD8B2BBBDF5F}"/>
                </a:ext>
              </a:extLst>
            </p:cNvPr>
            <p:cNvSpPr/>
            <p:nvPr/>
          </p:nvSpPr>
          <p:spPr>
            <a:xfrm>
              <a:off x="8916482" y="5549360"/>
              <a:ext cx="791022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FD8A70B-9C6F-4E63-F6C7-1956EF6E8732}"/>
              </a:ext>
            </a:extLst>
          </p:cNvPr>
          <p:cNvGrpSpPr/>
          <p:nvPr/>
        </p:nvGrpSpPr>
        <p:grpSpPr>
          <a:xfrm>
            <a:off x="9543506" y="5110652"/>
            <a:ext cx="684035" cy="1060700"/>
            <a:chOff x="8916482" y="5006334"/>
            <a:chExt cx="684035" cy="1060700"/>
          </a:xfrm>
        </p:grpSpPr>
        <p:pic>
          <p:nvPicPr>
            <p:cNvPr id="37" name="Picture 4" descr="Bee free icon">
              <a:extLst>
                <a:ext uri="{FF2B5EF4-FFF2-40B4-BE49-F238E27FC236}">
                  <a16:creationId xmlns:a16="http://schemas.microsoft.com/office/drawing/2014/main" id="{807CFBEB-086E-F0FE-B388-13343CC638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7970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ounded Rectangle 45">
              <a:extLst>
                <a:ext uri="{FF2B5EF4-FFF2-40B4-BE49-F238E27FC236}">
                  <a16:creationId xmlns:a16="http://schemas.microsoft.com/office/drawing/2014/main" id="{3B0A01B9-6528-6DBB-A1DB-3192234FAE99}"/>
                </a:ext>
              </a:extLst>
            </p:cNvPr>
            <p:cNvSpPr/>
            <p:nvPr/>
          </p:nvSpPr>
          <p:spPr>
            <a:xfrm>
              <a:off x="8916482" y="5549360"/>
              <a:ext cx="684035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A3336BD-F34C-1AE7-3827-14F5FD534078}"/>
              </a:ext>
            </a:extLst>
          </p:cNvPr>
          <p:cNvGrpSpPr/>
          <p:nvPr/>
        </p:nvGrpSpPr>
        <p:grpSpPr>
          <a:xfrm>
            <a:off x="244255" y="673325"/>
            <a:ext cx="842292" cy="1015876"/>
            <a:chOff x="8895772" y="5065954"/>
            <a:chExt cx="842292" cy="1015876"/>
          </a:xfrm>
        </p:grpSpPr>
        <p:pic>
          <p:nvPicPr>
            <p:cNvPr id="40" name="Picture 4" descr="Bee free icon">
              <a:extLst>
                <a:ext uri="{FF2B5EF4-FFF2-40B4-BE49-F238E27FC236}">
                  <a16:creationId xmlns:a16="http://schemas.microsoft.com/office/drawing/2014/main" id="{F4E32788-EFF6-46F3-4ED2-964FE6837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7970" y="5065954"/>
              <a:ext cx="519261" cy="519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ounded Rectangle 48">
              <a:extLst>
                <a:ext uri="{FF2B5EF4-FFF2-40B4-BE49-F238E27FC236}">
                  <a16:creationId xmlns:a16="http://schemas.microsoft.com/office/drawing/2014/main" id="{2582DF51-589B-6F0E-1AE5-E8550033D5B4}"/>
                </a:ext>
              </a:extLst>
            </p:cNvPr>
            <p:cNvSpPr/>
            <p:nvPr/>
          </p:nvSpPr>
          <p:spPr>
            <a:xfrm>
              <a:off x="8895772" y="5564156"/>
              <a:ext cx="842292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365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B20665A-A163-9608-43E9-1BC0ACCC1BD8}"/>
              </a:ext>
            </a:extLst>
          </p:cNvPr>
          <p:cNvGrpSpPr/>
          <p:nvPr/>
        </p:nvGrpSpPr>
        <p:grpSpPr>
          <a:xfrm>
            <a:off x="243331" y="2181879"/>
            <a:ext cx="793899" cy="1075496"/>
            <a:chOff x="8895772" y="5006334"/>
            <a:chExt cx="793899" cy="1075496"/>
          </a:xfrm>
        </p:grpSpPr>
        <p:pic>
          <p:nvPicPr>
            <p:cNvPr id="43" name="Picture 4" descr="Bee free icon">
              <a:extLst>
                <a:ext uri="{FF2B5EF4-FFF2-40B4-BE49-F238E27FC236}">
                  <a16:creationId xmlns:a16="http://schemas.microsoft.com/office/drawing/2014/main" id="{ABA9829A-A957-DBCC-CE75-02DF5367F1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7970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ounded Rectangle 51">
              <a:extLst>
                <a:ext uri="{FF2B5EF4-FFF2-40B4-BE49-F238E27FC236}">
                  <a16:creationId xmlns:a16="http://schemas.microsoft.com/office/drawing/2014/main" id="{EB6EE8F2-4C98-5A0B-BCB3-45641613FF65}"/>
                </a:ext>
              </a:extLst>
            </p:cNvPr>
            <p:cNvSpPr/>
            <p:nvPr/>
          </p:nvSpPr>
          <p:spPr>
            <a:xfrm>
              <a:off x="8895772" y="5564156"/>
              <a:ext cx="793899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366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B04FF4D-6809-1416-E239-A4A01DDF9EE2}"/>
              </a:ext>
            </a:extLst>
          </p:cNvPr>
          <p:cNvGrpSpPr/>
          <p:nvPr/>
        </p:nvGrpSpPr>
        <p:grpSpPr>
          <a:xfrm>
            <a:off x="11281236" y="1800788"/>
            <a:ext cx="603596" cy="1086052"/>
            <a:chOff x="9100824" y="5006334"/>
            <a:chExt cx="603596" cy="1086052"/>
          </a:xfrm>
        </p:grpSpPr>
        <p:pic>
          <p:nvPicPr>
            <p:cNvPr id="46" name="Picture 4" descr="Bee free icon">
              <a:extLst>
                <a:ext uri="{FF2B5EF4-FFF2-40B4-BE49-F238E27FC236}">
                  <a16:creationId xmlns:a16="http://schemas.microsoft.com/office/drawing/2014/main" id="{C1F863B5-71B8-1121-A5EE-DABF674130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0824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ounded Rectangle 54">
              <a:extLst>
                <a:ext uri="{FF2B5EF4-FFF2-40B4-BE49-F238E27FC236}">
                  <a16:creationId xmlns:a16="http://schemas.microsoft.com/office/drawing/2014/main" id="{D933FCEE-FE3B-4B40-55E1-AA1B9B6E94C3}"/>
                </a:ext>
              </a:extLst>
            </p:cNvPr>
            <p:cNvSpPr/>
            <p:nvPr/>
          </p:nvSpPr>
          <p:spPr>
            <a:xfrm>
              <a:off x="9125538" y="5574712"/>
              <a:ext cx="578882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0A08D48-89B4-4248-4E98-E75456B762B6}"/>
              </a:ext>
            </a:extLst>
          </p:cNvPr>
          <p:cNvGrpSpPr/>
          <p:nvPr/>
        </p:nvGrpSpPr>
        <p:grpSpPr>
          <a:xfrm>
            <a:off x="365014" y="5156103"/>
            <a:ext cx="603596" cy="1086052"/>
            <a:chOff x="9100824" y="5006334"/>
            <a:chExt cx="603596" cy="1086052"/>
          </a:xfrm>
        </p:grpSpPr>
        <p:pic>
          <p:nvPicPr>
            <p:cNvPr id="49" name="Picture 4" descr="Bee free icon">
              <a:extLst>
                <a:ext uri="{FF2B5EF4-FFF2-40B4-BE49-F238E27FC236}">
                  <a16:creationId xmlns:a16="http://schemas.microsoft.com/office/drawing/2014/main" id="{D2F12B94-F10C-5013-950F-C77ABFDF65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0824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ounded Rectangle 57">
              <a:extLst>
                <a:ext uri="{FF2B5EF4-FFF2-40B4-BE49-F238E27FC236}">
                  <a16:creationId xmlns:a16="http://schemas.microsoft.com/office/drawing/2014/main" id="{CC189A55-C54D-0E4B-08BC-9A62E8CAB7A0}"/>
                </a:ext>
              </a:extLst>
            </p:cNvPr>
            <p:cNvSpPr/>
            <p:nvPr/>
          </p:nvSpPr>
          <p:spPr>
            <a:xfrm>
              <a:off x="9100824" y="5574712"/>
              <a:ext cx="603596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24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CC3F190-AD3D-8D84-B70A-43F3F5210FC1}"/>
              </a:ext>
            </a:extLst>
          </p:cNvPr>
          <p:cNvGrpSpPr/>
          <p:nvPr/>
        </p:nvGrpSpPr>
        <p:grpSpPr>
          <a:xfrm>
            <a:off x="11281236" y="236836"/>
            <a:ext cx="603596" cy="1086052"/>
            <a:chOff x="9100824" y="5006334"/>
            <a:chExt cx="603596" cy="1086052"/>
          </a:xfrm>
        </p:grpSpPr>
        <p:pic>
          <p:nvPicPr>
            <p:cNvPr id="52" name="Picture 4" descr="Bee free icon">
              <a:extLst>
                <a:ext uri="{FF2B5EF4-FFF2-40B4-BE49-F238E27FC236}">
                  <a16:creationId xmlns:a16="http://schemas.microsoft.com/office/drawing/2014/main" id="{ED49A6FF-95C8-DC45-F33B-06429D5B08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0824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ounded Rectangle 60">
              <a:extLst>
                <a:ext uri="{FF2B5EF4-FFF2-40B4-BE49-F238E27FC236}">
                  <a16:creationId xmlns:a16="http://schemas.microsoft.com/office/drawing/2014/main" id="{F48238D8-9B5F-BA18-41D6-8CE91A342D1D}"/>
                </a:ext>
              </a:extLst>
            </p:cNvPr>
            <p:cNvSpPr/>
            <p:nvPr/>
          </p:nvSpPr>
          <p:spPr>
            <a:xfrm>
              <a:off x="9100824" y="5574712"/>
              <a:ext cx="603596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60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E898512-7264-1933-C174-7F90133ECB03}"/>
              </a:ext>
            </a:extLst>
          </p:cNvPr>
          <p:cNvGrpSpPr/>
          <p:nvPr/>
        </p:nvGrpSpPr>
        <p:grpSpPr>
          <a:xfrm>
            <a:off x="11256522" y="3149426"/>
            <a:ext cx="603596" cy="1086052"/>
            <a:chOff x="9100824" y="5006334"/>
            <a:chExt cx="603596" cy="1086052"/>
          </a:xfrm>
        </p:grpSpPr>
        <p:pic>
          <p:nvPicPr>
            <p:cNvPr id="55" name="Picture 4" descr="Bee free icon">
              <a:extLst>
                <a:ext uri="{FF2B5EF4-FFF2-40B4-BE49-F238E27FC236}">
                  <a16:creationId xmlns:a16="http://schemas.microsoft.com/office/drawing/2014/main" id="{6513FDB5-CAB1-A415-64D8-A1F7D46EC2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0824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ounded Rectangle 63">
              <a:extLst>
                <a:ext uri="{FF2B5EF4-FFF2-40B4-BE49-F238E27FC236}">
                  <a16:creationId xmlns:a16="http://schemas.microsoft.com/office/drawing/2014/main" id="{718B5101-10E2-024B-DFD6-EE26E51B0F2F}"/>
                </a:ext>
              </a:extLst>
            </p:cNvPr>
            <p:cNvSpPr/>
            <p:nvPr/>
          </p:nvSpPr>
          <p:spPr>
            <a:xfrm>
              <a:off x="9100824" y="5574712"/>
              <a:ext cx="603596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65143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0023 C -0.13021 0.00463 -0.26002 0.00972 -0.34661 -0.10417 C -0.4332 -0.21829 -0.4763 -0.45162 -0.51927 -0.68449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64" y="-34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46 C -0.14571 0.01135 -0.29141 0.02338 -0.3655 -0.06898 C -0.43946 -0.1618 -0.44193 -0.35833 -0.44427 -0.55486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-27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C -0.00495 0.07824 -0.00976 0.15671 -0.00573 0.2132 C -0.00169 0.26968 -0.03099 0.33079 0.02422 0.33843 C 0.0793 0.34583 0.20235 0.30208 0.32526 0.25833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16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1644 C -0.00807 0.10578 -0.01302 0.22801 0.04909 0.26435 C 0.11107 0.30046 0.24037 0.25069 0.36993 0.20069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14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-0.02778 L -0.15977 -0.243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-10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671 C 0.18385 -0.02963 0.36719 -0.05278 0.48646 -0.14607 C 0.60573 -0.23935 0.66094 -0.40301 0.71614 -0.56644 " pathEditMode="relative" ptsTypes="AAA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213 L -0.19427 0.31921 " pathEditMode="relative" ptsTypes="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257 C -0.06927 0.01481 -0.13894 0.05555 -0.16341 0.06666 " pathEditMode="relative" ptsTypes="AA">
                                      <p:cBhvr>
                                        <p:cTn id="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AE2A8-C98E-86E0-7308-E969EA202319}"/>
              </a:ext>
            </a:extLst>
          </p:cNvPr>
          <p:cNvSpPr/>
          <p:nvPr/>
        </p:nvSpPr>
        <p:spPr>
          <a:xfrm>
            <a:off x="304800" y="213360"/>
            <a:ext cx="11582400" cy="63703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07987E-CE2C-D3C2-96B2-40421A0D267E}"/>
              </a:ext>
            </a:extLst>
          </p:cNvPr>
          <p:cNvSpPr txBox="1"/>
          <p:nvPr/>
        </p:nvSpPr>
        <p:spPr>
          <a:xfrm>
            <a:off x="1076960" y="731520"/>
            <a:ext cx="647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3200" b="1" kern="0" dirty="0">
                <a:solidFill>
                  <a:srgbClr val="07216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Tháng – năm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FD35A8-3E2F-2EBA-006E-EE3356A75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753592"/>
            <a:ext cx="10962640" cy="29958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E048F0-AC0B-C0D6-2572-958A7E7C3565}"/>
              </a:ext>
            </a:extLst>
          </p:cNvPr>
          <p:cNvSpPr/>
          <p:nvPr/>
        </p:nvSpPr>
        <p:spPr>
          <a:xfrm>
            <a:off x="548640" y="1717040"/>
            <a:ext cx="11013440" cy="335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Cứ </a:t>
            </a:r>
            <a:r>
              <a:rPr lang="nl-NL" sz="3200" b="1" kern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nl-NL" sz="3200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năm lại có 1 năm nhuận</a:t>
            </a:r>
            <a:endParaRPr lang="en-US" sz="3200" kern="10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Tháng một, tháng ba, tháng năm tháng bảy, tháng tám, tháng mười, tháng mười hai có </a:t>
            </a:r>
            <a:r>
              <a:rPr lang="nl-NL" sz="3200" b="1" kern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31</a:t>
            </a:r>
            <a:r>
              <a:rPr lang="nl-NL" sz="3200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ngày.</a:t>
            </a:r>
            <a:endParaRPr lang="en-US" sz="3200" kern="10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Tháng tư, tháng sáu, tháng chín. tháng mười một có</a:t>
            </a:r>
            <a:r>
              <a:rPr lang="nl-NL" sz="3200" b="1" kern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30 </a:t>
            </a:r>
            <a:r>
              <a:rPr lang="nl-NL" sz="3200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ngày.</a:t>
            </a:r>
            <a:endParaRPr lang="en-US" sz="3200" kern="10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+Tháng hai có </a:t>
            </a:r>
            <a:r>
              <a:rPr lang="nl-NL" sz="3200" b="1" kern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28</a:t>
            </a:r>
            <a:r>
              <a:rPr lang="nl-NL" sz="3200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ngày vào năm nhuận có </a:t>
            </a:r>
            <a:r>
              <a:rPr lang="nl-NL" sz="3200" b="1" kern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29</a:t>
            </a:r>
            <a:r>
              <a:rPr lang="nl-NL" sz="3200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ngày.</a:t>
            </a:r>
            <a:endParaRPr lang="en-US" sz="3200" kern="10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580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AE2A8-C98E-86E0-7308-E969EA202319}"/>
              </a:ext>
            </a:extLst>
          </p:cNvPr>
          <p:cNvSpPr/>
          <p:nvPr/>
        </p:nvSpPr>
        <p:spPr>
          <a:xfrm>
            <a:off x="304800" y="0"/>
            <a:ext cx="11582400" cy="67056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9B4D33-6774-825A-CC41-F7D19DE7EA11}"/>
              </a:ext>
            </a:extLst>
          </p:cNvPr>
          <p:cNvGrpSpPr/>
          <p:nvPr/>
        </p:nvGrpSpPr>
        <p:grpSpPr>
          <a:xfrm>
            <a:off x="100890" y="227812"/>
            <a:ext cx="11797983" cy="1322987"/>
            <a:chOff x="100890" y="227812"/>
            <a:chExt cx="11797983" cy="1322987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1F4050EB-3723-990A-893D-CC1625A851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t="3897" r="72099" b="65660"/>
            <a:stretch>
              <a:fillRect/>
            </a:stretch>
          </p:blipFill>
          <p:spPr>
            <a:xfrm>
              <a:off x="10478248" y="227812"/>
              <a:ext cx="1420625" cy="991156"/>
            </a:xfrm>
            <a:prstGeom prst="rect">
              <a:avLst/>
            </a:prstGeom>
          </p:spPr>
        </p:pic>
        <p:pic>
          <p:nvPicPr>
            <p:cNvPr id="9" name="图片 33">
              <a:extLst>
                <a:ext uri="{FF2B5EF4-FFF2-40B4-BE49-F238E27FC236}">
                  <a16:creationId xmlns:a16="http://schemas.microsoft.com/office/drawing/2014/main" id="{D85FE998-A641-2B22-2906-75B4809D2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890" y="401382"/>
              <a:ext cx="837560" cy="1149417"/>
            </a:xfrm>
            <a:prstGeom prst="rect">
              <a:avLst/>
            </a:prstGeom>
          </p:spPr>
        </p:pic>
      </p:grpSp>
      <p:sp>
        <p:nvSpPr>
          <p:cNvPr id="10" name="Text Box 13">
            <a:hlinkClick r:id="rId5" action="ppaction://hlinksldjump"/>
            <a:extLst>
              <a:ext uri="{FF2B5EF4-FFF2-40B4-BE49-F238E27FC236}">
                <a16:creationId xmlns:a16="http://schemas.microsoft.com/office/drawing/2014/main" id="{97E53AFC-F2C6-B981-4749-FE2663656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527" y="5196"/>
            <a:ext cx="80010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25000"/>
              </a:spcAft>
              <a:defRPr/>
            </a:pP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aphicFrame>
        <p:nvGraphicFramePr>
          <p:cNvPr id="11" name="Group 3">
            <a:extLst>
              <a:ext uri="{FF2B5EF4-FFF2-40B4-BE49-F238E27FC236}">
                <a16:creationId xmlns:a16="http://schemas.microsoft.com/office/drawing/2014/main" id="{78A7E676-A97A-3324-1ABE-77AC602CE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393576"/>
              </p:ext>
            </p:extLst>
          </p:nvPr>
        </p:nvGraphicFramePr>
        <p:xfrm>
          <a:off x="688731" y="2735556"/>
          <a:ext cx="10814538" cy="3868196"/>
        </p:xfrm>
        <a:graphic>
          <a:graphicData uri="http://schemas.openxmlformats.org/drawingml/2006/table">
            <a:tbl>
              <a:tblPr/>
              <a:tblGrid>
                <a:gridCol w="535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8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1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Tháng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có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30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ngày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F7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Tháng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có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31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ngày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87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F7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16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Tháng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có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28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hoặc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29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ngày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  <a:endParaRPr kumimoji="0" lang="vi-V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F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 Box 35">
            <a:extLst>
              <a:ext uri="{FF2B5EF4-FFF2-40B4-BE49-F238E27FC236}">
                <a16:creationId xmlns:a16="http://schemas.microsoft.com/office/drawing/2014/main" id="{3DB12E71-D0E2-A8B5-A4F8-0A4B87530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585" y="784123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</a:t>
            </a:r>
          </a:p>
        </p:txBody>
      </p:sp>
      <p:sp>
        <p:nvSpPr>
          <p:cNvPr id="13" name="Text Box 36">
            <a:extLst>
              <a:ext uri="{FF2B5EF4-FFF2-40B4-BE49-F238E27FC236}">
                <a16:creationId xmlns:a16="http://schemas.microsoft.com/office/drawing/2014/main" id="{AE40A59B-24F6-EAE3-EBB7-382216E69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102" y="784123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4" name="Text Box 37">
            <a:extLst>
              <a:ext uri="{FF2B5EF4-FFF2-40B4-BE49-F238E27FC236}">
                <a16:creationId xmlns:a16="http://schemas.microsoft.com/office/drawing/2014/main" id="{87B4CBC6-60F0-8A2D-65E4-282945150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8427" y="745108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4</a:t>
            </a:r>
          </a:p>
        </p:txBody>
      </p:sp>
      <p:sp>
        <p:nvSpPr>
          <p:cNvPr id="15" name="Text Box 38">
            <a:extLst>
              <a:ext uri="{FF2B5EF4-FFF2-40B4-BE49-F238E27FC236}">
                <a16:creationId xmlns:a16="http://schemas.microsoft.com/office/drawing/2014/main" id="{994F5A93-19EC-FC32-F979-3080540C7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727" y="745107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6" name="Text Box 39">
            <a:extLst>
              <a:ext uri="{FF2B5EF4-FFF2-40B4-BE49-F238E27FC236}">
                <a16:creationId xmlns:a16="http://schemas.microsoft.com/office/drawing/2014/main" id="{CF3979C9-2119-765A-AF80-3D2E8FD27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585" y="1393723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5</a:t>
            </a:r>
          </a:p>
        </p:txBody>
      </p:sp>
      <p:sp>
        <p:nvSpPr>
          <p:cNvPr id="17" name="Text Box 40">
            <a:extLst>
              <a:ext uri="{FF2B5EF4-FFF2-40B4-BE49-F238E27FC236}">
                <a16:creationId xmlns:a16="http://schemas.microsoft.com/office/drawing/2014/main" id="{573ED726-4A6A-84EB-2453-65D62627C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102" y="1393723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18" name="Text Box 41">
            <a:extLst>
              <a:ext uri="{FF2B5EF4-FFF2-40B4-BE49-F238E27FC236}">
                <a16:creationId xmlns:a16="http://schemas.microsoft.com/office/drawing/2014/main" id="{29481EDB-1C72-0C27-8F3D-E613B1486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4585" y="1421972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8</a:t>
            </a:r>
          </a:p>
        </p:txBody>
      </p:sp>
      <p:sp>
        <p:nvSpPr>
          <p:cNvPr id="19" name="Text Box 42">
            <a:extLst>
              <a:ext uri="{FF2B5EF4-FFF2-40B4-BE49-F238E27FC236}">
                <a16:creationId xmlns:a16="http://schemas.microsoft.com/office/drawing/2014/main" id="{05CADB62-7A0A-6D62-EA0E-036DD60D0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1885" y="1435531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7</a:t>
            </a:r>
          </a:p>
        </p:txBody>
      </p:sp>
      <p:sp>
        <p:nvSpPr>
          <p:cNvPr id="20" name="Text Box 43">
            <a:extLst>
              <a:ext uri="{FF2B5EF4-FFF2-40B4-BE49-F238E27FC236}">
                <a16:creationId xmlns:a16="http://schemas.microsoft.com/office/drawing/2014/main" id="{ED8143BC-7E1B-11D0-22F9-E7F772548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585" y="2003323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9</a:t>
            </a:r>
          </a:p>
        </p:txBody>
      </p:sp>
      <p:sp>
        <p:nvSpPr>
          <p:cNvPr id="21" name="Text Box 44">
            <a:extLst>
              <a:ext uri="{FF2B5EF4-FFF2-40B4-BE49-F238E27FC236}">
                <a16:creationId xmlns:a16="http://schemas.microsoft.com/office/drawing/2014/main" id="{905866D4-C460-081C-A79F-D83414E51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102" y="2003323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10</a:t>
            </a:r>
          </a:p>
        </p:txBody>
      </p:sp>
      <p:sp>
        <p:nvSpPr>
          <p:cNvPr id="22" name="Text Box 45">
            <a:extLst>
              <a:ext uri="{FF2B5EF4-FFF2-40B4-BE49-F238E27FC236}">
                <a16:creationId xmlns:a16="http://schemas.microsoft.com/office/drawing/2014/main" id="{E7B2A66C-7FD5-C58F-DEFD-43540C81D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4585" y="2031572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12</a:t>
            </a:r>
          </a:p>
        </p:txBody>
      </p:sp>
      <p:sp>
        <p:nvSpPr>
          <p:cNvPr id="23" name="Text Box 46">
            <a:extLst>
              <a:ext uri="{FF2B5EF4-FFF2-40B4-BE49-F238E27FC236}">
                <a16:creationId xmlns:a16="http://schemas.microsoft.com/office/drawing/2014/main" id="{BFFB3CCA-DB6F-ED73-A3F6-9F3735471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1885" y="2045131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39816128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0.42357 0.387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72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C 0.08802 0.31111 0.17617 0.62291 0.21588 0.744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4" y="3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2608 0.387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-0.66497 0.4013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55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42357 0.3925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72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0162 L 0.02304 0.3129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2608 0.392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22708 0.4824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-0.01628 0.3148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49726 0.3976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57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0.00185 L -0.21276 0.3342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86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0.00093 L -0.09479 0.4493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2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7D3656-4659-2A7D-BA4E-E6E471684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53F234-2AFA-8499-8AFB-05AA02C0F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E02181D-8712-4794-5130-0F1105301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1" y="3342215"/>
            <a:ext cx="12230100" cy="3429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52E4D61-9E0D-ACEE-7E3E-48550BDFAD6E}"/>
              </a:ext>
            </a:extLst>
          </p:cNvPr>
          <p:cNvGrpSpPr/>
          <p:nvPr/>
        </p:nvGrpSpPr>
        <p:grpSpPr>
          <a:xfrm>
            <a:off x="177956" y="104274"/>
            <a:ext cx="11797983" cy="6456618"/>
            <a:chOff x="100890" y="227812"/>
            <a:chExt cx="11797983" cy="6228806"/>
          </a:xfrm>
          <a:solidFill>
            <a:schemeClr val="tx2"/>
          </a:solidFill>
        </p:grpSpPr>
        <p:sp>
          <p:nvSpPr>
            <p:cNvPr id="6" name="矩形 8">
              <a:extLst>
                <a:ext uri="{FF2B5EF4-FFF2-40B4-BE49-F238E27FC236}">
                  <a16:creationId xmlns:a16="http://schemas.microsoft.com/office/drawing/2014/main" id="{D0C64980-A97A-7F57-5D92-930D2378893E}"/>
                </a:ext>
              </a:extLst>
            </p:cNvPr>
            <p:cNvSpPr/>
            <p:nvPr/>
          </p:nvSpPr>
          <p:spPr>
            <a:xfrm>
              <a:off x="293126" y="227812"/>
              <a:ext cx="11605747" cy="6228806"/>
            </a:xfrm>
            <a:custGeom>
              <a:avLst/>
              <a:gdLst>
                <a:gd name="connsiteX0" fmla="*/ 0 w 11605747"/>
                <a:gd name="connsiteY0" fmla="*/ 1038155 h 6228806"/>
                <a:gd name="connsiteX1" fmla="*/ 1038155 w 11605747"/>
                <a:gd name="connsiteY1" fmla="*/ 0 h 6228806"/>
                <a:gd name="connsiteX2" fmla="*/ 1528240 w 11605747"/>
                <a:gd name="connsiteY2" fmla="*/ 0 h 6228806"/>
                <a:gd name="connsiteX3" fmla="*/ 1923031 w 11605747"/>
                <a:gd name="connsiteY3" fmla="*/ 0 h 6228806"/>
                <a:gd name="connsiteX4" fmla="*/ 2699000 w 11605747"/>
                <a:gd name="connsiteY4" fmla="*/ 0 h 6228806"/>
                <a:gd name="connsiteX5" fmla="*/ 3284379 w 11605747"/>
                <a:gd name="connsiteY5" fmla="*/ 0 h 6228806"/>
                <a:gd name="connsiteX6" fmla="*/ 4155642 w 11605747"/>
                <a:gd name="connsiteY6" fmla="*/ 0 h 6228806"/>
                <a:gd name="connsiteX7" fmla="*/ 4645728 w 11605747"/>
                <a:gd name="connsiteY7" fmla="*/ 0 h 6228806"/>
                <a:gd name="connsiteX8" fmla="*/ 5231107 w 11605747"/>
                <a:gd name="connsiteY8" fmla="*/ 0 h 6228806"/>
                <a:gd name="connsiteX9" fmla="*/ 6007076 w 11605747"/>
                <a:gd name="connsiteY9" fmla="*/ 0 h 6228806"/>
                <a:gd name="connsiteX10" fmla="*/ 6592455 w 11605747"/>
                <a:gd name="connsiteY10" fmla="*/ 0 h 6228806"/>
                <a:gd name="connsiteX11" fmla="*/ 6987246 w 11605747"/>
                <a:gd name="connsiteY11" fmla="*/ 0 h 6228806"/>
                <a:gd name="connsiteX12" fmla="*/ 7572626 w 11605747"/>
                <a:gd name="connsiteY12" fmla="*/ 0 h 6228806"/>
                <a:gd name="connsiteX13" fmla="*/ 8158006 w 11605747"/>
                <a:gd name="connsiteY13" fmla="*/ 0 h 6228806"/>
                <a:gd name="connsiteX14" fmla="*/ 8838680 w 11605747"/>
                <a:gd name="connsiteY14" fmla="*/ 0 h 6228806"/>
                <a:gd name="connsiteX15" fmla="*/ 9328765 w 11605747"/>
                <a:gd name="connsiteY15" fmla="*/ 0 h 6228806"/>
                <a:gd name="connsiteX16" fmla="*/ 10567592 w 11605747"/>
                <a:gd name="connsiteY16" fmla="*/ 0 h 6228806"/>
                <a:gd name="connsiteX17" fmla="*/ 11605747 w 11605747"/>
                <a:gd name="connsiteY17" fmla="*/ 1038155 h 6228806"/>
                <a:gd name="connsiteX18" fmla="*/ 11605747 w 11605747"/>
                <a:gd name="connsiteY18" fmla="*/ 1771763 h 6228806"/>
                <a:gd name="connsiteX19" fmla="*/ 11605747 w 11605747"/>
                <a:gd name="connsiteY19" fmla="*/ 2339270 h 6228806"/>
                <a:gd name="connsiteX20" fmla="*/ 11605747 w 11605747"/>
                <a:gd name="connsiteY20" fmla="*/ 3072878 h 6228806"/>
                <a:gd name="connsiteX21" fmla="*/ 11605747 w 11605747"/>
                <a:gd name="connsiteY21" fmla="*/ 3723436 h 6228806"/>
                <a:gd name="connsiteX22" fmla="*/ 11605747 w 11605747"/>
                <a:gd name="connsiteY22" fmla="*/ 4457043 h 6228806"/>
                <a:gd name="connsiteX23" fmla="*/ 11605747 w 11605747"/>
                <a:gd name="connsiteY23" fmla="*/ 5190651 h 6228806"/>
                <a:gd name="connsiteX24" fmla="*/ 10567592 w 11605747"/>
                <a:gd name="connsiteY24" fmla="*/ 6228806 h 6228806"/>
                <a:gd name="connsiteX25" fmla="*/ 10077507 w 11605747"/>
                <a:gd name="connsiteY25" fmla="*/ 6228806 h 6228806"/>
                <a:gd name="connsiteX26" fmla="*/ 9206244 w 11605747"/>
                <a:gd name="connsiteY26" fmla="*/ 6228806 h 6228806"/>
                <a:gd name="connsiteX27" fmla="*/ 8525570 w 11605747"/>
                <a:gd name="connsiteY27" fmla="*/ 6228806 h 6228806"/>
                <a:gd name="connsiteX28" fmla="*/ 7844896 w 11605747"/>
                <a:gd name="connsiteY28" fmla="*/ 6228806 h 6228806"/>
                <a:gd name="connsiteX29" fmla="*/ 7164222 w 11605747"/>
                <a:gd name="connsiteY29" fmla="*/ 6228806 h 6228806"/>
                <a:gd name="connsiteX30" fmla="*/ 6292959 w 11605747"/>
                <a:gd name="connsiteY30" fmla="*/ 6228806 h 6228806"/>
                <a:gd name="connsiteX31" fmla="*/ 5421696 w 11605747"/>
                <a:gd name="connsiteY31" fmla="*/ 6228806 h 6228806"/>
                <a:gd name="connsiteX32" fmla="*/ 4645728 w 11605747"/>
                <a:gd name="connsiteY32" fmla="*/ 6228806 h 6228806"/>
                <a:gd name="connsiteX33" fmla="*/ 4250937 w 11605747"/>
                <a:gd name="connsiteY33" fmla="*/ 6228806 h 6228806"/>
                <a:gd name="connsiteX34" fmla="*/ 3760851 w 11605747"/>
                <a:gd name="connsiteY34" fmla="*/ 6228806 h 6228806"/>
                <a:gd name="connsiteX35" fmla="*/ 2984883 w 11605747"/>
                <a:gd name="connsiteY35" fmla="*/ 6228806 h 6228806"/>
                <a:gd name="connsiteX36" fmla="*/ 2113620 w 11605747"/>
                <a:gd name="connsiteY36" fmla="*/ 6228806 h 6228806"/>
                <a:gd name="connsiteX37" fmla="*/ 1038155 w 11605747"/>
                <a:gd name="connsiteY37" fmla="*/ 6228806 h 6228806"/>
                <a:gd name="connsiteX38" fmla="*/ 0 w 11605747"/>
                <a:gd name="connsiteY38" fmla="*/ 5190651 h 6228806"/>
                <a:gd name="connsiteX39" fmla="*/ 0 w 11605747"/>
                <a:gd name="connsiteY39" fmla="*/ 4581618 h 6228806"/>
                <a:gd name="connsiteX40" fmla="*/ 0 w 11605747"/>
                <a:gd name="connsiteY40" fmla="*/ 3931061 h 6228806"/>
                <a:gd name="connsiteX41" fmla="*/ 0 w 11605747"/>
                <a:gd name="connsiteY41" fmla="*/ 3322028 h 6228806"/>
                <a:gd name="connsiteX42" fmla="*/ 0 w 11605747"/>
                <a:gd name="connsiteY42" fmla="*/ 2754520 h 6228806"/>
                <a:gd name="connsiteX43" fmla="*/ 0 w 11605747"/>
                <a:gd name="connsiteY43" fmla="*/ 1979387 h 6228806"/>
                <a:gd name="connsiteX44" fmla="*/ 0 w 11605747"/>
                <a:gd name="connsiteY44" fmla="*/ 1038155 h 622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605747" h="6228806" fill="none" extrusionOk="0">
                  <a:moveTo>
                    <a:pt x="0" y="1038155"/>
                  </a:moveTo>
                  <a:cubicBezTo>
                    <a:pt x="101081" y="387849"/>
                    <a:pt x="538998" y="6032"/>
                    <a:pt x="1038155" y="0"/>
                  </a:cubicBezTo>
                  <a:cubicBezTo>
                    <a:pt x="1199996" y="17343"/>
                    <a:pt x="1284592" y="3893"/>
                    <a:pt x="1528240" y="0"/>
                  </a:cubicBezTo>
                  <a:cubicBezTo>
                    <a:pt x="1771888" y="-3893"/>
                    <a:pt x="1741018" y="-9447"/>
                    <a:pt x="1923031" y="0"/>
                  </a:cubicBezTo>
                  <a:cubicBezTo>
                    <a:pt x="2105044" y="9447"/>
                    <a:pt x="2527636" y="-24641"/>
                    <a:pt x="2699000" y="0"/>
                  </a:cubicBezTo>
                  <a:cubicBezTo>
                    <a:pt x="2870364" y="24641"/>
                    <a:pt x="3050961" y="-20270"/>
                    <a:pt x="3284379" y="0"/>
                  </a:cubicBezTo>
                  <a:cubicBezTo>
                    <a:pt x="3517797" y="20270"/>
                    <a:pt x="3848912" y="1682"/>
                    <a:pt x="4155642" y="0"/>
                  </a:cubicBezTo>
                  <a:cubicBezTo>
                    <a:pt x="4462372" y="-1682"/>
                    <a:pt x="4447975" y="22798"/>
                    <a:pt x="4645728" y="0"/>
                  </a:cubicBezTo>
                  <a:cubicBezTo>
                    <a:pt x="4843481" y="-22798"/>
                    <a:pt x="5088886" y="-9810"/>
                    <a:pt x="5231107" y="0"/>
                  </a:cubicBezTo>
                  <a:cubicBezTo>
                    <a:pt x="5373328" y="9810"/>
                    <a:pt x="5632252" y="12296"/>
                    <a:pt x="6007076" y="0"/>
                  </a:cubicBezTo>
                  <a:cubicBezTo>
                    <a:pt x="6381900" y="-12296"/>
                    <a:pt x="6305355" y="-25439"/>
                    <a:pt x="6592455" y="0"/>
                  </a:cubicBezTo>
                  <a:cubicBezTo>
                    <a:pt x="6879555" y="25439"/>
                    <a:pt x="6851827" y="-5833"/>
                    <a:pt x="6987246" y="0"/>
                  </a:cubicBezTo>
                  <a:cubicBezTo>
                    <a:pt x="7122665" y="5833"/>
                    <a:pt x="7286064" y="17135"/>
                    <a:pt x="7572626" y="0"/>
                  </a:cubicBezTo>
                  <a:cubicBezTo>
                    <a:pt x="7859188" y="-17135"/>
                    <a:pt x="7891404" y="-21941"/>
                    <a:pt x="8158006" y="0"/>
                  </a:cubicBezTo>
                  <a:cubicBezTo>
                    <a:pt x="8424608" y="21941"/>
                    <a:pt x="8640777" y="-577"/>
                    <a:pt x="8838680" y="0"/>
                  </a:cubicBezTo>
                  <a:cubicBezTo>
                    <a:pt x="9036583" y="577"/>
                    <a:pt x="9206545" y="21238"/>
                    <a:pt x="9328765" y="0"/>
                  </a:cubicBezTo>
                  <a:cubicBezTo>
                    <a:pt x="9450985" y="-21238"/>
                    <a:pt x="10078144" y="-43101"/>
                    <a:pt x="10567592" y="0"/>
                  </a:cubicBezTo>
                  <a:cubicBezTo>
                    <a:pt x="11086086" y="7308"/>
                    <a:pt x="11673262" y="484042"/>
                    <a:pt x="11605747" y="1038155"/>
                  </a:cubicBezTo>
                  <a:cubicBezTo>
                    <a:pt x="11578784" y="1350959"/>
                    <a:pt x="11588082" y="1471135"/>
                    <a:pt x="11605747" y="1771763"/>
                  </a:cubicBezTo>
                  <a:cubicBezTo>
                    <a:pt x="11623412" y="2072391"/>
                    <a:pt x="11613911" y="2189550"/>
                    <a:pt x="11605747" y="2339270"/>
                  </a:cubicBezTo>
                  <a:cubicBezTo>
                    <a:pt x="11597583" y="2488990"/>
                    <a:pt x="11601822" y="2711718"/>
                    <a:pt x="11605747" y="3072878"/>
                  </a:cubicBezTo>
                  <a:cubicBezTo>
                    <a:pt x="11609672" y="3434038"/>
                    <a:pt x="11592245" y="3543678"/>
                    <a:pt x="11605747" y="3723436"/>
                  </a:cubicBezTo>
                  <a:cubicBezTo>
                    <a:pt x="11619249" y="3903194"/>
                    <a:pt x="11593864" y="4271486"/>
                    <a:pt x="11605747" y="4457043"/>
                  </a:cubicBezTo>
                  <a:cubicBezTo>
                    <a:pt x="11617630" y="4642600"/>
                    <a:pt x="11573613" y="4913025"/>
                    <a:pt x="11605747" y="5190651"/>
                  </a:cubicBezTo>
                  <a:cubicBezTo>
                    <a:pt x="11633491" y="5814762"/>
                    <a:pt x="11178364" y="6193480"/>
                    <a:pt x="10567592" y="6228806"/>
                  </a:cubicBezTo>
                  <a:cubicBezTo>
                    <a:pt x="10388013" y="6208613"/>
                    <a:pt x="10248285" y="6207799"/>
                    <a:pt x="10077507" y="6228806"/>
                  </a:cubicBezTo>
                  <a:cubicBezTo>
                    <a:pt x="9906729" y="6249813"/>
                    <a:pt x="9518969" y="6252257"/>
                    <a:pt x="9206244" y="6228806"/>
                  </a:cubicBezTo>
                  <a:cubicBezTo>
                    <a:pt x="8893519" y="6205355"/>
                    <a:pt x="8676664" y="6220828"/>
                    <a:pt x="8525570" y="6228806"/>
                  </a:cubicBezTo>
                  <a:cubicBezTo>
                    <a:pt x="8374476" y="6236784"/>
                    <a:pt x="8001903" y="6218500"/>
                    <a:pt x="7844896" y="6228806"/>
                  </a:cubicBezTo>
                  <a:cubicBezTo>
                    <a:pt x="7687889" y="6239112"/>
                    <a:pt x="7475578" y="6196408"/>
                    <a:pt x="7164222" y="6228806"/>
                  </a:cubicBezTo>
                  <a:cubicBezTo>
                    <a:pt x="6852866" y="6261204"/>
                    <a:pt x="6617296" y="6246572"/>
                    <a:pt x="6292959" y="6228806"/>
                  </a:cubicBezTo>
                  <a:cubicBezTo>
                    <a:pt x="5968622" y="6211040"/>
                    <a:pt x="5604452" y="6195944"/>
                    <a:pt x="5421696" y="6228806"/>
                  </a:cubicBezTo>
                  <a:cubicBezTo>
                    <a:pt x="5238940" y="6261668"/>
                    <a:pt x="4983257" y="6246988"/>
                    <a:pt x="4645728" y="6228806"/>
                  </a:cubicBezTo>
                  <a:cubicBezTo>
                    <a:pt x="4308199" y="6210624"/>
                    <a:pt x="4433692" y="6223826"/>
                    <a:pt x="4250937" y="6228806"/>
                  </a:cubicBezTo>
                  <a:cubicBezTo>
                    <a:pt x="4068182" y="6233786"/>
                    <a:pt x="3934698" y="6222997"/>
                    <a:pt x="3760851" y="6228806"/>
                  </a:cubicBezTo>
                  <a:cubicBezTo>
                    <a:pt x="3587004" y="6234615"/>
                    <a:pt x="3347061" y="6218135"/>
                    <a:pt x="2984883" y="6228806"/>
                  </a:cubicBezTo>
                  <a:cubicBezTo>
                    <a:pt x="2622705" y="6239477"/>
                    <a:pt x="2539596" y="6196348"/>
                    <a:pt x="2113620" y="6228806"/>
                  </a:cubicBezTo>
                  <a:cubicBezTo>
                    <a:pt x="1687644" y="6261264"/>
                    <a:pt x="1447667" y="6194899"/>
                    <a:pt x="1038155" y="6228806"/>
                  </a:cubicBezTo>
                  <a:cubicBezTo>
                    <a:pt x="536858" y="6268989"/>
                    <a:pt x="116171" y="5835211"/>
                    <a:pt x="0" y="5190651"/>
                  </a:cubicBezTo>
                  <a:cubicBezTo>
                    <a:pt x="-22526" y="5046684"/>
                    <a:pt x="-16995" y="4774017"/>
                    <a:pt x="0" y="4581618"/>
                  </a:cubicBezTo>
                  <a:cubicBezTo>
                    <a:pt x="16995" y="4389219"/>
                    <a:pt x="-7479" y="4172264"/>
                    <a:pt x="0" y="3931061"/>
                  </a:cubicBezTo>
                  <a:cubicBezTo>
                    <a:pt x="7479" y="3689858"/>
                    <a:pt x="4213" y="3460467"/>
                    <a:pt x="0" y="3322028"/>
                  </a:cubicBezTo>
                  <a:cubicBezTo>
                    <a:pt x="-4213" y="3183589"/>
                    <a:pt x="21344" y="2877357"/>
                    <a:pt x="0" y="2754520"/>
                  </a:cubicBezTo>
                  <a:cubicBezTo>
                    <a:pt x="-21344" y="2631683"/>
                    <a:pt x="-14120" y="2248043"/>
                    <a:pt x="0" y="1979387"/>
                  </a:cubicBezTo>
                  <a:cubicBezTo>
                    <a:pt x="14120" y="1710731"/>
                    <a:pt x="19297" y="1295108"/>
                    <a:pt x="0" y="1038155"/>
                  </a:cubicBezTo>
                  <a:close/>
                </a:path>
                <a:path w="11605747" h="6228806" stroke="0" extrusionOk="0">
                  <a:moveTo>
                    <a:pt x="0" y="1038155"/>
                  </a:moveTo>
                  <a:cubicBezTo>
                    <a:pt x="19264" y="543046"/>
                    <a:pt x="507615" y="45754"/>
                    <a:pt x="1038155" y="0"/>
                  </a:cubicBezTo>
                  <a:cubicBezTo>
                    <a:pt x="1221608" y="-2049"/>
                    <a:pt x="1325944" y="-15905"/>
                    <a:pt x="1528240" y="0"/>
                  </a:cubicBezTo>
                  <a:cubicBezTo>
                    <a:pt x="1730537" y="15905"/>
                    <a:pt x="1964559" y="-6407"/>
                    <a:pt x="2113620" y="0"/>
                  </a:cubicBezTo>
                  <a:cubicBezTo>
                    <a:pt x="2262681" y="6407"/>
                    <a:pt x="2457772" y="13902"/>
                    <a:pt x="2794294" y="0"/>
                  </a:cubicBezTo>
                  <a:cubicBezTo>
                    <a:pt x="3130816" y="-13902"/>
                    <a:pt x="3180893" y="30104"/>
                    <a:pt x="3474968" y="0"/>
                  </a:cubicBezTo>
                  <a:cubicBezTo>
                    <a:pt x="3769043" y="-30104"/>
                    <a:pt x="3941114" y="12941"/>
                    <a:pt x="4155642" y="0"/>
                  </a:cubicBezTo>
                  <a:cubicBezTo>
                    <a:pt x="4370170" y="-12941"/>
                    <a:pt x="4540922" y="2521"/>
                    <a:pt x="4836316" y="0"/>
                  </a:cubicBezTo>
                  <a:cubicBezTo>
                    <a:pt x="5131710" y="-2521"/>
                    <a:pt x="5357429" y="-27810"/>
                    <a:pt x="5612285" y="0"/>
                  </a:cubicBezTo>
                  <a:cubicBezTo>
                    <a:pt x="5867141" y="27810"/>
                    <a:pt x="5982684" y="-15013"/>
                    <a:pt x="6102370" y="0"/>
                  </a:cubicBezTo>
                  <a:cubicBezTo>
                    <a:pt x="6222056" y="15013"/>
                    <a:pt x="6356286" y="-12819"/>
                    <a:pt x="6497161" y="0"/>
                  </a:cubicBezTo>
                  <a:cubicBezTo>
                    <a:pt x="6638036" y="12819"/>
                    <a:pt x="6955471" y="-23582"/>
                    <a:pt x="7082541" y="0"/>
                  </a:cubicBezTo>
                  <a:cubicBezTo>
                    <a:pt x="7209611" y="23582"/>
                    <a:pt x="7456132" y="-7129"/>
                    <a:pt x="7572626" y="0"/>
                  </a:cubicBezTo>
                  <a:cubicBezTo>
                    <a:pt x="7689120" y="7129"/>
                    <a:pt x="8208835" y="-43211"/>
                    <a:pt x="8443889" y="0"/>
                  </a:cubicBezTo>
                  <a:cubicBezTo>
                    <a:pt x="8678943" y="43211"/>
                    <a:pt x="8713649" y="363"/>
                    <a:pt x="8838680" y="0"/>
                  </a:cubicBezTo>
                  <a:cubicBezTo>
                    <a:pt x="8963711" y="-363"/>
                    <a:pt x="9356407" y="-25984"/>
                    <a:pt x="9519354" y="0"/>
                  </a:cubicBezTo>
                  <a:cubicBezTo>
                    <a:pt x="9682301" y="25984"/>
                    <a:pt x="10077933" y="-4682"/>
                    <a:pt x="10567592" y="0"/>
                  </a:cubicBezTo>
                  <a:cubicBezTo>
                    <a:pt x="11165515" y="-124208"/>
                    <a:pt x="11556900" y="423002"/>
                    <a:pt x="11605747" y="1038155"/>
                  </a:cubicBezTo>
                  <a:cubicBezTo>
                    <a:pt x="11625657" y="1226782"/>
                    <a:pt x="11618317" y="1456720"/>
                    <a:pt x="11605747" y="1688713"/>
                  </a:cubicBezTo>
                  <a:cubicBezTo>
                    <a:pt x="11593177" y="1920706"/>
                    <a:pt x="11598443" y="2199742"/>
                    <a:pt x="11605747" y="2380795"/>
                  </a:cubicBezTo>
                  <a:cubicBezTo>
                    <a:pt x="11613051" y="2561848"/>
                    <a:pt x="11630766" y="2946549"/>
                    <a:pt x="11605747" y="3155928"/>
                  </a:cubicBezTo>
                  <a:cubicBezTo>
                    <a:pt x="11580728" y="3365307"/>
                    <a:pt x="11616038" y="3442096"/>
                    <a:pt x="11605747" y="3723436"/>
                  </a:cubicBezTo>
                  <a:cubicBezTo>
                    <a:pt x="11595456" y="4004776"/>
                    <a:pt x="11600794" y="4238391"/>
                    <a:pt x="11605747" y="4457043"/>
                  </a:cubicBezTo>
                  <a:cubicBezTo>
                    <a:pt x="11610700" y="4675695"/>
                    <a:pt x="11578935" y="4871373"/>
                    <a:pt x="11605747" y="5190651"/>
                  </a:cubicBezTo>
                  <a:cubicBezTo>
                    <a:pt x="11727908" y="5793458"/>
                    <a:pt x="11178255" y="6255833"/>
                    <a:pt x="10567592" y="6228806"/>
                  </a:cubicBezTo>
                  <a:cubicBezTo>
                    <a:pt x="10358273" y="6233559"/>
                    <a:pt x="9975732" y="6228070"/>
                    <a:pt x="9791624" y="6228806"/>
                  </a:cubicBezTo>
                  <a:cubicBezTo>
                    <a:pt x="9607516" y="6229542"/>
                    <a:pt x="9380241" y="6222576"/>
                    <a:pt x="9015655" y="6228806"/>
                  </a:cubicBezTo>
                  <a:cubicBezTo>
                    <a:pt x="8651069" y="6235036"/>
                    <a:pt x="8603584" y="6244546"/>
                    <a:pt x="8430275" y="6228806"/>
                  </a:cubicBezTo>
                  <a:cubicBezTo>
                    <a:pt x="8256966" y="6213066"/>
                    <a:pt x="8159843" y="6241143"/>
                    <a:pt x="8035484" y="6228806"/>
                  </a:cubicBezTo>
                  <a:cubicBezTo>
                    <a:pt x="7911125" y="6216469"/>
                    <a:pt x="7655240" y="6215942"/>
                    <a:pt x="7545399" y="6228806"/>
                  </a:cubicBezTo>
                  <a:cubicBezTo>
                    <a:pt x="7435559" y="6241670"/>
                    <a:pt x="7122901" y="6203942"/>
                    <a:pt x="6864725" y="6228806"/>
                  </a:cubicBezTo>
                  <a:cubicBezTo>
                    <a:pt x="6606549" y="6253670"/>
                    <a:pt x="6577079" y="6212711"/>
                    <a:pt x="6374640" y="6228806"/>
                  </a:cubicBezTo>
                  <a:cubicBezTo>
                    <a:pt x="6172201" y="6244901"/>
                    <a:pt x="6123428" y="6221211"/>
                    <a:pt x="5979849" y="6228806"/>
                  </a:cubicBezTo>
                  <a:cubicBezTo>
                    <a:pt x="5836270" y="6236401"/>
                    <a:pt x="5534848" y="6237720"/>
                    <a:pt x="5203880" y="6228806"/>
                  </a:cubicBezTo>
                  <a:cubicBezTo>
                    <a:pt x="4872912" y="6219892"/>
                    <a:pt x="4944996" y="6220203"/>
                    <a:pt x="4809089" y="6228806"/>
                  </a:cubicBezTo>
                  <a:cubicBezTo>
                    <a:pt x="4673182" y="6237409"/>
                    <a:pt x="4402815" y="6233832"/>
                    <a:pt x="4033121" y="6228806"/>
                  </a:cubicBezTo>
                  <a:cubicBezTo>
                    <a:pt x="3663427" y="6223780"/>
                    <a:pt x="3735454" y="6209913"/>
                    <a:pt x="3543036" y="6228806"/>
                  </a:cubicBezTo>
                  <a:cubicBezTo>
                    <a:pt x="3350618" y="6247699"/>
                    <a:pt x="2867922" y="6258267"/>
                    <a:pt x="2671773" y="6228806"/>
                  </a:cubicBezTo>
                  <a:cubicBezTo>
                    <a:pt x="2475624" y="6199345"/>
                    <a:pt x="2282611" y="6252848"/>
                    <a:pt x="2181687" y="6228806"/>
                  </a:cubicBezTo>
                  <a:cubicBezTo>
                    <a:pt x="2080763" y="6204764"/>
                    <a:pt x="1435536" y="6177014"/>
                    <a:pt x="1038155" y="6228806"/>
                  </a:cubicBezTo>
                  <a:cubicBezTo>
                    <a:pt x="439210" y="6101837"/>
                    <a:pt x="37511" y="5799201"/>
                    <a:pt x="0" y="5190651"/>
                  </a:cubicBezTo>
                  <a:cubicBezTo>
                    <a:pt x="-9178" y="4947921"/>
                    <a:pt x="-14742" y="4667204"/>
                    <a:pt x="0" y="4498568"/>
                  </a:cubicBezTo>
                  <a:cubicBezTo>
                    <a:pt x="14742" y="4329932"/>
                    <a:pt x="28922" y="4155588"/>
                    <a:pt x="0" y="3848011"/>
                  </a:cubicBezTo>
                  <a:cubicBezTo>
                    <a:pt x="-28922" y="3540434"/>
                    <a:pt x="-3202" y="3462002"/>
                    <a:pt x="0" y="3155928"/>
                  </a:cubicBezTo>
                  <a:cubicBezTo>
                    <a:pt x="3202" y="2849854"/>
                    <a:pt x="8914" y="2676889"/>
                    <a:pt x="0" y="2380795"/>
                  </a:cubicBezTo>
                  <a:cubicBezTo>
                    <a:pt x="-8914" y="2084701"/>
                    <a:pt x="-6538" y="1987771"/>
                    <a:pt x="0" y="1771763"/>
                  </a:cubicBezTo>
                  <a:cubicBezTo>
                    <a:pt x="6538" y="1555755"/>
                    <a:pt x="8786" y="1195030"/>
                    <a:pt x="0" y="1038155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99E8729-89D5-8B5D-7C08-95777989F8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t="3897" r="72099" b="65660"/>
            <a:stretch>
              <a:fillRect/>
            </a:stretch>
          </p:blipFill>
          <p:spPr>
            <a:xfrm>
              <a:off x="10478248" y="227812"/>
              <a:ext cx="1420625" cy="991156"/>
            </a:xfrm>
            <a:prstGeom prst="rect">
              <a:avLst/>
            </a:prstGeom>
            <a:grpFill/>
          </p:spPr>
        </p:pic>
        <p:pic>
          <p:nvPicPr>
            <p:cNvPr id="8" name="图片 33">
              <a:extLst>
                <a:ext uri="{FF2B5EF4-FFF2-40B4-BE49-F238E27FC236}">
                  <a16:creationId xmlns:a16="http://schemas.microsoft.com/office/drawing/2014/main" id="{81555366-B7BC-F398-B442-21630D07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890" y="401382"/>
              <a:ext cx="837560" cy="1149417"/>
            </a:xfrm>
            <a:prstGeom prst="rect">
              <a:avLst/>
            </a:prstGeom>
            <a:grpFill/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BCE2682-E0E3-1A27-3E28-678C3295D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26" y="1682150"/>
            <a:ext cx="3223847" cy="33008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AA7F55-ABBC-8B55-D547-CD39DA2D9D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352" y="1653145"/>
            <a:ext cx="3223847" cy="330086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36862B-BC3E-9B9E-8416-A0253425772E}"/>
              </a:ext>
            </a:extLst>
          </p:cNvPr>
          <p:cNvCxnSpPr>
            <a:cxnSpLocks/>
          </p:cNvCxnSpPr>
          <p:nvPr/>
        </p:nvCxnSpPr>
        <p:spPr>
          <a:xfrm flipH="1">
            <a:off x="9456399" y="1947454"/>
            <a:ext cx="7549" cy="468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417835-C2CF-461B-A781-388913687055}"/>
              </a:ext>
            </a:extLst>
          </p:cNvPr>
          <p:cNvCxnSpPr>
            <a:cxnSpLocks/>
          </p:cNvCxnSpPr>
          <p:nvPr/>
        </p:nvCxnSpPr>
        <p:spPr>
          <a:xfrm flipH="1">
            <a:off x="3176954" y="1646151"/>
            <a:ext cx="7549" cy="456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39007C-4D42-58A5-036C-D8D348A8DE0E}"/>
              </a:ext>
            </a:extLst>
          </p:cNvPr>
          <p:cNvCxnSpPr>
            <a:cxnSpLocks/>
          </p:cNvCxnSpPr>
          <p:nvPr/>
        </p:nvCxnSpPr>
        <p:spPr>
          <a:xfrm>
            <a:off x="3974124" y="1440868"/>
            <a:ext cx="0" cy="444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12FDC5-BFF3-066C-2427-7E8371C55A41}"/>
              </a:ext>
            </a:extLst>
          </p:cNvPr>
          <p:cNvCxnSpPr>
            <a:cxnSpLocks/>
          </p:cNvCxnSpPr>
          <p:nvPr/>
        </p:nvCxnSpPr>
        <p:spPr>
          <a:xfrm>
            <a:off x="4808172" y="1667491"/>
            <a:ext cx="0" cy="4022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F1BDDE-05F7-5D72-0750-C90FFA3FA084}"/>
              </a:ext>
            </a:extLst>
          </p:cNvPr>
          <p:cNvCxnSpPr>
            <a:cxnSpLocks/>
          </p:cNvCxnSpPr>
          <p:nvPr/>
        </p:nvCxnSpPr>
        <p:spPr>
          <a:xfrm>
            <a:off x="7139354" y="1663330"/>
            <a:ext cx="0" cy="444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D3265F-7401-935A-C8CA-A515A3225EB8}"/>
              </a:ext>
            </a:extLst>
          </p:cNvPr>
          <p:cNvCxnSpPr>
            <a:cxnSpLocks/>
          </p:cNvCxnSpPr>
          <p:nvPr/>
        </p:nvCxnSpPr>
        <p:spPr>
          <a:xfrm>
            <a:off x="7983415" y="1460430"/>
            <a:ext cx="0" cy="444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59ADE4-895B-435B-6904-AA7401D4A22C}"/>
              </a:ext>
            </a:extLst>
          </p:cNvPr>
          <p:cNvCxnSpPr>
            <a:cxnSpLocks/>
          </p:cNvCxnSpPr>
          <p:nvPr/>
        </p:nvCxnSpPr>
        <p:spPr>
          <a:xfrm>
            <a:off x="8733692" y="1624811"/>
            <a:ext cx="0" cy="444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7537BBC-AE9B-34F4-0800-442606378FBF}"/>
              </a:ext>
            </a:extLst>
          </p:cNvPr>
          <p:cNvCxnSpPr>
            <a:cxnSpLocks/>
          </p:cNvCxnSpPr>
          <p:nvPr/>
        </p:nvCxnSpPr>
        <p:spPr>
          <a:xfrm>
            <a:off x="9143117" y="2181916"/>
            <a:ext cx="0" cy="2444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370EA9D-DA72-91DB-2BFE-B4A3CDBBF9C6}"/>
              </a:ext>
            </a:extLst>
          </p:cNvPr>
          <p:cNvCxnSpPr>
            <a:cxnSpLocks/>
          </p:cNvCxnSpPr>
          <p:nvPr/>
        </p:nvCxnSpPr>
        <p:spPr>
          <a:xfrm>
            <a:off x="3493477" y="2069735"/>
            <a:ext cx="0" cy="2444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739A51-5C2D-ED7D-69DA-77BCDFC1A613}"/>
              </a:ext>
            </a:extLst>
          </p:cNvPr>
          <p:cNvCxnSpPr>
            <a:cxnSpLocks/>
          </p:cNvCxnSpPr>
          <p:nvPr/>
        </p:nvCxnSpPr>
        <p:spPr>
          <a:xfrm>
            <a:off x="4337538" y="2001200"/>
            <a:ext cx="0" cy="2444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08C955F-5B0F-54E9-CF40-945EC075F64D}"/>
              </a:ext>
            </a:extLst>
          </p:cNvPr>
          <p:cNvCxnSpPr>
            <a:cxnSpLocks/>
          </p:cNvCxnSpPr>
          <p:nvPr/>
        </p:nvCxnSpPr>
        <p:spPr>
          <a:xfrm>
            <a:off x="7526215" y="2007215"/>
            <a:ext cx="0" cy="2444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A2FB3D-6C2F-BF52-484F-B7827E211852}"/>
              </a:ext>
            </a:extLst>
          </p:cNvPr>
          <p:cNvCxnSpPr>
            <a:cxnSpLocks/>
          </p:cNvCxnSpPr>
          <p:nvPr/>
        </p:nvCxnSpPr>
        <p:spPr>
          <a:xfrm>
            <a:off x="8405446" y="2001200"/>
            <a:ext cx="0" cy="2444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04C1580-001D-CBB9-90BD-64BD87CAD5DD}"/>
              </a:ext>
            </a:extLst>
          </p:cNvPr>
          <p:cNvGrpSpPr/>
          <p:nvPr/>
        </p:nvGrpSpPr>
        <p:grpSpPr>
          <a:xfrm>
            <a:off x="9232469" y="1572114"/>
            <a:ext cx="481616" cy="523220"/>
            <a:chOff x="2289553" y="1842126"/>
            <a:chExt cx="481616" cy="52322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2F24E6E-1EAD-9F08-847F-F64FB35B5DC8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x-none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A6F2974-180B-1B57-8BBE-8D91E7F4F2D1}"/>
                </a:ext>
              </a:extLst>
            </p:cNvPr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x-non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6035F52-E489-30E1-1328-20FAB913D34C}"/>
              </a:ext>
            </a:extLst>
          </p:cNvPr>
          <p:cNvGrpSpPr/>
          <p:nvPr/>
        </p:nvGrpSpPr>
        <p:grpSpPr>
          <a:xfrm>
            <a:off x="8456241" y="998921"/>
            <a:ext cx="481616" cy="523220"/>
            <a:chOff x="2289553" y="1842126"/>
            <a:chExt cx="481616" cy="52322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CFA0922-B8FB-E937-188D-2153C80D7E7C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x-none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339BEA4-2176-1973-7B9E-79F2E2BBDC73}"/>
                </a:ext>
              </a:extLst>
            </p:cNvPr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x-non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18B0C2D-793A-7EDC-175B-9EA0097BE1F6}"/>
              </a:ext>
            </a:extLst>
          </p:cNvPr>
          <p:cNvGrpSpPr/>
          <p:nvPr/>
        </p:nvGrpSpPr>
        <p:grpSpPr>
          <a:xfrm>
            <a:off x="7738213" y="894689"/>
            <a:ext cx="481616" cy="523220"/>
            <a:chOff x="2289553" y="1842126"/>
            <a:chExt cx="481616" cy="52322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E208B9-746F-B006-4E71-97BA8AE5C6AC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x-none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5C00112-397E-569C-8C8C-79ABBFCF305D}"/>
                </a:ext>
              </a:extLst>
            </p:cNvPr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lang="x-non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E586D3-D0DB-C56F-2AA2-9655C9DA67ED}"/>
              </a:ext>
            </a:extLst>
          </p:cNvPr>
          <p:cNvGrpSpPr/>
          <p:nvPr/>
        </p:nvGrpSpPr>
        <p:grpSpPr>
          <a:xfrm>
            <a:off x="4577377" y="1086834"/>
            <a:ext cx="481616" cy="523220"/>
            <a:chOff x="2289553" y="1842126"/>
            <a:chExt cx="481616" cy="52322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5EB35F3-96C0-50FF-95BA-D217B996E864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x-none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A1D681-4040-3E88-3B48-6CEB149338ED}"/>
                </a:ext>
              </a:extLst>
            </p:cNvPr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endParaRPr lang="x-non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E2DD53-99F8-77C3-C67A-5C19289F7231}"/>
              </a:ext>
            </a:extLst>
          </p:cNvPr>
          <p:cNvGrpSpPr/>
          <p:nvPr/>
        </p:nvGrpSpPr>
        <p:grpSpPr>
          <a:xfrm>
            <a:off x="6904440" y="1099822"/>
            <a:ext cx="481616" cy="523220"/>
            <a:chOff x="2289553" y="1842126"/>
            <a:chExt cx="481616" cy="52322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D90011F-7F5F-29B6-DEE3-BF4FA74DBEDB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x-none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974D19-3D16-24B3-1D13-AB8AE0AA9BF6}"/>
                </a:ext>
              </a:extLst>
            </p:cNvPr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endParaRPr lang="x-non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3878DC7-CE0A-41B8-AB4B-D472D10BAAE0}"/>
              </a:ext>
            </a:extLst>
          </p:cNvPr>
          <p:cNvGrpSpPr/>
          <p:nvPr/>
        </p:nvGrpSpPr>
        <p:grpSpPr>
          <a:xfrm>
            <a:off x="3671502" y="841213"/>
            <a:ext cx="573964" cy="523220"/>
            <a:chOff x="2253485" y="1828986"/>
            <a:chExt cx="573964" cy="52322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956219B-E962-7625-E6C6-0A560F0E3CE0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x-none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B10D3A6-2E47-AEA2-3CDA-1D086F1B94D3}"/>
                </a:ext>
              </a:extLst>
            </p:cNvPr>
            <p:cNvSpPr txBox="1"/>
            <p:nvPr/>
          </p:nvSpPr>
          <p:spPr>
            <a:xfrm>
              <a:off x="2253485" y="1828986"/>
              <a:ext cx="5739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lang="x-non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F5FF4E-51C9-4220-98C9-FBE44B6EEBA3}"/>
              </a:ext>
            </a:extLst>
          </p:cNvPr>
          <p:cNvGrpSpPr/>
          <p:nvPr/>
        </p:nvGrpSpPr>
        <p:grpSpPr>
          <a:xfrm>
            <a:off x="2896478" y="1044143"/>
            <a:ext cx="573964" cy="523220"/>
            <a:chOff x="2253485" y="1828986"/>
            <a:chExt cx="573964" cy="52322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4EC843A-E3F6-9A84-664C-2568BA5AAD21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x-none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765612E-EF69-B7B1-F9DD-3C6D742DEE81}"/>
                </a:ext>
              </a:extLst>
            </p:cNvPr>
            <p:cNvSpPr txBox="1"/>
            <p:nvPr/>
          </p:nvSpPr>
          <p:spPr>
            <a:xfrm>
              <a:off x="2253485" y="1828986"/>
              <a:ext cx="5739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  <a:endParaRPr lang="x-non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8B6E44C-F43D-4378-BE0E-29BC58EB58E3}"/>
              </a:ext>
            </a:extLst>
          </p:cNvPr>
          <p:cNvGrpSpPr/>
          <p:nvPr/>
        </p:nvGrpSpPr>
        <p:grpSpPr>
          <a:xfrm>
            <a:off x="8890585" y="2364272"/>
            <a:ext cx="481616" cy="523220"/>
            <a:chOff x="2289553" y="1842126"/>
            <a:chExt cx="481616" cy="52322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9751FEA-60B6-0945-EE08-050A1C5B9CF9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x-none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E9E8D69-96A6-95D8-07D3-78644D2B5E33}"/>
                </a:ext>
              </a:extLst>
            </p:cNvPr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x-non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B727643-BE61-EEFE-96EA-60BEB551FB47}"/>
              </a:ext>
            </a:extLst>
          </p:cNvPr>
          <p:cNvGrpSpPr/>
          <p:nvPr/>
        </p:nvGrpSpPr>
        <p:grpSpPr>
          <a:xfrm>
            <a:off x="3215509" y="2247603"/>
            <a:ext cx="692283" cy="523220"/>
            <a:chOff x="2252393" y="1831607"/>
            <a:chExt cx="692283" cy="52322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9E841E0-CC23-C12F-DC74-5BC090E8FAEC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x-none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4A2BCF6-048C-3965-35B7-C768C1F45032}"/>
                </a:ext>
              </a:extLst>
            </p:cNvPr>
            <p:cNvSpPr txBox="1"/>
            <p:nvPr/>
          </p:nvSpPr>
          <p:spPr>
            <a:xfrm>
              <a:off x="2252393" y="1831607"/>
              <a:ext cx="692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  <a:endParaRPr lang="x-non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4A20F0E-00F0-372D-A5FB-E5EA1A6B236F}"/>
              </a:ext>
            </a:extLst>
          </p:cNvPr>
          <p:cNvGrpSpPr/>
          <p:nvPr/>
        </p:nvGrpSpPr>
        <p:grpSpPr>
          <a:xfrm>
            <a:off x="4071582" y="2211769"/>
            <a:ext cx="481616" cy="523220"/>
            <a:chOff x="2289553" y="1842126"/>
            <a:chExt cx="481616" cy="52322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FD1B580-8628-4956-53AE-E012959714EC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x-none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8DFBD28-52B2-B7B9-AEC7-D75361E8ACCE}"/>
                </a:ext>
              </a:extLst>
            </p:cNvPr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  <a:endParaRPr lang="x-non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6BA336D-E7BC-7A67-5764-E282E1EEC36E}"/>
              </a:ext>
            </a:extLst>
          </p:cNvPr>
          <p:cNvGrpSpPr/>
          <p:nvPr/>
        </p:nvGrpSpPr>
        <p:grpSpPr>
          <a:xfrm>
            <a:off x="7285407" y="2225777"/>
            <a:ext cx="481616" cy="523220"/>
            <a:chOff x="2289553" y="1842126"/>
            <a:chExt cx="481616" cy="5232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ACDFFD3-904C-BA8E-4A9C-300599AC25D5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x-none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56F7109-D032-5496-B489-BB0D7A8C1DEE}"/>
                </a:ext>
              </a:extLst>
            </p:cNvPr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endParaRPr lang="x-non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9A67299-F692-2D4A-1E44-788987D8F99B}"/>
              </a:ext>
            </a:extLst>
          </p:cNvPr>
          <p:cNvGrpSpPr/>
          <p:nvPr/>
        </p:nvGrpSpPr>
        <p:grpSpPr>
          <a:xfrm>
            <a:off x="8163340" y="2154628"/>
            <a:ext cx="623546" cy="523220"/>
            <a:chOff x="2289553" y="1828846"/>
            <a:chExt cx="623546" cy="52322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089A9D6-2D6C-137E-5757-1D152E3AC393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x-none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0C0AE5D-51E1-B104-422B-D71A640ADBC8}"/>
                </a:ext>
              </a:extLst>
            </p:cNvPr>
            <p:cNvSpPr txBox="1"/>
            <p:nvPr/>
          </p:nvSpPr>
          <p:spPr>
            <a:xfrm>
              <a:off x="2359674" y="1828846"/>
              <a:ext cx="553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x-non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7F74F2CB-7D80-A9C5-7FFD-ED4DC3046A83}"/>
              </a:ext>
            </a:extLst>
          </p:cNvPr>
          <p:cNvSpPr txBox="1"/>
          <p:nvPr/>
        </p:nvSpPr>
        <p:spPr>
          <a:xfrm>
            <a:off x="7401388" y="5019874"/>
            <a:ext cx="2294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x-none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 trái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09AD5FD-B7B7-736D-F033-74D94848BD5B}"/>
              </a:ext>
            </a:extLst>
          </p:cNvPr>
          <p:cNvSpPr txBox="1"/>
          <p:nvPr/>
        </p:nvSpPr>
        <p:spPr>
          <a:xfrm>
            <a:off x="3212521" y="5130693"/>
            <a:ext cx="2294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x-none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 phải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93778BA-E9B9-9F46-44DB-74EA58477D7C}"/>
              </a:ext>
            </a:extLst>
          </p:cNvPr>
          <p:cNvSpPr txBox="1"/>
          <p:nvPr/>
        </p:nvSpPr>
        <p:spPr>
          <a:xfrm>
            <a:off x="884904" y="166475"/>
            <a:ext cx="98809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endParaRPr lang="en-US" alt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2CC9AF0-0358-3816-183B-0244F370A7B7}"/>
              </a:ext>
            </a:extLst>
          </p:cNvPr>
          <p:cNvSpPr txBox="1"/>
          <p:nvPr/>
        </p:nvSpPr>
        <p:spPr>
          <a:xfrm>
            <a:off x="2494897" y="5865983"/>
            <a:ext cx="921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Tháng 2 có 28 ngày (năm nhuận có 29 ngày)</a:t>
            </a:r>
          </a:p>
        </p:txBody>
      </p:sp>
    </p:spTree>
    <p:extLst>
      <p:ext uri="{BB962C8B-B14F-4D97-AF65-F5344CB8AC3E}">
        <p14:creationId xmlns:p14="http://schemas.microsoft.com/office/powerpoint/2010/main" val="2164578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2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072162"/>
      </a:dk1>
      <a:lt1>
        <a:srgbClr val="FCD75E"/>
      </a:lt1>
      <a:dk2>
        <a:srgbClr val="171717"/>
      </a:dk2>
      <a:lt2>
        <a:srgbClr val="FFFFFF"/>
      </a:lt2>
      <a:accent1>
        <a:srgbClr val="1D69B4"/>
      </a:accent1>
      <a:accent2>
        <a:srgbClr val="F1C232"/>
      </a:accent2>
      <a:accent3>
        <a:srgbClr val="7CAA23"/>
      </a:accent3>
      <a:accent4>
        <a:srgbClr val="FF4824"/>
      </a:accent4>
      <a:accent5>
        <a:srgbClr val="4775E7"/>
      </a:accent5>
      <a:accent6>
        <a:srgbClr val="C830C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idesMania">
  <a:themeElements>
    <a:clrScheme name="Simple Light">
      <a:dk1>
        <a:srgbClr val="072162"/>
      </a:dk1>
      <a:lt1>
        <a:srgbClr val="FCD75E"/>
      </a:lt1>
      <a:dk2>
        <a:srgbClr val="171717"/>
      </a:dk2>
      <a:lt2>
        <a:srgbClr val="FFFFFF"/>
      </a:lt2>
      <a:accent1>
        <a:srgbClr val="1D69B4"/>
      </a:accent1>
      <a:accent2>
        <a:srgbClr val="F1C232"/>
      </a:accent2>
      <a:accent3>
        <a:srgbClr val="7CAA23"/>
      </a:accent3>
      <a:accent4>
        <a:srgbClr val="FF4824"/>
      </a:accent4>
      <a:accent5>
        <a:srgbClr val="4775E7"/>
      </a:accent5>
      <a:accent6>
        <a:srgbClr val="C830C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448</Words>
  <Application>Microsoft Office PowerPoint</Application>
  <PresentationFormat>Widescreen</PresentationFormat>
  <Paragraphs>113</Paragraphs>
  <Slides>16</Slides>
  <Notes>15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等线</vt:lpstr>
      <vt:lpstr>微软雅黑</vt:lpstr>
      <vt:lpstr>Abril Fatface</vt:lpstr>
      <vt:lpstr>Aldrich</vt:lpstr>
      <vt:lpstr>Arial</vt:lpstr>
      <vt:lpstr>Calibri</vt:lpstr>
      <vt:lpstr>Cambria</vt:lpstr>
      <vt:lpstr>Cambria Math</vt:lpstr>
      <vt:lpstr>Griffy</vt:lpstr>
      <vt:lpstr>SVN-Wallington</vt:lpstr>
      <vt:lpstr>Times New Roman</vt:lpstr>
      <vt:lpstr>自定义设计方案</vt:lpstr>
      <vt:lpstr>SlidesMania</vt:lpstr>
      <vt:lpstr>1_SlidesMania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Cúc Lê</cp:lastModifiedBy>
  <cp:revision>60</cp:revision>
  <dcterms:created xsi:type="dcterms:W3CDTF">2021-07-24T01:07:49Z</dcterms:created>
  <dcterms:modified xsi:type="dcterms:W3CDTF">2025-03-14T08:11:45Z</dcterms:modified>
</cp:coreProperties>
</file>