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1" r:id="rId3"/>
  </p:sldMasterIdLst>
  <p:notesMasterIdLst>
    <p:notesMasterId r:id="rId27"/>
  </p:notesMasterIdLst>
  <p:sldIdLst>
    <p:sldId id="256" r:id="rId4"/>
    <p:sldId id="323" r:id="rId5"/>
    <p:sldId id="258" r:id="rId6"/>
    <p:sldId id="321" r:id="rId7"/>
    <p:sldId id="346" r:id="rId8"/>
    <p:sldId id="347" r:id="rId9"/>
    <p:sldId id="348" r:id="rId10"/>
    <p:sldId id="349" r:id="rId11"/>
    <p:sldId id="350" r:id="rId12"/>
    <p:sldId id="351" r:id="rId13"/>
    <p:sldId id="264" r:id="rId14"/>
    <p:sldId id="352" r:id="rId15"/>
    <p:sldId id="353" r:id="rId16"/>
    <p:sldId id="354" r:id="rId17"/>
    <p:sldId id="356" r:id="rId18"/>
    <p:sldId id="357" r:id="rId19"/>
    <p:sldId id="358" r:id="rId20"/>
    <p:sldId id="359" r:id="rId21"/>
    <p:sldId id="360" r:id="rId22"/>
    <p:sldId id="361" r:id="rId23"/>
    <p:sldId id="362" r:id="rId24"/>
    <p:sldId id="363" r:id="rId25"/>
    <p:sldId id="26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51FF"/>
    <a:srgbClr val="FFBCFF"/>
    <a:srgbClr val="CCFFCC"/>
    <a:srgbClr val="FEECBA"/>
    <a:srgbClr val="FFE7E7"/>
    <a:srgbClr val="FCBB3A"/>
    <a:srgbClr val="F2D500"/>
    <a:srgbClr val="FDEB01"/>
    <a:srgbClr val="FFF4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1" d="100"/>
          <a:sy n="71" d="100"/>
        </p:scale>
        <p:origin x="8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F5A1FC7E-6842-40BE-984B-C1E24D4EA231}"/>
    <pc:docChg chg="delSld">
      <pc:chgData name="Ngọc Đỗ" userId="2f07f5d2c440dd9f" providerId="LiveId" clId="{F5A1FC7E-6842-40BE-984B-C1E24D4EA231}" dt="2025-03-21T08:58:09.694" v="2" actId="47"/>
      <pc:docMkLst>
        <pc:docMk/>
      </pc:docMkLst>
      <pc:sldChg chg="del">
        <pc:chgData name="Ngọc Đỗ" userId="2f07f5d2c440dd9f" providerId="LiveId" clId="{F5A1FC7E-6842-40BE-984B-C1E24D4EA231}" dt="2025-03-21T08:58:00.340" v="0" actId="47"/>
        <pc:sldMkLst>
          <pc:docMk/>
          <pc:sldMk cId="3586958342" sldId="269"/>
        </pc:sldMkLst>
      </pc:sldChg>
      <pc:sldChg chg="del">
        <pc:chgData name="Ngọc Đỗ" userId="2f07f5d2c440dd9f" providerId="LiveId" clId="{F5A1FC7E-6842-40BE-984B-C1E24D4EA231}" dt="2025-03-21T08:58:00.887" v="1" actId="47"/>
        <pc:sldMkLst>
          <pc:docMk/>
          <pc:sldMk cId="982500193" sldId="345"/>
        </pc:sldMkLst>
      </pc:sldChg>
      <pc:sldChg chg="del">
        <pc:chgData name="Ngọc Đỗ" userId="2f07f5d2c440dd9f" providerId="LiveId" clId="{F5A1FC7E-6842-40BE-984B-C1E24D4EA231}" dt="2025-03-21T08:58:09.694" v="2" actId="47"/>
        <pc:sldMkLst>
          <pc:docMk/>
          <pc:sldMk cId="2282451338" sldId="3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50CBA-29A9-4A00-AFB3-1BDD759C3DED}" type="datetimeFigureOut">
              <a:rPr lang="en-US" smtClean="0"/>
              <a:t>21/03/2025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5A0B7-8F59-4B3C-8089-D27005F37BAE}" type="slidenum">
              <a:rPr lang="en-US" smtClean="0"/>
              <a:t>‹#›</a:t>
            </a:fld>
            <a:endParaRPr lang="en-US"/>
          </a:p>
        </p:txBody>
      </p:sp>
    </p:spTree>
    <p:extLst>
      <p:ext uri="{BB962C8B-B14F-4D97-AF65-F5344CB8AC3E}">
        <p14:creationId xmlns:p14="http://schemas.microsoft.com/office/powerpoint/2010/main" val="3988474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5A0B7-8F59-4B3C-8089-D27005F37BAE}" type="slidenum">
              <a:rPr lang="en-US" smtClean="0"/>
              <a:t>13</a:t>
            </a:fld>
            <a:endParaRPr lang="en-US"/>
          </a:p>
        </p:txBody>
      </p:sp>
    </p:spTree>
    <p:extLst>
      <p:ext uri="{BB962C8B-B14F-4D97-AF65-F5344CB8AC3E}">
        <p14:creationId xmlns:p14="http://schemas.microsoft.com/office/powerpoint/2010/main" val="252660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5A0B7-8F59-4B3C-8089-D27005F37BAE}" type="slidenum">
              <a:rPr lang="en-US" smtClean="0"/>
              <a:t>14</a:t>
            </a:fld>
            <a:endParaRPr lang="en-US"/>
          </a:p>
        </p:txBody>
      </p:sp>
    </p:spTree>
    <p:extLst>
      <p:ext uri="{BB962C8B-B14F-4D97-AF65-F5344CB8AC3E}">
        <p14:creationId xmlns:p14="http://schemas.microsoft.com/office/powerpoint/2010/main" val="2370093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1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7.png"/><Relationship Id="rId2" Type="http://schemas.openxmlformats.org/officeDocument/2006/relationships/image" Target="../media/image2.emf"/><Relationship Id="rId16" Type="http://schemas.openxmlformats.org/officeDocument/2006/relationships/image" Target="../media/image19.emf"/><Relationship Id="rId1" Type="http://schemas.openxmlformats.org/officeDocument/2006/relationships/slideMaster" Target="../slideMasters/slideMaster2.xml"/><Relationship Id="rId6" Type="http://schemas.openxmlformats.org/officeDocument/2006/relationships/image" Target="../media/image14.emf"/><Relationship Id="rId11" Type="http://schemas.openxmlformats.org/officeDocument/2006/relationships/image" Target="../media/image6.emf"/><Relationship Id="rId5" Type="http://schemas.openxmlformats.org/officeDocument/2006/relationships/image" Target="../media/image13.emf"/><Relationship Id="rId15" Type="http://schemas.openxmlformats.org/officeDocument/2006/relationships/image" Target="../media/image5.emf"/><Relationship Id="rId10" Type="http://schemas.openxmlformats.org/officeDocument/2006/relationships/image" Target="../media/image16.emf"/><Relationship Id="rId4" Type="http://schemas.openxmlformats.org/officeDocument/2006/relationships/image" Target="../media/image12.emf"/><Relationship Id="rId9" Type="http://schemas.openxmlformats.org/officeDocument/2006/relationships/image" Target="../media/image9.emf"/><Relationship Id="rId14" Type="http://schemas.openxmlformats.org/officeDocument/2006/relationships/image" Target="../media/image4.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D11F-9ECF-2989-70F7-00CAD7D55F6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69E35E-3D1E-EF1B-5661-7D7D2EBC448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C4A1AA-682D-FA63-F812-7082A4E78048}"/>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21/03/2025</a:t>
            </a:fld>
            <a:endParaRPr lang="en-US"/>
          </a:p>
        </p:txBody>
      </p:sp>
      <p:sp>
        <p:nvSpPr>
          <p:cNvPr id="5" name="Footer Placeholder 4">
            <a:extLst>
              <a:ext uri="{FF2B5EF4-FFF2-40B4-BE49-F238E27FC236}">
                <a16:creationId xmlns:a16="http://schemas.microsoft.com/office/drawing/2014/main" id="{0D676E28-248D-ADF4-1718-157CFBF077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C0173B-23AE-20A4-9473-C858C8F861AB}"/>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744158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4F18-F69D-9735-70A1-30C8ACBE0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0BF3C9-BC01-0A0B-3A76-0D433E625F6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D182A-6D5C-F9AC-2CE6-E81FF2DF163B}"/>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21/03/2025</a:t>
            </a:fld>
            <a:endParaRPr lang="en-US"/>
          </a:p>
        </p:txBody>
      </p:sp>
      <p:sp>
        <p:nvSpPr>
          <p:cNvPr id="5" name="Footer Placeholder 4">
            <a:extLst>
              <a:ext uri="{FF2B5EF4-FFF2-40B4-BE49-F238E27FC236}">
                <a16:creationId xmlns:a16="http://schemas.microsoft.com/office/drawing/2014/main" id="{E8DCCB90-B972-0E25-C4F5-7B72E35064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C76E2D-A05F-052F-3982-42C01F590975}"/>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13964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070426-D5EF-238E-25B9-5721E6EB70B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95A08-E9A1-75E1-5AE4-DA830F2301B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0359C-5F2F-4506-B5B9-2BF0EC828143}"/>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21/03/2025</a:t>
            </a:fld>
            <a:endParaRPr lang="en-US"/>
          </a:p>
        </p:txBody>
      </p:sp>
      <p:sp>
        <p:nvSpPr>
          <p:cNvPr id="5" name="Footer Placeholder 4">
            <a:extLst>
              <a:ext uri="{FF2B5EF4-FFF2-40B4-BE49-F238E27FC236}">
                <a16:creationId xmlns:a16="http://schemas.microsoft.com/office/drawing/2014/main" id="{A0583D3A-C4EC-2CE2-C623-1969E68AD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0D8741-6597-DE21-862C-0474D74D67CA}"/>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061783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124830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572002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81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095" indent="0">
              <a:buNone/>
              <a:defRPr sz="2000">
                <a:solidFill>
                  <a:schemeClr val="tx1">
                    <a:tint val="75000"/>
                  </a:schemeClr>
                </a:solidFill>
              </a:defRPr>
            </a:lvl2pPr>
            <a:lvl3pPr marL="912249" indent="0">
              <a:buNone/>
              <a:defRPr sz="1867">
                <a:solidFill>
                  <a:schemeClr val="tx1">
                    <a:tint val="75000"/>
                  </a:schemeClr>
                </a:solidFill>
              </a:defRPr>
            </a:lvl3pPr>
            <a:lvl4pPr marL="1368374" indent="0">
              <a:buNone/>
              <a:defRPr sz="1600">
                <a:solidFill>
                  <a:schemeClr val="tx1">
                    <a:tint val="75000"/>
                  </a:schemeClr>
                </a:solidFill>
              </a:defRPr>
            </a:lvl4pPr>
            <a:lvl5pPr marL="1824506" indent="0">
              <a:buNone/>
              <a:defRPr sz="1600">
                <a:solidFill>
                  <a:schemeClr val="tx1">
                    <a:tint val="75000"/>
                  </a:schemeClr>
                </a:solidFill>
              </a:defRPr>
            </a:lvl5pPr>
            <a:lvl6pPr marL="2280616" indent="0">
              <a:buNone/>
              <a:defRPr sz="1600">
                <a:solidFill>
                  <a:schemeClr val="tx1">
                    <a:tint val="75000"/>
                  </a:schemeClr>
                </a:solidFill>
              </a:defRPr>
            </a:lvl6pPr>
            <a:lvl7pPr marL="2736757" indent="0">
              <a:buNone/>
              <a:defRPr sz="1600">
                <a:solidFill>
                  <a:schemeClr val="tx1">
                    <a:tint val="75000"/>
                  </a:schemeClr>
                </a:solidFill>
              </a:defRPr>
            </a:lvl7pPr>
            <a:lvl8pPr marL="3192870" indent="0">
              <a:buNone/>
              <a:defRPr sz="1600">
                <a:solidFill>
                  <a:schemeClr val="tx1">
                    <a:tint val="75000"/>
                  </a:schemeClr>
                </a:solidFill>
              </a:defRPr>
            </a:lvl8pPr>
            <a:lvl9pPr marL="364899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9109570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1"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154070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6095" indent="0">
              <a:buNone/>
              <a:defRPr sz="2000" b="1"/>
            </a:lvl2pPr>
            <a:lvl3pPr marL="912249" indent="0">
              <a:buNone/>
              <a:defRPr sz="1867" b="1"/>
            </a:lvl3pPr>
            <a:lvl4pPr marL="1368374" indent="0">
              <a:buNone/>
              <a:defRPr sz="1600" b="1"/>
            </a:lvl4pPr>
            <a:lvl5pPr marL="1824506" indent="0">
              <a:buNone/>
              <a:defRPr sz="1600" b="1"/>
            </a:lvl5pPr>
            <a:lvl6pPr marL="2280616" indent="0">
              <a:buNone/>
              <a:defRPr sz="1600" b="1"/>
            </a:lvl6pPr>
            <a:lvl7pPr marL="2736757" indent="0">
              <a:buNone/>
              <a:defRPr sz="1600" b="1"/>
            </a:lvl7pPr>
            <a:lvl8pPr marL="3192870" indent="0">
              <a:buNone/>
              <a:defRPr sz="1600" b="1"/>
            </a:lvl8pPr>
            <a:lvl9pPr marL="364899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83"/>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9" y="1681163"/>
            <a:ext cx="5183188" cy="823912"/>
          </a:xfrm>
        </p:spPr>
        <p:txBody>
          <a:bodyPr anchor="b"/>
          <a:lstStyle>
            <a:lvl1pPr marL="0" indent="0">
              <a:buNone/>
              <a:defRPr sz="2400" b="1"/>
            </a:lvl1pPr>
            <a:lvl2pPr marL="456095" indent="0">
              <a:buNone/>
              <a:defRPr sz="2000" b="1"/>
            </a:lvl2pPr>
            <a:lvl3pPr marL="912249" indent="0">
              <a:buNone/>
              <a:defRPr sz="1867" b="1"/>
            </a:lvl3pPr>
            <a:lvl4pPr marL="1368374" indent="0">
              <a:buNone/>
              <a:defRPr sz="1600" b="1"/>
            </a:lvl4pPr>
            <a:lvl5pPr marL="1824506" indent="0">
              <a:buNone/>
              <a:defRPr sz="1600" b="1"/>
            </a:lvl5pPr>
            <a:lvl6pPr marL="2280616" indent="0">
              <a:buNone/>
              <a:defRPr sz="1600" b="1"/>
            </a:lvl6pPr>
            <a:lvl7pPr marL="2736757" indent="0">
              <a:buNone/>
              <a:defRPr sz="1600" b="1"/>
            </a:lvl7pPr>
            <a:lvl8pPr marL="3192870" indent="0">
              <a:buNone/>
              <a:defRPr sz="1600" b="1"/>
            </a:lvl8pPr>
            <a:lvl9pPr marL="364899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9" y="2505083"/>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2025/3/21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697807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2025/3/21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328579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9BD3BB"/>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2025/3/21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6" name="图片 5">
            <a:extLst>
              <a:ext uri="{FF2B5EF4-FFF2-40B4-BE49-F238E27FC236}">
                <a16:creationId xmlns:a16="http://schemas.microsoft.com/office/drawing/2014/main" id="{306AACF9-9066-4443-A252-10623492ACF6}"/>
              </a:ext>
            </a:extLst>
          </p:cNvPr>
          <p:cNvPicPr>
            <a:picLocks noChangeAspect="1"/>
          </p:cNvPicPr>
          <p:nvPr userDrawn="1"/>
        </p:nvPicPr>
        <p:blipFill rotWithShape="1">
          <a:blip r:embed="rId2"/>
          <a:srcRect r="46888" b="75035"/>
          <a:stretch/>
        </p:blipFill>
        <p:spPr>
          <a:xfrm>
            <a:off x="0" y="-113396"/>
            <a:ext cx="5109328" cy="1621695"/>
          </a:xfrm>
          <a:prstGeom prst="rect">
            <a:avLst/>
          </a:prstGeom>
        </p:spPr>
      </p:pic>
      <p:pic>
        <p:nvPicPr>
          <p:cNvPr id="7" name="图片 6">
            <a:extLst>
              <a:ext uri="{FF2B5EF4-FFF2-40B4-BE49-F238E27FC236}">
                <a16:creationId xmlns:a16="http://schemas.microsoft.com/office/drawing/2014/main" id="{AFFE411C-514B-4660-85DE-D84DF6C7600A}"/>
              </a:ext>
            </a:extLst>
          </p:cNvPr>
          <p:cNvPicPr>
            <a:picLocks noChangeAspect="1"/>
          </p:cNvPicPr>
          <p:nvPr userDrawn="1"/>
        </p:nvPicPr>
        <p:blipFill rotWithShape="1">
          <a:blip r:embed="rId3"/>
          <a:srcRect l="50228" b="77792"/>
          <a:stretch/>
        </p:blipFill>
        <p:spPr>
          <a:xfrm>
            <a:off x="7588599" y="-113404"/>
            <a:ext cx="4787943" cy="1442584"/>
          </a:xfrm>
          <a:prstGeom prst="rect">
            <a:avLst/>
          </a:prstGeom>
        </p:spPr>
      </p:pic>
    </p:spTree>
    <p:extLst>
      <p:ext uri="{BB962C8B-B14F-4D97-AF65-F5344CB8AC3E}">
        <p14:creationId xmlns:p14="http://schemas.microsoft.com/office/powerpoint/2010/main" val="279512433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9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91" y="2057411"/>
            <a:ext cx="3932237" cy="3811588"/>
          </a:xfrm>
        </p:spPr>
        <p:txBody>
          <a:bodyPr/>
          <a:lstStyle>
            <a:lvl1pPr marL="0" indent="0">
              <a:buNone/>
              <a:defRPr sz="1600"/>
            </a:lvl1pPr>
            <a:lvl2pPr marL="456095" indent="0">
              <a:buNone/>
              <a:defRPr sz="1467"/>
            </a:lvl2pPr>
            <a:lvl3pPr marL="912249" indent="0">
              <a:buNone/>
              <a:defRPr sz="1200"/>
            </a:lvl3pPr>
            <a:lvl4pPr marL="1368374" indent="0">
              <a:buNone/>
              <a:defRPr sz="1067"/>
            </a:lvl4pPr>
            <a:lvl5pPr marL="1824506" indent="0">
              <a:buNone/>
              <a:defRPr sz="1067"/>
            </a:lvl5pPr>
            <a:lvl6pPr marL="2280616" indent="0">
              <a:buNone/>
              <a:defRPr sz="1067"/>
            </a:lvl6pPr>
            <a:lvl7pPr marL="2736757" indent="0">
              <a:buNone/>
              <a:defRPr sz="1067"/>
            </a:lvl7pPr>
            <a:lvl8pPr marL="3192870" indent="0">
              <a:buNone/>
              <a:defRPr sz="1067"/>
            </a:lvl8pPr>
            <a:lvl9pPr marL="3648999" indent="0">
              <a:buNone/>
              <a:defRPr sz="1067"/>
            </a:lvl9pPr>
          </a:lstStyle>
          <a:p>
            <a:pPr lvl="0"/>
            <a:r>
              <a:rPr lang="zh-CN" altLang="en-US"/>
              <a:t>编辑母版文本样式</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213057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F303-7FF8-9F71-D4D4-DC791D0DFF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104D78-F23F-6F94-F637-A9CD2ACC177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D9745-D415-C629-1799-237DF79CAE91}"/>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21/03/2025</a:t>
            </a:fld>
            <a:endParaRPr lang="en-US"/>
          </a:p>
        </p:txBody>
      </p:sp>
      <p:sp>
        <p:nvSpPr>
          <p:cNvPr id="5" name="Footer Placeholder 4">
            <a:extLst>
              <a:ext uri="{FF2B5EF4-FFF2-40B4-BE49-F238E27FC236}">
                <a16:creationId xmlns:a16="http://schemas.microsoft.com/office/drawing/2014/main" id="{5EF83A0E-4E64-1374-638F-0A86394607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F3E6CD-8DED-575C-3F13-945B75DAEAA4}"/>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748644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98"/>
            <a:ext cx="6172200" cy="4873625"/>
          </a:xfrm>
        </p:spPr>
        <p:txBody>
          <a:bodyPr/>
          <a:lstStyle>
            <a:lvl1pPr marL="0" indent="0">
              <a:buNone/>
              <a:defRPr sz="3200"/>
            </a:lvl1pPr>
            <a:lvl2pPr marL="456095" indent="0">
              <a:buNone/>
              <a:defRPr sz="2800"/>
            </a:lvl2pPr>
            <a:lvl3pPr marL="912249" indent="0">
              <a:buNone/>
              <a:defRPr sz="2400"/>
            </a:lvl3pPr>
            <a:lvl4pPr marL="1368374" indent="0">
              <a:buNone/>
              <a:defRPr sz="2000"/>
            </a:lvl4pPr>
            <a:lvl5pPr marL="1824506" indent="0">
              <a:buNone/>
              <a:defRPr sz="2000"/>
            </a:lvl5pPr>
            <a:lvl6pPr marL="2280616" indent="0">
              <a:buNone/>
              <a:defRPr sz="2000"/>
            </a:lvl6pPr>
            <a:lvl7pPr marL="2736757" indent="0">
              <a:buNone/>
              <a:defRPr sz="2000"/>
            </a:lvl7pPr>
            <a:lvl8pPr marL="3192870" indent="0">
              <a:buNone/>
              <a:defRPr sz="2000"/>
            </a:lvl8pPr>
            <a:lvl9pPr marL="3648999" indent="0">
              <a:buNone/>
              <a:defRPr sz="2000"/>
            </a:lvl9pPr>
          </a:lstStyle>
          <a:p>
            <a:endParaRPr lang="zh-CN" altLang="en-US"/>
          </a:p>
        </p:txBody>
      </p:sp>
      <p:sp>
        <p:nvSpPr>
          <p:cNvPr id="4" name="文本占位符 3"/>
          <p:cNvSpPr>
            <a:spLocks noGrp="1"/>
          </p:cNvSpPr>
          <p:nvPr>
            <p:ph type="body" sz="half" idx="2"/>
          </p:nvPr>
        </p:nvSpPr>
        <p:spPr>
          <a:xfrm>
            <a:off x="839791" y="2057411"/>
            <a:ext cx="3932237" cy="3811588"/>
          </a:xfrm>
        </p:spPr>
        <p:txBody>
          <a:bodyPr/>
          <a:lstStyle>
            <a:lvl1pPr marL="0" indent="0">
              <a:buNone/>
              <a:defRPr sz="1600"/>
            </a:lvl1pPr>
            <a:lvl2pPr marL="456095" indent="0">
              <a:buNone/>
              <a:defRPr sz="1467"/>
            </a:lvl2pPr>
            <a:lvl3pPr marL="912249" indent="0">
              <a:buNone/>
              <a:defRPr sz="1200"/>
            </a:lvl3pPr>
            <a:lvl4pPr marL="1368374" indent="0">
              <a:buNone/>
              <a:defRPr sz="1067"/>
            </a:lvl4pPr>
            <a:lvl5pPr marL="1824506" indent="0">
              <a:buNone/>
              <a:defRPr sz="1067"/>
            </a:lvl5pPr>
            <a:lvl6pPr marL="2280616" indent="0">
              <a:buNone/>
              <a:defRPr sz="1067"/>
            </a:lvl6pPr>
            <a:lvl7pPr marL="2736757" indent="0">
              <a:buNone/>
              <a:defRPr sz="1067"/>
            </a:lvl7pPr>
            <a:lvl8pPr marL="3192870" indent="0">
              <a:buNone/>
              <a:defRPr sz="1067"/>
            </a:lvl8pPr>
            <a:lvl9pPr marL="3648999" indent="0">
              <a:buNone/>
              <a:defRPr sz="1067"/>
            </a:lvl9pPr>
          </a:lstStyle>
          <a:p>
            <a:pPr lvl="0"/>
            <a:r>
              <a:rPr lang="zh-CN" altLang="en-US"/>
              <a:t>编辑母版文本样式</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202044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63994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49" y="365193"/>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7" y="365193"/>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963808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1339853"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4660901"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6"/>
          </p:nvPr>
        </p:nvSpPr>
        <p:spPr>
          <a:xfrm>
            <a:off x="7981952"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5" name="矩形 4"/>
          <p:cNvSpPr/>
          <p:nvPr userDrawn="1"/>
        </p:nvSpPr>
        <p:spPr>
          <a:xfrm>
            <a:off x="2404069" y="4480582"/>
            <a:ext cx="7065248"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身体强壮，快快长大，</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越长越可爱哦</a:t>
            </a:r>
          </a:p>
        </p:txBody>
      </p:sp>
    </p:spTree>
    <p:extLst>
      <p:ext uri="{BB962C8B-B14F-4D97-AF65-F5344CB8AC3E}">
        <p14:creationId xmlns:p14="http://schemas.microsoft.com/office/powerpoint/2010/main" val="355720372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grpId="0" nodeType="withEffect">
                                  <p:stCondLst>
                                    <p:cond delay="210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par>
                                <p:cTn id="17" presetID="21" presetClass="entr" presetSubtype="1" fill="hold" grpId="0" nodeType="withEffect">
                                  <p:stCondLst>
                                    <p:cond delay="420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1607220">
            <a:off x="208474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20552395">
            <a:off x="452314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rot="21436840">
            <a:off x="646598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3"/>
          </p:nvPr>
        </p:nvSpPr>
        <p:spPr>
          <a:xfrm rot="1869386">
            <a:off x="8557153"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7" name="矩形 6"/>
          <p:cNvSpPr/>
          <p:nvPr userDrawn="1"/>
        </p:nvSpPr>
        <p:spPr>
          <a:xfrm>
            <a:off x="2757762" y="4776566"/>
            <a:ext cx="7286028"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一路跳跃，</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勇敢地奔向生活的大海 </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endPar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342835925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par>
                                <p:cTn id="11" presetID="17"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110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220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330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21091141">
            <a:off x="1579959" y="1876659"/>
            <a:ext cx="4058771" cy="2803644"/>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544173">
            <a:off x="4874433" y="3322195"/>
            <a:ext cx="3902635" cy="2695792"/>
          </a:xfrm>
          <a:prstGeom prst="rect">
            <a:avLst/>
          </a:pr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rot="21107194">
            <a:off x="5875516" y="1131423"/>
            <a:ext cx="3851400"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愿你热爱生命的春天，珍惜时间的清晨，学那梅花， 争作东风第一枝 </a:t>
            </a:r>
          </a:p>
        </p:txBody>
      </p:sp>
    </p:spTree>
    <p:extLst>
      <p:ext uri="{BB962C8B-B14F-4D97-AF65-F5344CB8AC3E}">
        <p14:creationId xmlns:p14="http://schemas.microsoft.com/office/powerpoint/2010/main" val="316554614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空白">
    <p:bg>
      <p:bgPr>
        <a:solidFill>
          <a:srgbClr val="9BD3BB"/>
        </a:solidFill>
        <a:effectLst/>
      </p:bgPr>
    </p:bg>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1459585" y="1829656"/>
            <a:ext cx="3104457" cy="3071693"/>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17" name="图片占位符 16"/>
          <p:cNvSpPr>
            <a:spLocks noGrp="1"/>
          </p:cNvSpPr>
          <p:nvPr>
            <p:ph type="pic" sz="quarter" idx="11"/>
          </p:nvPr>
        </p:nvSpPr>
        <p:spPr>
          <a:xfrm>
            <a:off x="4543844" y="2769460"/>
            <a:ext cx="3104457" cy="3071693"/>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1"/>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1"/>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1"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18" name="图片占位符 17"/>
          <p:cNvSpPr>
            <a:spLocks noGrp="1"/>
          </p:cNvSpPr>
          <p:nvPr>
            <p:ph type="pic" sz="quarter" idx="12"/>
          </p:nvPr>
        </p:nvSpPr>
        <p:spPr>
          <a:xfrm>
            <a:off x="7628104" y="1626456"/>
            <a:ext cx="3104457" cy="3071693"/>
          </a:xfrm>
          <a:custGeom>
            <a:avLst/>
            <a:gdLst>
              <a:gd name="connsiteX0" fmla="*/ 1552229 w 3104457"/>
              <a:gd name="connsiteY0" fmla="*/ 1670991 h 3071693"/>
              <a:gd name="connsiteX1" fmla="*/ 1681586 w 3104457"/>
              <a:gd name="connsiteY1" fmla="*/ 1724572 h 3071693"/>
              <a:gd name="connsiteX2" fmla="*/ 2198999 w 3104457"/>
              <a:gd name="connsiteY2" fmla="*/ 2241985 h 3071693"/>
              <a:gd name="connsiteX3" fmla="*/ 2198999 w 3104457"/>
              <a:gd name="connsiteY3" fmla="*/ 2500700 h 3071693"/>
              <a:gd name="connsiteX4" fmla="*/ 1681586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3 w 3104457"/>
              <a:gd name="connsiteY11" fmla="*/ 889076 h 3071693"/>
              <a:gd name="connsiteX12" fmla="*/ 3050876 w 3104457"/>
              <a:gd name="connsiteY12" fmla="*/ 1406489 h 3071693"/>
              <a:gd name="connsiteX13" fmla="*/ 3050876 w 3104457"/>
              <a:gd name="connsiteY13" fmla="*/ 1665204 h 3071693"/>
              <a:gd name="connsiteX14" fmla="*/ 2533463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09 w 3104457"/>
              <a:gd name="connsiteY21" fmla="*/ 889076 h 3071693"/>
              <a:gd name="connsiteX22" fmla="*/ 1347122 w 3104457"/>
              <a:gd name="connsiteY22" fmla="*/ 1406489 h 3071693"/>
              <a:gd name="connsiteX23" fmla="*/ 1347122 w 3104457"/>
              <a:gd name="connsiteY23" fmla="*/ 1665204 h 3071693"/>
              <a:gd name="connsiteX24" fmla="*/ 829709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6 w 3104457"/>
              <a:gd name="connsiteY31" fmla="*/ 53583 h 3071693"/>
              <a:gd name="connsiteX32" fmla="*/ 2198999 w 3104457"/>
              <a:gd name="connsiteY32" fmla="*/ 570995 h 3071693"/>
              <a:gd name="connsiteX33" fmla="*/ 2198999 w 3104457"/>
              <a:gd name="connsiteY33" fmla="*/ 829710 h 3071693"/>
              <a:gd name="connsiteX34" fmla="*/ 1681586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5" y="1688851"/>
                  <a:pt x="1681586" y="1724572"/>
                </a:cubicBezTo>
                <a:lnTo>
                  <a:pt x="2198999" y="2241985"/>
                </a:lnTo>
                <a:cubicBezTo>
                  <a:pt x="2270441" y="2313427"/>
                  <a:pt x="2270441" y="2429258"/>
                  <a:pt x="2198999" y="2500700"/>
                </a:cubicBezTo>
                <a:lnTo>
                  <a:pt x="1681586" y="3018112"/>
                </a:lnTo>
                <a:cubicBezTo>
                  <a:pt x="1610145" y="3089554"/>
                  <a:pt x="1494313"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2" y="853355"/>
                  <a:pt x="2533463" y="889076"/>
                </a:cubicBezTo>
                <a:lnTo>
                  <a:pt x="3050876" y="1406489"/>
                </a:lnTo>
                <a:cubicBezTo>
                  <a:pt x="3122318" y="1477931"/>
                  <a:pt x="3122318" y="1593762"/>
                  <a:pt x="3050876" y="1665204"/>
                </a:cubicBezTo>
                <a:lnTo>
                  <a:pt x="2533463" y="2182616"/>
                </a:lnTo>
                <a:cubicBezTo>
                  <a:pt x="2462022" y="2254058"/>
                  <a:pt x="2346190"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1" y="835494"/>
                  <a:pt x="793988" y="853355"/>
                  <a:pt x="829709" y="889076"/>
                </a:cubicBezTo>
                <a:lnTo>
                  <a:pt x="1347122" y="1406489"/>
                </a:lnTo>
                <a:cubicBezTo>
                  <a:pt x="1418564" y="1477931"/>
                  <a:pt x="1418564" y="1593762"/>
                  <a:pt x="1347122" y="1665204"/>
                </a:cubicBezTo>
                <a:lnTo>
                  <a:pt x="829709"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5" y="17862"/>
                  <a:pt x="1681586" y="53583"/>
                </a:cubicBezTo>
                <a:lnTo>
                  <a:pt x="2198999" y="570995"/>
                </a:lnTo>
                <a:cubicBezTo>
                  <a:pt x="2270441" y="642437"/>
                  <a:pt x="2270441" y="758268"/>
                  <a:pt x="2198999" y="829710"/>
                </a:cubicBezTo>
                <a:lnTo>
                  <a:pt x="1681586" y="1347123"/>
                </a:lnTo>
                <a:cubicBezTo>
                  <a:pt x="1610145" y="1418565"/>
                  <a:pt x="1494313"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308696604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23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44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anim calcmode="lin" valueType="num">
                                      <p:cBhvr>
                                        <p:cTn id="18" dur="2000" fill="hold"/>
                                        <p:tgtEl>
                                          <p:spTgt spid="18"/>
                                        </p:tgtEl>
                                        <p:attrNameLst>
                                          <p:attrName>ppt_w</p:attrName>
                                        </p:attrNameLst>
                                      </p:cBhvr>
                                      <p:tavLst>
                                        <p:tav tm="0" fmla="#ppt_w*sin(2.5*pi*$)">
                                          <p:val>
                                            <p:fltVal val="0"/>
                                          </p:val>
                                        </p:tav>
                                        <p:tav tm="100000">
                                          <p:val>
                                            <p:fltVal val="1"/>
                                          </p:val>
                                        </p:tav>
                                      </p:tavLst>
                                    </p:anim>
                                    <p:anim calcmode="lin" valueType="num">
                                      <p:cBhvr>
                                        <p:cTn id="1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空白">
    <p:bg>
      <p:bgPr>
        <a:solidFill>
          <a:srgbClr val="9BD3BB"/>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1803400" y="1397011"/>
            <a:ext cx="8585200" cy="3416300"/>
          </a:xfrm>
          <a:prstGeom prst="rect">
            <a:avLst/>
          </a:pr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3362736" y="5038533"/>
            <a:ext cx="5641563"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祝你在每个成长的日子里都开开心心！</a:t>
            </a:r>
          </a:p>
        </p:txBody>
      </p:sp>
    </p:spTree>
    <p:extLst>
      <p:ext uri="{BB962C8B-B14F-4D97-AF65-F5344CB8AC3E}">
        <p14:creationId xmlns:p14="http://schemas.microsoft.com/office/powerpoint/2010/main" val="279439488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空白">
    <p:bg>
      <p:bgPr>
        <a:solidFill>
          <a:srgbClr val="9BD3BB"/>
        </a:solidFill>
        <a:effectLst/>
      </p:bgPr>
    </p:bg>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841504"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6" name="图片占位符 5"/>
          <p:cNvSpPr>
            <a:spLocks noGrp="1"/>
          </p:cNvSpPr>
          <p:nvPr>
            <p:ph type="pic" sz="quarter" idx="11"/>
          </p:nvPr>
        </p:nvSpPr>
        <p:spPr>
          <a:xfrm>
            <a:off x="3416301" y="36576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4991104"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8" name="图片占位符 7"/>
          <p:cNvSpPr>
            <a:spLocks noGrp="1"/>
          </p:cNvSpPr>
          <p:nvPr>
            <p:ph type="pic" sz="quarter" idx="13"/>
          </p:nvPr>
        </p:nvSpPr>
        <p:spPr>
          <a:xfrm>
            <a:off x="6565904" y="36576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9" name="图片占位符 8"/>
          <p:cNvSpPr>
            <a:spLocks noGrp="1"/>
          </p:cNvSpPr>
          <p:nvPr>
            <p:ph type="pic" sz="quarter" idx="14"/>
          </p:nvPr>
        </p:nvSpPr>
        <p:spPr>
          <a:xfrm>
            <a:off x="8140705"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314751090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80">
                                          <p:stCondLst>
                                            <p:cond delay="0"/>
                                          </p:stCondLst>
                                        </p:cTn>
                                        <p:tgtEl>
                                          <p:spTgt spid="6"/>
                                        </p:tgtEl>
                                      </p:cBhvr>
                                    </p:animEffect>
                                    <p:anim calcmode="lin" valueType="num">
                                      <p:cBhvr>
                                        <p:cTn id="5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4" dur="26">
                                          <p:stCondLst>
                                            <p:cond delay="650"/>
                                          </p:stCondLst>
                                        </p:cTn>
                                        <p:tgtEl>
                                          <p:spTgt spid="6"/>
                                        </p:tgtEl>
                                      </p:cBhvr>
                                      <p:to x="100000" y="60000"/>
                                    </p:animScale>
                                    <p:animScale>
                                      <p:cBhvr>
                                        <p:cTn id="65" dur="166" decel="50000">
                                          <p:stCondLst>
                                            <p:cond delay="676"/>
                                          </p:stCondLst>
                                        </p:cTn>
                                        <p:tgtEl>
                                          <p:spTgt spid="6"/>
                                        </p:tgtEl>
                                      </p:cBhvr>
                                      <p:to x="100000" y="100000"/>
                                    </p:animScale>
                                    <p:animScale>
                                      <p:cBhvr>
                                        <p:cTn id="66" dur="26">
                                          <p:stCondLst>
                                            <p:cond delay="1312"/>
                                          </p:stCondLst>
                                        </p:cTn>
                                        <p:tgtEl>
                                          <p:spTgt spid="6"/>
                                        </p:tgtEl>
                                      </p:cBhvr>
                                      <p:to x="100000" y="80000"/>
                                    </p:animScale>
                                    <p:animScale>
                                      <p:cBhvr>
                                        <p:cTn id="67" dur="166" decel="50000">
                                          <p:stCondLst>
                                            <p:cond delay="1338"/>
                                          </p:stCondLst>
                                        </p:cTn>
                                        <p:tgtEl>
                                          <p:spTgt spid="6"/>
                                        </p:tgtEl>
                                      </p:cBhvr>
                                      <p:to x="100000" y="100000"/>
                                    </p:animScale>
                                    <p:animScale>
                                      <p:cBhvr>
                                        <p:cTn id="68" dur="26">
                                          <p:stCondLst>
                                            <p:cond delay="1642"/>
                                          </p:stCondLst>
                                        </p:cTn>
                                        <p:tgtEl>
                                          <p:spTgt spid="6"/>
                                        </p:tgtEl>
                                      </p:cBhvr>
                                      <p:to x="100000" y="90000"/>
                                    </p:animScale>
                                    <p:animScale>
                                      <p:cBhvr>
                                        <p:cTn id="69" dur="166" decel="50000">
                                          <p:stCondLst>
                                            <p:cond delay="1668"/>
                                          </p:stCondLst>
                                        </p:cTn>
                                        <p:tgtEl>
                                          <p:spTgt spid="6"/>
                                        </p:tgtEl>
                                      </p:cBhvr>
                                      <p:to x="100000" y="100000"/>
                                    </p:animScale>
                                    <p:animScale>
                                      <p:cBhvr>
                                        <p:cTn id="70" dur="26">
                                          <p:stCondLst>
                                            <p:cond delay="1808"/>
                                          </p:stCondLst>
                                        </p:cTn>
                                        <p:tgtEl>
                                          <p:spTgt spid="6"/>
                                        </p:tgtEl>
                                      </p:cBhvr>
                                      <p:to x="100000" y="95000"/>
                                    </p:animScale>
                                    <p:animScale>
                                      <p:cBhvr>
                                        <p:cTn id="71" dur="166" decel="50000">
                                          <p:stCondLst>
                                            <p:cond delay="1834"/>
                                          </p:stCondLst>
                                        </p:cTn>
                                        <p:tgtEl>
                                          <p:spTgt spid="6"/>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580">
                                          <p:stCondLst>
                                            <p:cond delay="0"/>
                                          </p:stCondLst>
                                        </p:cTn>
                                        <p:tgtEl>
                                          <p:spTgt spid="8"/>
                                        </p:tgtEl>
                                      </p:cBhvr>
                                    </p:animEffect>
                                    <p:anim calcmode="lin" valueType="num">
                                      <p:cBhvr>
                                        <p:cTn id="7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1" dur="26">
                                          <p:stCondLst>
                                            <p:cond delay="650"/>
                                          </p:stCondLst>
                                        </p:cTn>
                                        <p:tgtEl>
                                          <p:spTgt spid="8"/>
                                        </p:tgtEl>
                                      </p:cBhvr>
                                      <p:to x="100000" y="60000"/>
                                    </p:animScale>
                                    <p:animScale>
                                      <p:cBhvr>
                                        <p:cTn id="82" dur="166" decel="50000">
                                          <p:stCondLst>
                                            <p:cond delay="676"/>
                                          </p:stCondLst>
                                        </p:cTn>
                                        <p:tgtEl>
                                          <p:spTgt spid="8"/>
                                        </p:tgtEl>
                                      </p:cBhvr>
                                      <p:to x="100000" y="100000"/>
                                    </p:animScale>
                                    <p:animScale>
                                      <p:cBhvr>
                                        <p:cTn id="83" dur="26">
                                          <p:stCondLst>
                                            <p:cond delay="1312"/>
                                          </p:stCondLst>
                                        </p:cTn>
                                        <p:tgtEl>
                                          <p:spTgt spid="8"/>
                                        </p:tgtEl>
                                      </p:cBhvr>
                                      <p:to x="100000" y="80000"/>
                                    </p:animScale>
                                    <p:animScale>
                                      <p:cBhvr>
                                        <p:cTn id="84" dur="166" decel="50000">
                                          <p:stCondLst>
                                            <p:cond delay="1338"/>
                                          </p:stCondLst>
                                        </p:cTn>
                                        <p:tgtEl>
                                          <p:spTgt spid="8"/>
                                        </p:tgtEl>
                                      </p:cBhvr>
                                      <p:to x="100000" y="100000"/>
                                    </p:animScale>
                                    <p:animScale>
                                      <p:cBhvr>
                                        <p:cTn id="85" dur="26">
                                          <p:stCondLst>
                                            <p:cond delay="1642"/>
                                          </p:stCondLst>
                                        </p:cTn>
                                        <p:tgtEl>
                                          <p:spTgt spid="8"/>
                                        </p:tgtEl>
                                      </p:cBhvr>
                                      <p:to x="100000" y="90000"/>
                                    </p:animScale>
                                    <p:animScale>
                                      <p:cBhvr>
                                        <p:cTn id="86" dur="166" decel="50000">
                                          <p:stCondLst>
                                            <p:cond delay="1668"/>
                                          </p:stCondLst>
                                        </p:cTn>
                                        <p:tgtEl>
                                          <p:spTgt spid="8"/>
                                        </p:tgtEl>
                                      </p:cBhvr>
                                      <p:to x="100000" y="100000"/>
                                    </p:animScale>
                                    <p:animScale>
                                      <p:cBhvr>
                                        <p:cTn id="87" dur="26">
                                          <p:stCondLst>
                                            <p:cond delay="1808"/>
                                          </p:stCondLst>
                                        </p:cTn>
                                        <p:tgtEl>
                                          <p:spTgt spid="8"/>
                                        </p:tgtEl>
                                      </p:cBhvr>
                                      <p:to x="100000" y="95000"/>
                                    </p:animScale>
                                    <p:animScale>
                                      <p:cBhvr>
                                        <p:cTn id="8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空白">
    <p:bg>
      <p:bgPr>
        <a:solidFill>
          <a:srgbClr val="9BD3BB"/>
        </a:solidFill>
        <a:effectLst/>
      </p:bgPr>
    </p:bg>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4737175" y="1444501"/>
            <a:ext cx="5689599" cy="3620239"/>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14" name="矩形 13"/>
          <p:cNvSpPr/>
          <p:nvPr userDrawn="1"/>
        </p:nvSpPr>
        <p:spPr>
          <a:xfrm rot="412920">
            <a:off x="1254407" y="4035011"/>
            <a:ext cx="5718691" cy="1569473"/>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愿你像颗种子，</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勇敢地冲破泥沙，将嫩绿的幼芽伸出地面，指向天空</a:t>
            </a:r>
          </a:p>
        </p:txBody>
      </p:sp>
    </p:spTree>
    <p:extLst>
      <p:ext uri="{BB962C8B-B14F-4D97-AF65-F5344CB8AC3E}">
        <p14:creationId xmlns:p14="http://schemas.microsoft.com/office/powerpoint/2010/main" val="71507994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250" fill="hold"/>
                                        <p:tgtEl>
                                          <p:spTgt spid="13"/>
                                        </p:tgtEl>
                                        <p:attrNameLst>
                                          <p:attrName>ppt_w</p:attrName>
                                        </p:attrNameLst>
                                      </p:cBhvr>
                                      <p:tavLst>
                                        <p:tav tm="0">
                                          <p:val>
                                            <p:fltVal val="0"/>
                                          </p:val>
                                        </p:tav>
                                        <p:tav tm="100000">
                                          <p:val>
                                            <p:strVal val="#ppt_w"/>
                                          </p:val>
                                        </p:tav>
                                      </p:tavLst>
                                    </p:anim>
                                    <p:anim calcmode="lin" valueType="num">
                                      <p:cBhvr>
                                        <p:cTn id="14" dur="1250" fill="hold"/>
                                        <p:tgtEl>
                                          <p:spTgt spid="13"/>
                                        </p:tgtEl>
                                        <p:attrNameLst>
                                          <p:attrName>ppt_h</p:attrName>
                                        </p:attrNameLst>
                                      </p:cBhvr>
                                      <p:tavLst>
                                        <p:tav tm="0">
                                          <p:val>
                                            <p:fltVal val="0"/>
                                          </p:val>
                                        </p:tav>
                                        <p:tav tm="100000">
                                          <p:val>
                                            <p:strVal val="#ppt_h"/>
                                          </p:val>
                                        </p:tav>
                                      </p:tavLst>
                                    </p:anim>
                                    <p:animEffect transition="in" filter="fade">
                                      <p:cBhvr>
                                        <p:cTn id="15"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8592-3E8B-7978-52A2-61DD73E12A6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D6C1F3-DF51-FDC4-C6AB-BD9100A498A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17E49A-AFEF-E552-B2A4-F821C658F7EF}"/>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21/03/2025</a:t>
            </a:fld>
            <a:endParaRPr lang="en-US"/>
          </a:p>
        </p:txBody>
      </p:sp>
      <p:sp>
        <p:nvSpPr>
          <p:cNvPr id="5" name="Footer Placeholder 4">
            <a:extLst>
              <a:ext uri="{FF2B5EF4-FFF2-40B4-BE49-F238E27FC236}">
                <a16:creationId xmlns:a16="http://schemas.microsoft.com/office/drawing/2014/main" id="{B9A25D3E-B77E-276C-56E4-98B3322FAB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15E7F0-7064-3C34-A825-24AC606F0864}"/>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568023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6438903" y="1701800"/>
            <a:ext cx="3835400" cy="38354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4915928" y="1408181"/>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6"/>
          </p:nvPr>
        </p:nvSpPr>
        <p:spPr>
          <a:xfrm>
            <a:off x="4226154" y="3110723"/>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5" name="图片占位符 4"/>
          <p:cNvSpPr>
            <a:spLocks noGrp="1"/>
          </p:cNvSpPr>
          <p:nvPr>
            <p:ph type="pic" sz="quarter" idx="17"/>
          </p:nvPr>
        </p:nvSpPr>
        <p:spPr>
          <a:xfrm>
            <a:off x="5232830" y="4648269"/>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a:off x="885248" y="3782293"/>
            <a:ext cx="3424691"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孩子，愿你快快扬起创造的风帆，驶向成熟，驶向金色的海岸</a:t>
            </a:r>
          </a:p>
        </p:txBody>
      </p:sp>
    </p:spTree>
    <p:extLst>
      <p:ext uri="{BB962C8B-B14F-4D97-AF65-F5344CB8AC3E}">
        <p14:creationId xmlns:p14="http://schemas.microsoft.com/office/powerpoint/2010/main" val="404729624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53" presetClass="entr" presetSubtype="16" fill="hold" grpId="0" nodeType="withEffect">
                                  <p:stCondLst>
                                    <p:cond delay="17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par>
                                <p:cTn id="22" presetID="53" presetClass="entr" presetSubtype="16" fill="hold" grpId="0" nodeType="withEffect">
                                  <p:stCondLst>
                                    <p:cond delay="170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53" presetClass="entr" presetSubtype="16" fill="hold" grpId="0" nodeType="withEffect">
                                  <p:stCondLst>
                                    <p:cond delay="170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2133655" y="1968507"/>
            <a:ext cx="3543300" cy="35433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6565954" y="1968507"/>
            <a:ext cx="3543300" cy="35433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176124965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空白">
    <p:bg>
      <p:bgPr>
        <a:solidFill>
          <a:srgbClr val="9BD3BB"/>
        </a:solidFill>
        <a:effectLst/>
      </p:bgPr>
    </p:bg>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2307178" y="1700476"/>
            <a:ext cx="5048508" cy="3481359"/>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rot="19887973">
            <a:off x="6444057" y="3616136"/>
            <a:ext cx="4252931"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祝你在每个成长的日子里都开开心心！</a:t>
            </a:r>
          </a:p>
        </p:txBody>
      </p:sp>
    </p:spTree>
    <p:extLst>
      <p:ext uri="{BB962C8B-B14F-4D97-AF65-F5344CB8AC3E}">
        <p14:creationId xmlns:p14="http://schemas.microsoft.com/office/powerpoint/2010/main" val="221182109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45"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557831" y="1243013"/>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650529" y="1243013"/>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2"/>
          </p:nvPr>
        </p:nvSpPr>
        <p:spPr>
          <a:xfrm>
            <a:off x="1557831" y="3676772"/>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5" name="图片占位符 4"/>
          <p:cNvSpPr>
            <a:spLocks noGrp="1"/>
          </p:cNvSpPr>
          <p:nvPr>
            <p:ph type="pic" sz="quarter" idx="13"/>
          </p:nvPr>
        </p:nvSpPr>
        <p:spPr>
          <a:xfrm>
            <a:off x="6650529" y="3676772"/>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206818346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3"/>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370613" y="1410621"/>
            <a:ext cx="3503219" cy="3466247"/>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7085613" y="1410621"/>
            <a:ext cx="3503219" cy="3466247"/>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3701147" y="3966630"/>
            <a:ext cx="4840512"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因为你的降临</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这一天成了一个美丽的日子</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从此世界也多了一抹诱人的色彩</a:t>
            </a:r>
          </a:p>
        </p:txBody>
      </p:sp>
    </p:spTree>
    <p:extLst>
      <p:ext uri="{BB962C8B-B14F-4D97-AF65-F5344CB8AC3E}">
        <p14:creationId xmlns:p14="http://schemas.microsoft.com/office/powerpoint/2010/main" val="283206163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22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空白">
    <p:bg>
      <p:bgPr>
        <a:solidFill>
          <a:srgbClr val="9BD3BB"/>
        </a:solidFill>
        <a:effectLst/>
      </p:bgPr>
    </p:bg>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2191309" y="1193167"/>
            <a:ext cx="4320027" cy="4584257"/>
          </a:xfrm>
          <a:custGeom>
            <a:avLst/>
            <a:gdLst>
              <a:gd name="connsiteX0" fmla="*/ 3068184 w 4320027"/>
              <a:gd name="connsiteY0" fmla="*/ 1404778 h 4584257"/>
              <a:gd name="connsiteX1" fmla="*/ 3142218 w 4320027"/>
              <a:gd name="connsiteY1" fmla="*/ 1407406 h 4584257"/>
              <a:gd name="connsiteX2" fmla="*/ 3236774 w 4320027"/>
              <a:gd name="connsiteY2" fmla="*/ 1445351 h 4584257"/>
              <a:gd name="connsiteX3" fmla="*/ 3310485 w 4320027"/>
              <a:gd name="connsiteY3" fmla="*/ 1800636 h 4584257"/>
              <a:gd name="connsiteX4" fmla="*/ 1559447 w 4320027"/>
              <a:gd name="connsiteY4" fmla="*/ 4468442 h 4584257"/>
              <a:gd name="connsiteX5" fmla="*/ 1204162 w 4320027"/>
              <a:gd name="connsiteY5" fmla="*/ 4542152 h 4584257"/>
              <a:gd name="connsiteX6" fmla="*/ 1204164 w 4320027"/>
              <a:gd name="connsiteY6" fmla="*/ 4542152 h 4584257"/>
              <a:gd name="connsiteX7" fmla="*/ 1130453 w 4320027"/>
              <a:gd name="connsiteY7" fmla="*/ 4186867 h 4584257"/>
              <a:gd name="connsiteX8" fmla="*/ 2881489 w 4320027"/>
              <a:gd name="connsiteY8" fmla="*/ 1519061 h 4584257"/>
              <a:gd name="connsiteX9" fmla="*/ 3068184 w 4320027"/>
              <a:gd name="connsiteY9" fmla="*/ 1404778 h 4584257"/>
              <a:gd name="connsiteX10" fmla="*/ 4060239 w 4320027"/>
              <a:gd name="connsiteY10" fmla="*/ 981390 h 4584257"/>
              <a:gd name="connsiteX11" fmla="*/ 4204211 w 4320027"/>
              <a:gd name="connsiteY11" fmla="*/ 1023472 h 4584257"/>
              <a:gd name="connsiteX12" fmla="*/ 4277922 w 4320027"/>
              <a:gd name="connsiteY12" fmla="*/ 1378757 h 4584257"/>
              <a:gd name="connsiteX13" fmla="*/ 2526884 w 4320027"/>
              <a:gd name="connsiteY13" fmla="*/ 4046563 h 4584257"/>
              <a:gd name="connsiteX14" fmla="*/ 2171599 w 4320027"/>
              <a:gd name="connsiteY14" fmla="*/ 4120274 h 4584257"/>
              <a:gd name="connsiteX15" fmla="*/ 2171601 w 4320027"/>
              <a:gd name="connsiteY15" fmla="*/ 4120273 h 4584257"/>
              <a:gd name="connsiteX16" fmla="*/ 2097890 w 4320027"/>
              <a:gd name="connsiteY16" fmla="*/ 3764989 h 4584257"/>
              <a:gd name="connsiteX17" fmla="*/ 3848926 w 4320027"/>
              <a:gd name="connsiteY17" fmla="*/ 1097183 h 4584257"/>
              <a:gd name="connsiteX18" fmla="*/ 4060239 w 4320027"/>
              <a:gd name="connsiteY18" fmla="*/ 981390 h 4584257"/>
              <a:gd name="connsiteX19" fmla="*/ 2907470 w 4320027"/>
              <a:gd name="connsiteY19" fmla="*/ 633565 h 4584257"/>
              <a:gd name="connsiteX20" fmla="*/ 3051441 w 4320027"/>
              <a:gd name="connsiteY20" fmla="*/ 675648 h 4584257"/>
              <a:gd name="connsiteX21" fmla="*/ 3125152 w 4320027"/>
              <a:gd name="connsiteY21" fmla="*/ 1030933 h 4584257"/>
              <a:gd name="connsiteX22" fmla="*/ 1629919 w 4320027"/>
              <a:gd name="connsiteY22" fmla="*/ 3309005 h 4584257"/>
              <a:gd name="connsiteX23" fmla="*/ 1274635 w 4320027"/>
              <a:gd name="connsiteY23" fmla="*/ 3382715 h 4584257"/>
              <a:gd name="connsiteX24" fmla="*/ 1274636 w 4320027"/>
              <a:gd name="connsiteY24" fmla="*/ 3382715 h 4584257"/>
              <a:gd name="connsiteX25" fmla="*/ 1200926 w 4320027"/>
              <a:gd name="connsiteY25" fmla="*/ 3027430 h 4584257"/>
              <a:gd name="connsiteX26" fmla="*/ 2696157 w 4320027"/>
              <a:gd name="connsiteY26" fmla="*/ 749358 h 4584257"/>
              <a:gd name="connsiteX27" fmla="*/ 2907470 w 4320027"/>
              <a:gd name="connsiteY27" fmla="*/ 633565 h 4584257"/>
              <a:gd name="connsiteX28" fmla="*/ 2563124 w 4320027"/>
              <a:gd name="connsiteY28" fmla="*/ 106128 h 4584257"/>
              <a:gd name="connsiteX29" fmla="*/ 2707096 w 4320027"/>
              <a:gd name="connsiteY29" fmla="*/ 148211 h 4584257"/>
              <a:gd name="connsiteX30" fmla="*/ 2780807 w 4320027"/>
              <a:gd name="connsiteY30" fmla="*/ 503495 h 4584257"/>
              <a:gd name="connsiteX31" fmla="*/ 1610515 w 4320027"/>
              <a:gd name="connsiteY31" fmla="*/ 2286502 h 4584257"/>
              <a:gd name="connsiteX32" fmla="*/ 1255230 w 4320027"/>
              <a:gd name="connsiteY32" fmla="*/ 2360212 h 4584257"/>
              <a:gd name="connsiteX33" fmla="*/ 1255231 w 4320027"/>
              <a:gd name="connsiteY33" fmla="*/ 2360212 h 4584257"/>
              <a:gd name="connsiteX34" fmla="*/ 1181521 w 4320027"/>
              <a:gd name="connsiteY34" fmla="*/ 2004927 h 4584257"/>
              <a:gd name="connsiteX35" fmla="*/ 2351811 w 4320027"/>
              <a:gd name="connsiteY35" fmla="*/ 221921 h 4584257"/>
              <a:gd name="connsiteX36" fmla="*/ 2563124 w 4320027"/>
              <a:gd name="connsiteY36" fmla="*/ 106128 h 4584257"/>
              <a:gd name="connsiteX37" fmla="*/ 1942233 w 4320027"/>
              <a:gd name="connsiteY37" fmla="*/ 23 h 4584257"/>
              <a:gd name="connsiteX38" fmla="*/ 2086205 w 4320027"/>
              <a:gd name="connsiteY38" fmla="*/ 42106 h 4584257"/>
              <a:gd name="connsiteX39" fmla="*/ 2159915 w 4320027"/>
              <a:gd name="connsiteY39" fmla="*/ 397391 h 4584257"/>
              <a:gd name="connsiteX40" fmla="*/ 471100 w 4320027"/>
              <a:gd name="connsiteY40" fmla="*/ 2970397 h 4584257"/>
              <a:gd name="connsiteX41" fmla="*/ 115816 w 4320027"/>
              <a:gd name="connsiteY41" fmla="*/ 3044108 h 4584257"/>
              <a:gd name="connsiteX42" fmla="*/ 115817 w 4320027"/>
              <a:gd name="connsiteY42" fmla="*/ 3044107 h 4584257"/>
              <a:gd name="connsiteX43" fmla="*/ 42106 w 4320027"/>
              <a:gd name="connsiteY43" fmla="*/ 2688822 h 4584257"/>
              <a:gd name="connsiteX44" fmla="*/ 1730920 w 4320027"/>
              <a:gd name="connsiteY44" fmla="*/ 115816 h 4584257"/>
              <a:gd name="connsiteX45" fmla="*/ 1942233 w 4320027"/>
              <a:gd name="connsiteY45" fmla="*/ 23 h 45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20027" h="4584257">
                <a:moveTo>
                  <a:pt x="3068184" y="1404778"/>
                </a:moveTo>
                <a:cubicBezTo>
                  <a:pt x="3092682" y="1402094"/>
                  <a:pt x="3117628" y="1402914"/>
                  <a:pt x="3142218" y="1407406"/>
                </a:cubicBezTo>
                <a:cubicBezTo>
                  <a:pt x="3175004" y="1413396"/>
                  <a:pt x="3207158" y="1425912"/>
                  <a:pt x="3236774" y="1445351"/>
                </a:cubicBezTo>
                <a:cubicBezTo>
                  <a:pt x="3355237" y="1523106"/>
                  <a:pt x="3388239" y="1682172"/>
                  <a:pt x="3310485" y="1800636"/>
                </a:cubicBezTo>
                <a:cubicBezTo>
                  <a:pt x="2726806" y="2689905"/>
                  <a:pt x="2143126" y="3579173"/>
                  <a:pt x="1559447" y="4468442"/>
                </a:cubicBezTo>
                <a:cubicBezTo>
                  <a:pt x="1481692" y="4586906"/>
                  <a:pt x="1322626" y="4619907"/>
                  <a:pt x="1204162" y="4542152"/>
                </a:cubicBezTo>
                <a:lnTo>
                  <a:pt x="1204164" y="4542152"/>
                </a:lnTo>
                <a:cubicBezTo>
                  <a:pt x="1085699" y="4464397"/>
                  <a:pt x="1052699" y="4305332"/>
                  <a:pt x="1130453" y="4186867"/>
                </a:cubicBezTo>
                <a:lnTo>
                  <a:pt x="2881489" y="1519061"/>
                </a:lnTo>
                <a:cubicBezTo>
                  <a:pt x="2925227" y="1452426"/>
                  <a:pt x="2994691" y="1412831"/>
                  <a:pt x="3068184" y="1404778"/>
                </a:cubicBezTo>
                <a:close/>
                <a:moveTo>
                  <a:pt x="4060239" y="981390"/>
                </a:moveTo>
                <a:cubicBezTo>
                  <a:pt x="4109653" y="980731"/>
                  <a:pt x="4159787" y="994314"/>
                  <a:pt x="4204211" y="1023472"/>
                </a:cubicBezTo>
                <a:cubicBezTo>
                  <a:pt x="4322675" y="1101227"/>
                  <a:pt x="4355676" y="1260293"/>
                  <a:pt x="4277922" y="1378757"/>
                </a:cubicBezTo>
                <a:cubicBezTo>
                  <a:pt x="3694242" y="2268026"/>
                  <a:pt x="3110563" y="3157294"/>
                  <a:pt x="2526884" y="4046563"/>
                </a:cubicBezTo>
                <a:cubicBezTo>
                  <a:pt x="2449129" y="4165027"/>
                  <a:pt x="2290063" y="4198028"/>
                  <a:pt x="2171599" y="4120274"/>
                </a:cubicBezTo>
                <a:lnTo>
                  <a:pt x="2171601" y="4120273"/>
                </a:lnTo>
                <a:cubicBezTo>
                  <a:pt x="2053137" y="4042519"/>
                  <a:pt x="2020136" y="3883453"/>
                  <a:pt x="2097890" y="3764989"/>
                </a:cubicBezTo>
                <a:lnTo>
                  <a:pt x="3848926" y="1097183"/>
                </a:lnTo>
                <a:cubicBezTo>
                  <a:pt x="3897523" y="1023142"/>
                  <a:pt x="3977882" y="982487"/>
                  <a:pt x="4060239" y="981390"/>
                </a:cubicBezTo>
                <a:close/>
                <a:moveTo>
                  <a:pt x="2907470" y="633565"/>
                </a:moveTo>
                <a:cubicBezTo>
                  <a:pt x="2956884" y="632906"/>
                  <a:pt x="3007017" y="646490"/>
                  <a:pt x="3051441" y="675648"/>
                </a:cubicBezTo>
                <a:cubicBezTo>
                  <a:pt x="3169905" y="753403"/>
                  <a:pt x="3202906" y="912469"/>
                  <a:pt x="3125152" y="1030933"/>
                </a:cubicBezTo>
                <a:cubicBezTo>
                  <a:pt x="2626741" y="1790290"/>
                  <a:pt x="2128330" y="2549647"/>
                  <a:pt x="1629919" y="3309005"/>
                </a:cubicBezTo>
                <a:cubicBezTo>
                  <a:pt x="1552165" y="3427469"/>
                  <a:pt x="1393099" y="3460470"/>
                  <a:pt x="1274635" y="3382715"/>
                </a:cubicBezTo>
                <a:lnTo>
                  <a:pt x="1274636" y="3382715"/>
                </a:lnTo>
                <a:cubicBezTo>
                  <a:pt x="1156173" y="3304960"/>
                  <a:pt x="1123171" y="3145894"/>
                  <a:pt x="1200926" y="3027430"/>
                </a:cubicBezTo>
                <a:lnTo>
                  <a:pt x="2696157" y="749358"/>
                </a:lnTo>
                <a:cubicBezTo>
                  <a:pt x="2744753" y="675318"/>
                  <a:pt x="2825112" y="634662"/>
                  <a:pt x="2907470" y="633565"/>
                </a:cubicBezTo>
                <a:close/>
                <a:moveTo>
                  <a:pt x="2563124" y="106128"/>
                </a:moveTo>
                <a:cubicBezTo>
                  <a:pt x="2612539" y="105470"/>
                  <a:pt x="2662672" y="119053"/>
                  <a:pt x="2707096" y="148211"/>
                </a:cubicBezTo>
                <a:cubicBezTo>
                  <a:pt x="2825560" y="225965"/>
                  <a:pt x="2858561" y="385032"/>
                  <a:pt x="2780807" y="503495"/>
                </a:cubicBezTo>
                <a:cubicBezTo>
                  <a:pt x="2390710" y="1097831"/>
                  <a:pt x="2000611" y="1692166"/>
                  <a:pt x="1610515" y="2286502"/>
                </a:cubicBezTo>
                <a:cubicBezTo>
                  <a:pt x="1532760" y="2404966"/>
                  <a:pt x="1373694" y="2437967"/>
                  <a:pt x="1255230" y="2360212"/>
                </a:cubicBezTo>
                <a:lnTo>
                  <a:pt x="1255231" y="2360212"/>
                </a:lnTo>
                <a:cubicBezTo>
                  <a:pt x="1136768" y="2282457"/>
                  <a:pt x="1103766" y="2123391"/>
                  <a:pt x="1181521" y="2004927"/>
                </a:cubicBezTo>
                <a:lnTo>
                  <a:pt x="2351811" y="221921"/>
                </a:lnTo>
                <a:cubicBezTo>
                  <a:pt x="2400408" y="147881"/>
                  <a:pt x="2480767" y="107225"/>
                  <a:pt x="2563124" y="106128"/>
                </a:cubicBezTo>
                <a:close/>
                <a:moveTo>
                  <a:pt x="1942233" y="23"/>
                </a:moveTo>
                <a:cubicBezTo>
                  <a:pt x="1991647" y="-635"/>
                  <a:pt x="2041781" y="12948"/>
                  <a:pt x="2086205" y="42106"/>
                </a:cubicBezTo>
                <a:cubicBezTo>
                  <a:pt x="2204669" y="119861"/>
                  <a:pt x="2237670" y="278927"/>
                  <a:pt x="2159915" y="397391"/>
                </a:cubicBezTo>
                <a:cubicBezTo>
                  <a:pt x="1596977" y="1255060"/>
                  <a:pt x="1034038" y="2112728"/>
                  <a:pt x="471100" y="2970397"/>
                </a:cubicBezTo>
                <a:cubicBezTo>
                  <a:pt x="393345" y="3088861"/>
                  <a:pt x="234279" y="3121862"/>
                  <a:pt x="115816" y="3044108"/>
                </a:cubicBezTo>
                <a:lnTo>
                  <a:pt x="115817" y="3044107"/>
                </a:lnTo>
                <a:cubicBezTo>
                  <a:pt x="-2647" y="2966353"/>
                  <a:pt x="-35648" y="2807286"/>
                  <a:pt x="42106" y="2688822"/>
                </a:cubicBezTo>
                <a:lnTo>
                  <a:pt x="1730920" y="115816"/>
                </a:lnTo>
                <a:cubicBezTo>
                  <a:pt x="1779517" y="41776"/>
                  <a:pt x="1859876" y="1120"/>
                  <a:pt x="1942233" y="23"/>
                </a:cubicBezTo>
                <a:close/>
              </a:path>
            </a:pathLst>
          </a:custGeom>
          <a:ln w="38100">
            <a:solidFill>
              <a:srgbClr val="47A4AD"/>
            </a:solidFill>
          </a:ln>
        </p:spPr>
        <p:txBody>
          <a:bodyPr/>
          <a:lstStyle>
            <a:lvl1pPr>
              <a:defRPr lang="zh-CN" altLang="en-US"/>
            </a:lvl1pPr>
          </a:lstStyle>
          <a:p>
            <a:pPr lvl="0"/>
            <a:endParaRPr lang="zh-CN" altLang="en-US"/>
          </a:p>
        </p:txBody>
      </p:sp>
      <p:sp>
        <p:nvSpPr>
          <p:cNvPr id="12" name="矩形 11"/>
          <p:cNvSpPr/>
          <p:nvPr userDrawn="1"/>
        </p:nvSpPr>
        <p:spPr>
          <a:xfrm rot="20412929">
            <a:off x="5945993" y="3167991"/>
            <a:ext cx="4655983"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飞吧，飞吧，在生活的田野上，你愿望，像这蒲公英的小绒花，将落地生根， 遍地开花 </a:t>
            </a:r>
          </a:p>
        </p:txBody>
      </p:sp>
    </p:spTree>
    <p:extLst>
      <p:ext uri="{BB962C8B-B14F-4D97-AF65-F5344CB8AC3E}">
        <p14:creationId xmlns:p14="http://schemas.microsoft.com/office/powerpoint/2010/main" val="28002618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6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765370" y="2984567"/>
            <a:ext cx="4087553" cy="2600871"/>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489770" y="1460570"/>
            <a:ext cx="4087553" cy="2600871"/>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6096003" y="4120274"/>
            <a:ext cx="3946979" cy="2554358"/>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愿你热爱生命的春天，</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珍惜时间的清晨，学那梅花，争作东风第一枝 </a:t>
            </a:r>
          </a:p>
        </p:txBody>
      </p:sp>
    </p:spTree>
    <p:extLst>
      <p:ext uri="{BB962C8B-B14F-4D97-AF65-F5344CB8AC3E}">
        <p14:creationId xmlns:p14="http://schemas.microsoft.com/office/powerpoint/2010/main" val="315733574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31" presetClass="entr" presetSubtype="0" fill="hold" grpId="0" nodeType="withEffect">
                                  <p:stCondLst>
                                    <p:cond delay="230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2_空白">
    <p:bg>
      <p:bgPr>
        <a:solidFill>
          <a:srgbClr val="9BD3BB"/>
        </a:solidFill>
        <a:effectLst/>
      </p:bgPr>
    </p:bg>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727200" y="1892301"/>
            <a:ext cx="3962400" cy="2400299"/>
          </a:xfrm>
          <a:custGeom>
            <a:avLst/>
            <a:gdLst>
              <a:gd name="connsiteX0" fmla="*/ 0 w 3962400"/>
              <a:gd name="connsiteY0" fmla="*/ 0 h 2056253"/>
              <a:gd name="connsiteX1" fmla="*/ 3962400 w 3962400"/>
              <a:gd name="connsiteY1" fmla="*/ 0 h 2056253"/>
              <a:gd name="connsiteX2" fmla="*/ 3962400 w 3962400"/>
              <a:gd name="connsiteY2" fmla="*/ 1670290 h 2056253"/>
              <a:gd name="connsiteX3" fmla="*/ 0 w 3962400"/>
              <a:gd name="connsiteY3" fmla="*/ 1945104 h 2056253"/>
            </a:gdLst>
            <a:ahLst/>
            <a:cxnLst>
              <a:cxn ang="0">
                <a:pos x="connsiteX0" y="connsiteY0"/>
              </a:cxn>
              <a:cxn ang="0">
                <a:pos x="connsiteX1" y="connsiteY1"/>
              </a:cxn>
              <a:cxn ang="0">
                <a:pos x="connsiteX2" y="connsiteY2"/>
              </a:cxn>
              <a:cxn ang="0">
                <a:pos x="connsiteX3" y="connsiteY3"/>
              </a:cxn>
            </a:cxnLst>
            <a:rect l="l" t="t" r="r" b="b"/>
            <a:pathLst>
              <a:path w="3962400" h="2056253">
                <a:moveTo>
                  <a:pt x="0" y="0"/>
                </a:moveTo>
                <a:lnTo>
                  <a:pt x="3962400" y="0"/>
                </a:lnTo>
                <a:lnTo>
                  <a:pt x="3962400" y="1670290"/>
                </a:lnTo>
                <a:cubicBezTo>
                  <a:pt x="1981200" y="1670290"/>
                  <a:pt x="1981200" y="2306701"/>
                  <a:pt x="0" y="1945104"/>
                </a:cubicBezTo>
                <a:close/>
              </a:path>
            </a:pathLst>
          </a:custGeom>
          <a:ln w="38100">
            <a:solidFill>
              <a:srgbClr val="47A4AD"/>
            </a:solidFill>
          </a:ln>
        </p:spPr>
        <p:txBody>
          <a:bodyPr/>
          <a:lstStyle>
            <a:lvl1pPr>
              <a:defRPr lang="zh-CN" altLang="en-US"/>
            </a:lvl1pPr>
          </a:lstStyle>
          <a:p>
            <a:pPr lvl="0"/>
            <a:endParaRPr lang="zh-CN" altLang="en-US"/>
          </a:p>
        </p:txBody>
      </p:sp>
      <p:sp>
        <p:nvSpPr>
          <p:cNvPr id="8" name="图片占位符 7"/>
          <p:cNvSpPr>
            <a:spLocks noGrp="1"/>
          </p:cNvSpPr>
          <p:nvPr>
            <p:ph type="pic" sz="quarter" idx="11"/>
          </p:nvPr>
        </p:nvSpPr>
        <p:spPr>
          <a:xfrm>
            <a:off x="6489700" y="1892301"/>
            <a:ext cx="3962400" cy="2400299"/>
          </a:xfrm>
          <a:custGeom>
            <a:avLst/>
            <a:gdLst>
              <a:gd name="connsiteX0" fmla="*/ 0 w 3962400"/>
              <a:gd name="connsiteY0" fmla="*/ 0 h 2056253"/>
              <a:gd name="connsiteX1" fmla="*/ 3962400 w 3962400"/>
              <a:gd name="connsiteY1" fmla="*/ 0 h 2056253"/>
              <a:gd name="connsiteX2" fmla="*/ 3962400 w 3962400"/>
              <a:gd name="connsiteY2" fmla="*/ 1670290 h 2056253"/>
              <a:gd name="connsiteX3" fmla="*/ 0 w 3962400"/>
              <a:gd name="connsiteY3" fmla="*/ 1945104 h 2056253"/>
            </a:gdLst>
            <a:ahLst/>
            <a:cxnLst>
              <a:cxn ang="0">
                <a:pos x="connsiteX0" y="connsiteY0"/>
              </a:cxn>
              <a:cxn ang="0">
                <a:pos x="connsiteX1" y="connsiteY1"/>
              </a:cxn>
              <a:cxn ang="0">
                <a:pos x="connsiteX2" y="connsiteY2"/>
              </a:cxn>
              <a:cxn ang="0">
                <a:pos x="connsiteX3" y="connsiteY3"/>
              </a:cxn>
            </a:cxnLst>
            <a:rect l="l" t="t" r="r" b="b"/>
            <a:pathLst>
              <a:path w="3962400" h="2056253">
                <a:moveTo>
                  <a:pt x="0" y="0"/>
                </a:moveTo>
                <a:lnTo>
                  <a:pt x="3962400" y="0"/>
                </a:lnTo>
                <a:lnTo>
                  <a:pt x="3962400" y="1670290"/>
                </a:lnTo>
                <a:cubicBezTo>
                  <a:pt x="1981200" y="1670290"/>
                  <a:pt x="1981200" y="2306701"/>
                  <a:pt x="0" y="1945104"/>
                </a:cubicBezTo>
                <a:close/>
              </a:path>
            </a:pathLst>
          </a:custGeom>
          <a:ln w="38100">
            <a:solidFill>
              <a:srgbClr val="47A4AD"/>
            </a:solidFill>
          </a:ln>
        </p:spPr>
        <p:txBody>
          <a:bodyPr/>
          <a:lstStyle>
            <a:lvl1pPr>
              <a:defRPr lang="zh-CN" altLang="en-US"/>
            </a:lvl1pPr>
          </a:lstStyle>
          <a:p>
            <a:pPr lvl="0"/>
            <a:endParaRPr lang="zh-CN" altLang="en-US"/>
          </a:p>
        </p:txBody>
      </p:sp>
      <p:sp>
        <p:nvSpPr>
          <p:cNvPr id="9" name="矩形 8"/>
          <p:cNvSpPr/>
          <p:nvPr userDrawn="1"/>
        </p:nvSpPr>
        <p:spPr>
          <a:xfrm>
            <a:off x="2295983" y="4465896"/>
            <a:ext cx="7600043"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愿你像颗种子，勇敢地冲破泥沙，</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将嫩绿的幼芽伸出地面，指向天空</a:t>
            </a:r>
          </a:p>
        </p:txBody>
      </p:sp>
    </p:spTree>
    <p:extLst>
      <p:ext uri="{BB962C8B-B14F-4D97-AF65-F5344CB8AC3E}">
        <p14:creationId xmlns:p14="http://schemas.microsoft.com/office/powerpoint/2010/main" val="130904529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5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空白">
    <p:bg>
      <p:bgPr>
        <a:solidFill>
          <a:srgbClr val="9BD3BB"/>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rot="21091141">
            <a:off x="1446309" y="1678317"/>
            <a:ext cx="2441519" cy="3120379"/>
          </a:xfrm>
          <a:prstGeom prst="rect">
            <a:avLst/>
          </a:prstGeom>
          <a:ln w="38100">
            <a:solidFill>
              <a:srgbClr val="47A4AD"/>
            </a:solidFill>
          </a:ln>
        </p:spPr>
        <p:txBody>
          <a:bodyPr/>
          <a:lstStyle/>
          <a:p>
            <a:endParaRPr lang="zh-CN" altLang="en-US"/>
          </a:p>
        </p:txBody>
      </p:sp>
      <p:sp>
        <p:nvSpPr>
          <p:cNvPr id="4" name="图片占位符 2"/>
          <p:cNvSpPr>
            <a:spLocks noGrp="1"/>
          </p:cNvSpPr>
          <p:nvPr>
            <p:ph type="pic" sz="quarter" idx="11"/>
          </p:nvPr>
        </p:nvSpPr>
        <p:spPr>
          <a:xfrm rot="21091141">
            <a:off x="4900708" y="1678317"/>
            <a:ext cx="2441519" cy="3120379"/>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2"/>
          </p:nvPr>
        </p:nvSpPr>
        <p:spPr>
          <a:xfrm rot="21091141">
            <a:off x="8197931" y="1678313"/>
            <a:ext cx="2441519" cy="3120379"/>
          </a:xfrm>
          <a:prstGeom prst="rect">
            <a:avLst/>
          </a:prstGeom>
          <a:ln w="38100">
            <a:solidFill>
              <a:srgbClr val="47A4AD"/>
            </a:solidFill>
          </a:ln>
        </p:spPr>
        <p:txBody>
          <a:bodyPr/>
          <a:lstStyle/>
          <a:p>
            <a:endParaRPr lang="zh-CN" altLang="en-US"/>
          </a:p>
        </p:txBody>
      </p:sp>
      <p:sp>
        <p:nvSpPr>
          <p:cNvPr id="6" name="矩形 5"/>
          <p:cNvSpPr/>
          <p:nvPr userDrawn="1"/>
        </p:nvSpPr>
        <p:spPr>
          <a:xfrm>
            <a:off x="2909250" y="5139200"/>
            <a:ext cx="6171279"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愿你像那小小的溪流</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将那高高的山峰作为生命的起点</a:t>
            </a:r>
          </a:p>
        </p:txBody>
      </p:sp>
    </p:spTree>
    <p:extLst>
      <p:ext uri="{BB962C8B-B14F-4D97-AF65-F5344CB8AC3E}">
        <p14:creationId xmlns:p14="http://schemas.microsoft.com/office/powerpoint/2010/main" val="94612472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grpId="0" nodeType="withEffect">
                                  <p:stCondLst>
                                    <p:cond delay="200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410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21091141">
            <a:off x="1514531" y="1479623"/>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1077847">
            <a:off x="2124125" y="3489711"/>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rot="307318">
            <a:off x="4627229" y="1479623"/>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3"/>
          </p:nvPr>
        </p:nvSpPr>
        <p:spPr>
          <a:xfrm rot="20880076">
            <a:off x="7570715" y="1649291"/>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a:off x="5697035" y="3972178"/>
            <a:ext cx="4666168"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生活是一本精深的书，别人的注释代替不了自己的理解，愿你有所发现，有所 创造</a:t>
            </a:r>
          </a:p>
        </p:txBody>
      </p:sp>
    </p:spTree>
    <p:extLst>
      <p:ext uri="{BB962C8B-B14F-4D97-AF65-F5344CB8AC3E}">
        <p14:creationId xmlns:p14="http://schemas.microsoft.com/office/powerpoint/2010/main" val="27701795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5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par>
                                <p:cTn id="16" presetID="52" presetClass="entr" presetSubtype="0" fill="hold" grpId="0" nodeType="withEffect">
                                  <p:stCondLst>
                                    <p:cond delay="1300"/>
                                  </p:stCondLst>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2700"/>
                                  </p:stCondLst>
                                  <p:childTnLst>
                                    <p:set>
                                      <p:cBhvr>
                                        <p:cTn id="22" dur="1" fill="hold">
                                          <p:stCondLst>
                                            <p:cond delay="0"/>
                                          </p:stCondLst>
                                        </p:cTn>
                                        <p:tgtEl>
                                          <p:spTgt spid="5"/>
                                        </p:tgtEl>
                                        <p:attrNameLst>
                                          <p:attrName>style.visibility</p:attrName>
                                        </p:attrNameLst>
                                      </p:cBhvr>
                                      <p:to>
                                        <p:strVal val="visible"/>
                                      </p:to>
                                    </p:set>
                                    <p:animScale>
                                      <p:cBhvr>
                                        <p:cTn id="2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
                                        </p:tgtEl>
                                        <p:attrNameLst>
                                          <p:attrName>ppt_x</p:attrName>
                                          <p:attrName>ppt_y</p:attrName>
                                        </p:attrNameLst>
                                      </p:cBhvr>
                                    </p:animMotion>
                                    <p:animEffect transition="in" filter="fade">
                                      <p:cBhvr>
                                        <p:cTn id="25" dur="1000"/>
                                        <p:tgtEl>
                                          <p:spTgt spid="5"/>
                                        </p:tgtEl>
                                      </p:cBhvr>
                                    </p:animEffect>
                                  </p:childTnLst>
                                </p:cTn>
                              </p:par>
                              <p:par>
                                <p:cTn id="26" presetID="52" presetClass="entr" presetSubtype="0" fill="hold" grpId="0" nodeType="withEffect">
                                  <p:stCondLst>
                                    <p:cond delay="4200"/>
                                  </p:stCondLst>
                                  <p:childTnLst>
                                    <p:set>
                                      <p:cBhvr>
                                        <p:cTn id="27" dur="1" fill="hold">
                                          <p:stCondLst>
                                            <p:cond delay="0"/>
                                          </p:stCondLst>
                                        </p:cTn>
                                        <p:tgtEl>
                                          <p:spTgt spid="3"/>
                                        </p:tgtEl>
                                        <p:attrNameLst>
                                          <p:attrName>style.visibility</p:attrName>
                                        </p:attrNameLst>
                                      </p:cBhvr>
                                      <p:to>
                                        <p:strVal val="visible"/>
                                      </p:to>
                                    </p:set>
                                    <p:animScale>
                                      <p:cBhvr>
                                        <p:cTn id="28"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gtEl>
                                        <p:attrNameLst>
                                          <p:attrName>ppt_x</p:attrName>
                                          <p:attrName>ppt_y</p:attrName>
                                        </p:attrNameLst>
                                      </p:cBhvr>
                                    </p:animMotion>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0672-9A4F-5550-14B0-7C95CFB2FA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F31A880-E483-55D5-1B77-A434F42AB28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B357B4-E65E-1770-59FD-F6F4E67FC09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DBF976-A1A1-188F-2CE2-A69B3761C395}"/>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21/03/2025</a:t>
            </a:fld>
            <a:endParaRPr lang="en-US"/>
          </a:p>
        </p:txBody>
      </p:sp>
      <p:sp>
        <p:nvSpPr>
          <p:cNvPr id="6" name="Footer Placeholder 5">
            <a:extLst>
              <a:ext uri="{FF2B5EF4-FFF2-40B4-BE49-F238E27FC236}">
                <a16:creationId xmlns:a16="http://schemas.microsoft.com/office/drawing/2014/main" id="{3C7D81F1-90EC-39CD-84B7-C63AEBE36C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A24BB1-6670-E0D3-945D-3535E65D032A}"/>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384841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8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a:off x="1549409" y="1646759"/>
            <a:ext cx="5245100" cy="4005943"/>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997703" y="1646695"/>
            <a:ext cx="3835400" cy="1858508"/>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a:off x="6997703" y="3794127"/>
            <a:ext cx="3835400" cy="1858508"/>
          </a:xfrm>
          <a:prstGeom prst="rect">
            <a:avLst/>
          </a:pr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27876610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8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8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srcRect t="17809" b="17809"/>
          <a:stretch/>
        </p:blipFill>
        <p:spPr>
          <a:xfrm>
            <a:off x="0" y="-1"/>
            <a:ext cx="12192000" cy="6858001"/>
          </a:xfrm>
          <a:prstGeom prst="rect">
            <a:avLst/>
          </a:prstGeom>
        </p:spPr>
      </p:pic>
      <p:pic>
        <p:nvPicPr>
          <p:cNvPr id="54" name="图片 53">
            <a:extLst>
              <a:ext uri="{FF2B5EF4-FFF2-40B4-BE49-F238E27FC236}">
                <a16:creationId xmlns:a16="http://schemas.microsoft.com/office/drawing/2014/main" id="{BF0C79B3-AE35-40F6-B219-F96EAB9A2B4F}"/>
              </a:ext>
            </a:extLst>
          </p:cNvPr>
          <p:cNvPicPr>
            <a:picLocks noChangeAspect="1"/>
          </p:cNvPicPr>
          <p:nvPr userDrawn="1"/>
        </p:nvPicPr>
        <p:blipFill rotWithShape="1">
          <a:blip r:embed="rId3"/>
          <a:srcRect t="3015" b="13681"/>
          <a:stretch/>
        </p:blipFill>
        <p:spPr>
          <a:xfrm>
            <a:off x="31" y="0"/>
            <a:ext cx="12191999" cy="6858000"/>
          </a:xfrm>
          <a:prstGeom prst="rect">
            <a:avLst/>
          </a:prstGeom>
        </p:spPr>
      </p:pic>
      <p:pic>
        <p:nvPicPr>
          <p:cNvPr id="13" name="图片 12"/>
          <p:cNvPicPr>
            <a:picLocks noChangeAspect="1"/>
          </p:cNvPicPr>
          <p:nvPr userDrawn="1"/>
        </p:nvPicPr>
        <p:blipFill>
          <a:blip r:embed="rId4"/>
          <a:stretch>
            <a:fillRect/>
          </a:stretch>
        </p:blipFill>
        <p:spPr>
          <a:xfrm>
            <a:off x="1254193" y="1771718"/>
            <a:ext cx="478555" cy="1657351"/>
          </a:xfrm>
          <a:prstGeom prst="rect">
            <a:avLst/>
          </a:prstGeom>
        </p:spPr>
      </p:pic>
      <p:pic>
        <p:nvPicPr>
          <p:cNvPr id="19" name="图片 18"/>
          <p:cNvPicPr>
            <a:picLocks noChangeAspect="1"/>
          </p:cNvPicPr>
          <p:nvPr userDrawn="1"/>
        </p:nvPicPr>
        <p:blipFill>
          <a:blip r:embed="rId5"/>
          <a:stretch>
            <a:fillRect/>
          </a:stretch>
        </p:blipFill>
        <p:spPr>
          <a:xfrm>
            <a:off x="11093269" y="1615628"/>
            <a:ext cx="590923" cy="1241549"/>
          </a:xfrm>
          <a:prstGeom prst="rect">
            <a:avLst/>
          </a:prstGeom>
        </p:spPr>
      </p:pic>
      <p:pic>
        <p:nvPicPr>
          <p:cNvPr id="26" name="图片 25">
            <a:extLst>
              <a:ext uri="{FF2B5EF4-FFF2-40B4-BE49-F238E27FC236}">
                <a16:creationId xmlns:a16="http://schemas.microsoft.com/office/drawing/2014/main" id="{7777C666-E21A-4708-A773-A26DBE9A46F8}"/>
              </a:ext>
            </a:extLst>
          </p:cNvPr>
          <p:cNvPicPr>
            <a:picLocks noChangeAspect="1"/>
          </p:cNvPicPr>
          <p:nvPr userDrawn="1"/>
        </p:nvPicPr>
        <p:blipFill rotWithShape="1">
          <a:blip r:embed="rId6"/>
          <a:srcRect b="70777"/>
          <a:stretch/>
        </p:blipFill>
        <p:spPr>
          <a:xfrm>
            <a:off x="5359651" y="2381148"/>
            <a:ext cx="334688" cy="581499"/>
          </a:xfrm>
          <a:prstGeom prst="rect">
            <a:avLst/>
          </a:prstGeom>
        </p:spPr>
      </p:pic>
      <p:pic>
        <p:nvPicPr>
          <p:cNvPr id="27" name="图片 26">
            <a:extLst>
              <a:ext uri="{FF2B5EF4-FFF2-40B4-BE49-F238E27FC236}">
                <a16:creationId xmlns:a16="http://schemas.microsoft.com/office/drawing/2014/main" id="{2B680B41-67FC-4C8B-AA22-D5A69B7CF9BF}"/>
              </a:ext>
            </a:extLst>
          </p:cNvPr>
          <p:cNvPicPr>
            <a:picLocks noChangeAspect="1"/>
          </p:cNvPicPr>
          <p:nvPr userDrawn="1"/>
        </p:nvPicPr>
        <p:blipFill>
          <a:blip r:embed="rId7"/>
          <a:stretch>
            <a:fillRect/>
          </a:stretch>
        </p:blipFill>
        <p:spPr>
          <a:xfrm>
            <a:off x="2200207" y="2022701"/>
            <a:ext cx="795899" cy="776824"/>
          </a:xfrm>
          <a:prstGeom prst="rect">
            <a:avLst/>
          </a:prstGeom>
        </p:spPr>
      </p:pic>
      <p:sp>
        <p:nvSpPr>
          <p:cNvPr id="28" name="文本框 27">
            <a:extLst>
              <a:ext uri="{FF2B5EF4-FFF2-40B4-BE49-F238E27FC236}">
                <a16:creationId xmlns:a16="http://schemas.microsoft.com/office/drawing/2014/main" id="{E90BC370-058C-44B0-A085-D305341AB04A}"/>
              </a:ext>
            </a:extLst>
          </p:cNvPr>
          <p:cNvSpPr txBox="1"/>
          <p:nvPr userDrawn="1"/>
        </p:nvSpPr>
        <p:spPr>
          <a:xfrm>
            <a:off x="4872667" y="2767616"/>
            <a:ext cx="1998835" cy="1856603"/>
          </a:xfrm>
          <a:prstGeom prst="rect">
            <a:avLst/>
          </a:prstGeom>
          <a:noFill/>
        </p:spPr>
        <p:txBody>
          <a:bodyPr wrap="none" lIns="91227" tIns="45627" rIns="91227" bIns="45627" rtlCol="0">
            <a:spAutoFit/>
          </a:bodyPr>
          <a:lstStyle/>
          <a:p>
            <a:r>
              <a:rPr lang="en-US" altLang="zh-CN" sz="11466" b="1" dirty="0">
                <a:solidFill>
                  <a:srgbClr val="F89712"/>
                </a:solidFill>
                <a:latin typeface="方正正粗黑简体" panose="02000000000000000000" pitchFamily="2" charset="-122"/>
                <a:ea typeface="方正正粗黑简体" panose="02000000000000000000" pitchFamily="2" charset="-122"/>
              </a:rPr>
              <a:t>10</a:t>
            </a:r>
            <a:endParaRPr lang="zh-CN" altLang="en-US" sz="11466" b="1" dirty="0">
              <a:solidFill>
                <a:srgbClr val="F89712"/>
              </a:solidFill>
              <a:latin typeface="方正正粗黑简体" panose="02000000000000000000" pitchFamily="2" charset="-122"/>
              <a:ea typeface="方正正粗黑简体" panose="02000000000000000000" pitchFamily="2" charset="-122"/>
            </a:endParaRPr>
          </a:p>
        </p:txBody>
      </p:sp>
      <p:pic>
        <p:nvPicPr>
          <p:cNvPr id="29" name="图片 28">
            <a:extLst>
              <a:ext uri="{FF2B5EF4-FFF2-40B4-BE49-F238E27FC236}">
                <a16:creationId xmlns:a16="http://schemas.microsoft.com/office/drawing/2014/main" id="{31D4CDC4-FAC3-4033-AB0A-EA3FA61FB7A6}"/>
              </a:ext>
            </a:extLst>
          </p:cNvPr>
          <p:cNvPicPr>
            <a:picLocks noChangeAspect="1"/>
          </p:cNvPicPr>
          <p:nvPr userDrawn="1"/>
        </p:nvPicPr>
        <p:blipFill rotWithShape="1">
          <a:blip r:embed="rId8"/>
          <a:srcRect l="32844" t="75261" r="34641"/>
          <a:stretch/>
        </p:blipFill>
        <p:spPr>
          <a:xfrm>
            <a:off x="3685286" y="3848309"/>
            <a:ext cx="4510607" cy="3220769"/>
          </a:xfrm>
          <a:prstGeom prst="rect">
            <a:avLst/>
          </a:prstGeom>
        </p:spPr>
      </p:pic>
      <p:pic>
        <p:nvPicPr>
          <p:cNvPr id="30" name="图片 29">
            <a:extLst>
              <a:ext uri="{FF2B5EF4-FFF2-40B4-BE49-F238E27FC236}">
                <a16:creationId xmlns:a16="http://schemas.microsoft.com/office/drawing/2014/main" id="{D91A572A-AD25-4012-ADC3-95B3E5F12EC1}"/>
              </a:ext>
            </a:extLst>
          </p:cNvPr>
          <p:cNvPicPr>
            <a:picLocks noChangeAspect="1"/>
          </p:cNvPicPr>
          <p:nvPr userDrawn="1"/>
        </p:nvPicPr>
        <p:blipFill rotWithShape="1">
          <a:blip r:embed="rId9"/>
          <a:srcRect l="15543" t="26683" r="55413" b="7625"/>
          <a:stretch/>
        </p:blipFill>
        <p:spPr>
          <a:xfrm>
            <a:off x="146309" y="2266547"/>
            <a:ext cx="2794000" cy="4267200"/>
          </a:xfrm>
          <a:prstGeom prst="rect">
            <a:avLst/>
          </a:prstGeom>
        </p:spPr>
      </p:pic>
      <p:pic>
        <p:nvPicPr>
          <p:cNvPr id="31" name="图片 30">
            <a:extLst>
              <a:ext uri="{FF2B5EF4-FFF2-40B4-BE49-F238E27FC236}">
                <a16:creationId xmlns:a16="http://schemas.microsoft.com/office/drawing/2014/main" id="{BEAB56D7-5E60-4507-8B6F-73F05686294C}"/>
              </a:ext>
            </a:extLst>
          </p:cNvPr>
          <p:cNvPicPr>
            <a:picLocks noChangeAspect="1"/>
          </p:cNvPicPr>
          <p:nvPr userDrawn="1"/>
        </p:nvPicPr>
        <p:blipFill rotWithShape="1">
          <a:blip r:embed="rId10"/>
          <a:srcRect l="41815" t="48240" r="36403" b="4836"/>
          <a:stretch/>
        </p:blipFill>
        <p:spPr>
          <a:xfrm>
            <a:off x="10083600" y="1540776"/>
            <a:ext cx="2095457" cy="3048000"/>
          </a:xfrm>
          <a:prstGeom prst="rect">
            <a:avLst/>
          </a:prstGeom>
        </p:spPr>
      </p:pic>
      <p:pic>
        <p:nvPicPr>
          <p:cNvPr id="32" name="图片 31">
            <a:extLst>
              <a:ext uri="{FF2B5EF4-FFF2-40B4-BE49-F238E27FC236}">
                <a16:creationId xmlns:a16="http://schemas.microsoft.com/office/drawing/2014/main" id="{3D8985DC-FE39-4AC3-9CF7-480C078A0206}"/>
              </a:ext>
            </a:extLst>
          </p:cNvPr>
          <p:cNvPicPr>
            <a:picLocks noChangeAspect="1"/>
          </p:cNvPicPr>
          <p:nvPr userDrawn="1"/>
        </p:nvPicPr>
        <p:blipFill rotWithShape="1">
          <a:blip r:embed="rId11"/>
          <a:srcRect l="61222" t="40615" r="13364" b="7184"/>
          <a:stretch/>
        </p:blipFill>
        <p:spPr>
          <a:xfrm flipH="1">
            <a:off x="8476489" y="3046379"/>
            <a:ext cx="2444751" cy="3390900"/>
          </a:xfrm>
          <a:prstGeom prst="rect">
            <a:avLst/>
          </a:prstGeom>
        </p:spPr>
      </p:pic>
      <p:pic>
        <p:nvPicPr>
          <p:cNvPr id="33" name="图片 32">
            <a:extLst>
              <a:ext uri="{FF2B5EF4-FFF2-40B4-BE49-F238E27FC236}">
                <a16:creationId xmlns:a16="http://schemas.microsoft.com/office/drawing/2014/main" id="{55402E33-937B-4F9F-B0B0-EE1D074345F0}"/>
              </a:ext>
            </a:extLst>
          </p:cNvPr>
          <p:cNvPicPr>
            <a:picLocks noChangeAspect="1"/>
          </p:cNvPicPr>
          <p:nvPr userDrawn="1"/>
        </p:nvPicPr>
        <p:blipFill>
          <a:blip r:embed="rId12"/>
          <a:stretch>
            <a:fillRect/>
          </a:stretch>
        </p:blipFill>
        <p:spPr>
          <a:xfrm>
            <a:off x="2803699" y="5252719"/>
            <a:ext cx="2115495" cy="1737511"/>
          </a:xfrm>
          <a:prstGeom prst="rect">
            <a:avLst/>
          </a:prstGeom>
        </p:spPr>
      </p:pic>
      <p:grpSp>
        <p:nvGrpSpPr>
          <p:cNvPr id="34" name="组合 33">
            <a:extLst>
              <a:ext uri="{FF2B5EF4-FFF2-40B4-BE49-F238E27FC236}">
                <a16:creationId xmlns:a16="http://schemas.microsoft.com/office/drawing/2014/main" id="{0DE50A6F-DCDD-44FE-9825-BC382AE7C029}"/>
              </a:ext>
            </a:extLst>
          </p:cNvPr>
          <p:cNvGrpSpPr/>
          <p:nvPr userDrawn="1"/>
        </p:nvGrpSpPr>
        <p:grpSpPr>
          <a:xfrm>
            <a:off x="7536394" y="5097537"/>
            <a:ext cx="2003425" cy="1787527"/>
            <a:chOff x="7034213" y="5097464"/>
            <a:chExt cx="2003425" cy="1787526"/>
          </a:xfrm>
        </p:grpSpPr>
        <p:sp>
          <p:nvSpPr>
            <p:cNvPr id="35" name="Freeform 5">
              <a:extLst>
                <a:ext uri="{FF2B5EF4-FFF2-40B4-BE49-F238E27FC236}">
                  <a16:creationId xmlns:a16="http://schemas.microsoft.com/office/drawing/2014/main" id="{BA7B4F79-1123-4CFB-BDA8-6D3141BB60A1}"/>
                </a:ext>
              </a:extLst>
            </p:cNvPr>
            <p:cNvSpPr>
              <a:spLocks/>
            </p:cNvSpPr>
            <p:nvPr/>
          </p:nvSpPr>
          <p:spPr bwMode="auto">
            <a:xfrm>
              <a:off x="8110538" y="5097464"/>
              <a:ext cx="619125" cy="277813"/>
            </a:xfrm>
            <a:custGeom>
              <a:avLst/>
              <a:gdLst>
                <a:gd name="T0" fmla="*/ 210 w 249"/>
                <a:gd name="T1" fmla="*/ 59 h 112"/>
                <a:gd name="T2" fmla="*/ 191 w 249"/>
                <a:gd name="T3" fmla="*/ 70 h 112"/>
                <a:gd name="T4" fmla="*/ 202 w 249"/>
                <a:gd name="T5" fmla="*/ 51 h 112"/>
                <a:gd name="T6" fmla="*/ 193 w 249"/>
                <a:gd name="T7" fmla="*/ 18 h 112"/>
                <a:gd name="T8" fmla="*/ 193 w 249"/>
                <a:gd name="T9" fmla="*/ 18 h 112"/>
                <a:gd name="T10" fmla="*/ 160 w 249"/>
                <a:gd name="T11" fmla="*/ 27 h 112"/>
                <a:gd name="T12" fmla="*/ 149 w 249"/>
                <a:gd name="T13" fmla="*/ 46 h 112"/>
                <a:gd name="T14" fmla="*/ 149 w 249"/>
                <a:gd name="T15" fmla="*/ 24 h 112"/>
                <a:gd name="T16" fmla="*/ 125 w 249"/>
                <a:gd name="T17" fmla="*/ 0 h 112"/>
                <a:gd name="T18" fmla="*/ 125 w 249"/>
                <a:gd name="T19" fmla="*/ 0 h 112"/>
                <a:gd name="T20" fmla="*/ 101 w 249"/>
                <a:gd name="T21" fmla="*/ 24 h 112"/>
                <a:gd name="T22" fmla="*/ 101 w 249"/>
                <a:gd name="T23" fmla="*/ 46 h 112"/>
                <a:gd name="T24" fmla="*/ 90 w 249"/>
                <a:gd name="T25" fmla="*/ 27 h 112"/>
                <a:gd name="T26" fmla="*/ 57 w 249"/>
                <a:gd name="T27" fmla="*/ 18 h 112"/>
                <a:gd name="T28" fmla="*/ 57 w 249"/>
                <a:gd name="T29" fmla="*/ 18 h 112"/>
                <a:gd name="T30" fmla="*/ 48 w 249"/>
                <a:gd name="T31" fmla="*/ 51 h 112"/>
                <a:gd name="T32" fmla="*/ 59 w 249"/>
                <a:gd name="T33" fmla="*/ 70 h 112"/>
                <a:gd name="T34" fmla="*/ 40 w 249"/>
                <a:gd name="T35" fmla="*/ 59 h 112"/>
                <a:gd name="T36" fmla="*/ 7 w 249"/>
                <a:gd name="T37" fmla="*/ 68 h 112"/>
                <a:gd name="T38" fmla="*/ 7 w 249"/>
                <a:gd name="T39" fmla="*/ 68 h 112"/>
                <a:gd name="T40" fmla="*/ 16 w 249"/>
                <a:gd name="T41" fmla="*/ 101 h 112"/>
                <a:gd name="T42" fmla="*/ 34 w 249"/>
                <a:gd name="T43" fmla="*/ 112 h 112"/>
                <a:gd name="T44" fmla="*/ 215 w 249"/>
                <a:gd name="T45" fmla="*/ 112 h 112"/>
                <a:gd name="T46" fmla="*/ 234 w 249"/>
                <a:gd name="T47" fmla="*/ 101 h 112"/>
                <a:gd name="T48" fmla="*/ 243 w 249"/>
                <a:gd name="T49" fmla="*/ 68 h 112"/>
                <a:gd name="T50" fmla="*/ 243 w 249"/>
                <a:gd name="T51" fmla="*/ 68 h 112"/>
                <a:gd name="T52" fmla="*/ 210 w 249"/>
                <a:gd name="T53" fmla="*/ 5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9" h="112">
                  <a:moveTo>
                    <a:pt x="210" y="59"/>
                  </a:moveTo>
                  <a:cubicBezTo>
                    <a:pt x="191" y="70"/>
                    <a:pt x="191" y="70"/>
                    <a:pt x="191" y="70"/>
                  </a:cubicBezTo>
                  <a:cubicBezTo>
                    <a:pt x="202" y="51"/>
                    <a:pt x="202" y="51"/>
                    <a:pt x="202" y="51"/>
                  </a:cubicBezTo>
                  <a:cubicBezTo>
                    <a:pt x="208" y="40"/>
                    <a:pt x="204" y="25"/>
                    <a:pt x="193" y="18"/>
                  </a:cubicBezTo>
                  <a:cubicBezTo>
                    <a:pt x="193" y="18"/>
                    <a:pt x="193" y="18"/>
                    <a:pt x="193" y="18"/>
                  </a:cubicBezTo>
                  <a:cubicBezTo>
                    <a:pt x="181" y="11"/>
                    <a:pt x="166" y="15"/>
                    <a:pt x="160" y="27"/>
                  </a:cubicBezTo>
                  <a:cubicBezTo>
                    <a:pt x="149" y="46"/>
                    <a:pt x="149" y="46"/>
                    <a:pt x="149" y="46"/>
                  </a:cubicBezTo>
                  <a:cubicBezTo>
                    <a:pt x="149" y="24"/>
                    <a:pt x="149" y="24"/>
                    <a:pt x="149" y="24"/>
                  </a:cubicBezTo>
                  <a:cubicBezTo>
                    <a:pt x="149" y="11"/>
                    <a:pt x="138" y="0"/>
                    <a:pt x="125" y="0"/>
                  </a:cubicBezTo>
                  <a:cubicBezTo>
                    <a:pt x="125" y="0"/>
                    <a:pt x="125" y="0"/>
                    <a:pt x="125" y="0"/>
                  </a:cubicBezTo>
                  <a:cubicBezTo>
                    <a:pt x="111" y="0"/>
                    <a:pt x="101" y="11"/>
                    <a:pt x="101" y="24"/>
                  </a:cubicBezTo>
                  <a:cubicBezTo>
                    <a:pt x="101" y="46"/>
                    <a:pt x="101" y="46"/>
                    <a:pt x="101" y="46"/>
                  </a:cubicBezTo>
                  <a:cubicBezTo>
                    <a:pt x="90" y="27"/>
                    <a:pt x="90" y="27"/>
                    <a:pt x="90" y="27"/>
                  </a:cubicBezTo>
                  <a:cubicBezTo>
                    <a:pt x="83" y="15"/>
                    <a:pt x="68" y="11"/>
                    <a:pt x="57" y="18"/>
                  </a:cubicBezTo>
                  <a:cubicBezTo>
                    <a:pt x="57" y="18"/>
                    <a:pt x="57" y="18"/>
                    <a:pt x="57" y="18"/>
                  </a:cubicBezTo>
                  <a:cubicBezTo>
                    <a:pt x="45" y="25"/>
                    <a:pt x="41" y="40"/>
                    <a:pt x="48" y="51"/>
                  </a:cubicBezTo>
                  <a:cubicBezTo>
                    <a:pt x="59" y="70"/>
                    <a:pt x="59" y="70"/>
                    <a:pt x="59" y="70"/>
                  </a:cubicBezTo>
                  <a:cubicBezTo>
                    <a:pt x="40" y="59"/>
                    <a:pt x="40" y="59"/>
                    <a:pt x="40" y="59"/>
                  </a:cubicBezTo>
                  <a:cubicBezTo>
                    <a:pt x="28" y="52"/>
                    <a:pt x="14" y="56"/>
                    <a:pt x="7" y="68"/>
                  </a:cubicBezTo>
                  <a:cubicBezTo>
                    <a:pt x="7" y="68"/>
                    <a:pt x="7" y="68"/>
                    <a:pt x="7" y="68"/>
                  </a:cubicBezTo>
                  <a:cubicBezTo>
                    <a:pt x="0" y="80"/>
                    <a:pt x="4" y="94"/>
                    <a:pt x="16" y="101"/>
                  </a:cubicBezTo>
                  <a:cubicBezTo>
                    <a:pt x="34" y="112"/>
                    <a:pt x="34" y="112"/>
                    <a:pt x="34" y="112"/>
                  </a:cubicBezTo>
                  <a:cubicBezTo>
                    <a:pt x="215" y="112"/>
                    <a:pt x="215" y="112"/>
                    <a:pt x="215" y="112"/>
                  </a:cubicBezTo>
                  <a:cubicBezTo>
                    <a:pt x="234" y="101"/>
                    <a:pt x="234" y="101"/>
                    <a:pt x="234" y="101"/>
                  </a:cubicBezTo>
                  <a:cubicBezTo>
                    <a:pt x="245" y="94"/>
                    <a:pt x="249" y="80"/>
                    <a:pt x="243" y="68"/>
                  </a:cubicBezTo>
                  <a:cubicBezTo>
                    <a:pt x="243" y="68"/>
                    <a:pt x="243" y="68"/>
                    <a:pt x="243" y="68"/>
                  </a:cubicBezTo>
                  <a:cubicBezTo>
                    <a:pt x="236" y="56"/>
                    <a:pt x="221" y="52"/>
                    <a:pt x="210" y="59"/>
                  </a:cubicBezTo>
                  <a:close/>
                </a:path>
              </a:pathLst>
            </a:custGeom>
            <a:solidFill>
              <a:srgbClr val="EC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6" name="Freeform 6">
              <a:extLst>
                <a:ext uri="{FF2B5EF4-FFF2-40B4-BE49-F238E27FC236}">
                  <a16:creationId xmlns:a16="http://schemas.microsoft.com/office/drawing/2014/main" id="{587C553D-DA5C-402B-94CA-838B3DD975E1}"/>
                </a:ext>
              </a:extLst>
            </p:cNvPr>
            <p:cNvSpPr>
              <a:spLocks/>
            </p:cNvSpPr>
            <p:nvPr/>
          </p:nvSpPr>
          <p:spPr bwMode="auto">
            <a:xfrm>
              <a:off x="7861300" y="5537202"/>
              <a:ext cx="1076325" cy="1347788"/>
            </a:xfrm>
            <a:custGeom>
              <a:avLst/>
              <a:gdLst>
                <a:gd name="T0" fmla="*/ 678 w 678"/>
                <a:gd name="T1" fmla="*/ 0 h 849"/>
                <a:gd name="T2" fmla="*/ 670 w 678"/>
                <a:gd name="T3" fmla="*/ 241 h 849"/>
                <a:gd name="T4" fmla="*/ 664 w 678"/>
                <a:gd name="T5" fmla="*/ 437 h 849"/>
                <a:gd name="T6" fmla="*/ 661 w 678"/>
                <a:gd name="T7" fmla="*/ 559 h 849"/>
                <a:gd name="T8" fmla="*/ 655 w 678"/>
                <a:gd name="T9" fmla="*/ 755 h 849"/>
                <a:gd name="T10" fmla="*/ 651 w 678"/>
                <a:gd name="T11" fmla="*/ 849 h 849"/>
                <a:gd name="T12" fmla="*/ 25 w 678"/>
                <a:gd name="T13" fmla="*/ 849 h 849"/>
                <a:gd name="T14" fmla="*/ 24 w 678"/>
                <a:gd name="T15" fmla="*/ 786 h 849"/>
                <a:gd name="T16" fmla="*/ 22 w 678"/>
                <a:gd name="T17" fmla="*/ 755 h 849"/>
                <a:gd name="T18" fmla="*/ 20 w 678"/>
                <a:gd name="T19" fmla="*/ 678 h 849"/>
                <a:gd name="T20" fmla="*/ 17 w 678"/>
                <a:gd name="T21" fmla="*/ 573 h 849"/>
                <a:gd name="T22" fmla="*/ 17 w 678"/>
                <a:gd name="T23" fmla="*/ 559 h 849"/>
                <a:gd name="T24" fmla="*/ 14 w 678"/>
                <a:gd name="T25" fmla="*/ 465 h 849"/>
                <a:gd name="T26" fmla="*/ 13 w 678"/>
                <a:gd name="T27" fmla="*/ 437 h 849"/>
                <a:gd name="T28" fmla="*/ 11 w 678"/>
                <a:gd name="T29" fmla="*/ 360 h 849"/>
                <a:gd name="T30" fmla="*/ 8 w 678"/>
                <a:gd name="T31" fmla="*/ 252 h 849"/>
                <a:gd name="T32" fmla="*/ 6 w 678"/>
                <a:gd name="T33" fmla="*/ 241 h 849"/>
                <a:gd name="T34" fmla="*/ 5 w 678"/>
                <a:gd name="T35" fmla="*/ 166 h 849"/>
                <a:gd name="T36" fmla="*/ 0 w 678"/>
                <a:gd name="T37" fmla="*/ 0 h 849"/>
                <a:gd name="T38" fmla="*/ 678 w 678"/>
                <a:gd name="T39"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8" h="849">
                  <a:moveTo>
                    <a:pt x="678" y="0"/>
                  </a:moveTo>
                  <a:lnTo>
                    <a:pt x="670" y="241"/>
                  </a:lnTo>
                  <a:lnTo>
                    <a:pt x="664" y="437"/>
                  </a:lnTo>
                  <a:lnTo>
                    <a:pt x="661" y="559"/>
                  </a:lnTo>
                  <a:lnTo>
                    <a:pt x="655" y="755"/>
                  </a:lnTo>
                  <a:lnTo>
                    <a:pt x="651" y="849"/>
                  </a:lnTo>
                  <a:lnTo>
                    <a:pt x="25" y="849"/>
                  </a:lnTo>
                  <a:lnTo>
                    <a:pt x="24" y="786"/>
                  </a:lnTo>
                  <a:lnTo>
                    <a:pt x="22" y="755"/>
                  </a:lnTo>
                  <a:lnTo>
                    <a:pt x="20" y="678"/>
                  </a:lnTo>
                  <a:lnTo>
                    <a:pt x="17" y="573"/>
                  </a:lnTo>
                  <a:lnTo>
                    <a:pt x="17" y="559"/>
                  </a:lnTo>
                  <a:lnTo>
                    <a:pt x="14" y="465"/>
                  </a:lnTo>
                  <a:lnTo>
                    <a:pt x="13" y="437"/>
                  </a:lnTo>
                  <a:lnTo>
                    <a:pt x="11" y="360"/>
                  </a:lnTo>
                  <a:lnTo>
                    <a:pt x="8" y="252"/>
                  </a:lnTo>
                  <a:lnTo>
                    <a:pt x="6" y="241"/>
                  </a:lnTo>
                  <a:lnTo>
                    <a:pt x="5" y="166"/>
                  </a:lnTo>
                  <a:lnTo>
                    <a:pt x="0" y="0"/>
                  </a:lnTo>
                  <a:lnTo>
                    <a:pt x="678" y="0"/>
                  </a:lnTo>
                  <a:close/>
                </a:path>
              </a:pathLst>
            </a:custGeom>
            <a:solidFill>
              <a:srgbClr val="59A7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7" name="Freeform 7">
              <a:extLst>
                <a:ext uri="{FF2B5EF4-FFF2-40B4-BE49-F238E27FC236}">
                  <a16:creationId xmlns:a16="http://schemas.microsoft.com/office/drawing/2014/main" id="{3124BF1E-A466-4C56-B1B6-201F429A3B70}"/>
                </a:ext>
              </a:extLst>
            </p:cNvPr>
            <p:cNvSpPr>
              <a:spLocks/>
            </p:cNvSpPr>
            <p:nvPr/>
          </p:nvSpPr>
          <p:spPr bwMode="auto">
            <a:xfrm>
              <a:off x="7861300" y="5537202"/>
              <a:ext cx="1076325" cy="268288"/>
            </a:xfrm>
            <a:custGeom>
              <a:avLst/>
              <a:gdLst>
                <a:gd name="T0" fmla="*/ 0 w 678"/>
                <a:gd name="T1" fmla="*/ 0 h 169"/>
                <a:gd name="T2" fmla="*/ 5 w 678"/>
                <a:gd name="T3" fmla="*/ 166 h 169"/>
                <a:gd name="T4" fmla="*/ 673 w 678"/>
                <a:gd name="T5" fmla="*/ 169 h 169"/>
                <a:gd name="T6" fmla="*/ 678 w 678"/>
                <a:gd name="T7" fmla="*/ 0 h 169"/>
                <a:gd name="T8" fmla="*/ 0 w 678"/>
                <a:gd name="T9" fmla="*/ 0 h 169"/>
              </a:gdLst>
              <a:ahLst/>
              <a:cxnLst>
                <a:cxn ang="0">
                  <a:pos x="T0" y="T1"/>
                </a:cxn>
                <a:cxn ang="0">
                  <a:pos x="T2" y="T3"/>
                </a:cxn>
                <a:cxn ang="0">
                  <a:pos x="T4" y="T5"/>
                </a:cxn>
                <a:cxn ang="0">
                  <a:pos x="T6" y="T7"/>
                </a:cxn>
                <a:cxn ang="0">
                  <a:pos x="T8" y="T9"/>
                </a:cxn>
              </a:cxnLst>
              <a:rect l="0" t="0" r="r" b="b"/>
              <a:pathLst>
                <a:path w="678" h="169">
                  <a:moveTo>
                    <a:pt x="0" y="0"/>
                  </a:moveTo>
                  <a:lnTo>
                    <a:pt x="5" y="166"/>
                  </a:lnTo>
                  <a:lnTo>
                    <a:pt x="673" y="169"/>
                  </a:lnTo>
                  <a:lnTo>
                    <a:pt x="678" y="0"/>
                  </a:lnTo>
                  <a:lnTo>
                    <a:pt x="0" y="0"/>
                  </a:lnTo>
                  <a:close/>
                </a:path>
              </a:pathLst>
            </a:custGeom>
            <a:solidFill>
              <a:srgbClr val="4D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8" name="Rectangle 8">
              <a:extLst>
                <a:ext uri="{FF2B5EF4-FFF2-40B4-BE49-F238E27FC236}">
                  <a16:creationId xmlns:a16="http://schemas.microsoft.com/office/drawing/2014/main" id="{8EAD39C7-DACF-4807-8849-5941F7FBD219}"/>
                </a:ext>
              </a:extLst>
            </p:cNvPr>
            <p:cNvSpPr>
              <a:spLocks noChangeArrowheads="1"/>
            </p:cNvSpPr>
            <p:nvPr/>
          </p:nvSpPr>
          <p:spPr bwMode="auto">
            <a:xfrm>
              <a:off x="7761288" y="5367339"/>
              <a:ext cx="1276350" cy="306388"/>
            </a:xfrm>
            <a:prstGeom prst="rect">
              <a:avLst/>
            </a:prstGeom>
            <a:solidFill>
              <a:srgbClr val="59A7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9" name="Freeform 9">
              <a:extLst>
                <a:ext uri="{FF2B5EF4-FFF2-40B4-BE49-F238E27FC236}">
                  <a16:creationId xmlns:a16="http://schemas.microsoft.com/office/drawing/2014/main" id="{F7E2E3F5-5DF0-4D06-9B87-64EF6B273880}"/>
                </a:ext>
              </a:extLst>
            </p:cNvPr>
            <p:cNvSpPr>
              <a:spLocks/>
            </p:cNvSpPr>
            <p:nvPr/>
          </p:nvSpPr>
          <p:spPr bwMode="auto">
            <a:xfrm>
              <a:off x="8405813" y="5783264"/>
              <a:ext cx="523875" cy="1101725"/>
            </a:xfrm>
            <a:custGeom>
              <a:avLst/>
              <a:gdLst>
                <a:gd name="T0" fmla="*/ 0 w 330"/>
                <a:gd name="T1" fmla="*/ 0 h 694"/>
                <a:gd name="T2" fmla="*/ 0 w 330"/>
                <a:gd name="T3" fmla="*/ 86 h 694"/>
                <a:gd name="T4" fmla="*/ 0 w 330"/>
                <a:gd name="T5" fmla="*/ 282 h 694"/>
                <a:gd name="T6" fmla="*/ 0 w 330"/>
                <a:gd name="T7" fmla="*/ 404 h 694"/>
                <a:gd name="T8" fmla="*/ 0 w 330"/>
                <a:gd name="T9" fmla="*/ 600 h 694"/>
                <a:gd name="T10" fmla="*/ 0 w 330"/>
                <a:gd name="T11" fmla="*/ 694 h 694"/>
                <a:gd name="T12" fmla="*/ 308 w 330"/>
                <a:gd name="T13" fmla="*/ 694 h 694"/>
                <a:gd name="T14" fmla="*/ 312 w 330"/>
                <a:gd name="T15" fmla="*/ 600 h 694"/>
                <a:gd name="T16" fmla="*/ 318 w 330"/>
                <a:gd name="T17" fmla="*/ 404 h 694"/>
                <a:gd name="T18" fmla="*/ 321 w 330"/>
                <a:gd name="T19" fmla="*/ 282 h 694"/>
                <a:gd name="T20" fmla="*/ 327 w 330"/>
                <a:gd name="T21" fmla="*/ 86 h 694"/>
                <a:gd name="T22" fmla="*/ 330 w 330"/>
                <a:gd name="T23" fmla="*/ 14 h 694"/>
                <a:gd name="T24" fmla="*/ 0 w 330"/>
                <a:gd name="T25"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694">
                  <a:moveTo>
                    <a:pt x="0" y="0"/>
                  </a:moveTo>
                  <a:lnTo>
                    <a:pt x="0" y="86"/>
                  </a:lnTo>
                  <a:lnTo>
                    <a:pt x="0" y="282"/>
                  </a:lnTo>
                  <a:lnTo>
                    <a:pt x="0" y="404"/>
                  </a:lnTo>
                  <a:lnTo>
                    <a:pt x="0" y="600"/>
                  </a:lnTo>
                  <a:lnTo>
                    <a:pt x="0" y="694"/>
                  </a:lnTo>
                  <a:lnTo>
                    <a:pt x="308" y="694"/>
                  </a:lnTo>
                  <a:lnTo>
                    <a:pt x="312" y="600"/>
                  </a:lnTo>
                  <a:lnTo>
                    <a:pt x="318" y="404"/>
                  </a:lnTo>
                  <a:lnTo>
                    <a:pt x="321" y="282"/>
                  </a:lnTo>
                  <a:lnTo>
                    <a:pt x="327" y="86"/>
                  </a:lnTo>
                  <a:lnTo>
                    <a:pt x="330" y="14"/>
                  </a:lnTo>
                  <a:lnTo>
                    <a:pt x="0" y="0"/>
                  </a:lnTo>
                  <a:close/>
                </a:path>
              </a:pathLst>
            </a:custGeom>
            <a:solidFill>
              <a:srgbClr val="4D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0" name="Rectangle 10">
              <a:extLst>
                <a:ext uri="{FF2B5EF4-FFF2-40B4-BE49-F238E27FC236}">
                  <a16:creationId xmlns:a16="http://schemas.microsoft.com/office/drawing/2014/main" id="{9D652B41-3660-481A-8FE8-A2CE886447F1}"/>
                </a:ext>
              </a:extLst>
            </p:cNvPr>
            <p:cNvSpPr>
              <a:spLocks noChangeArrowheads="1"/>
            </p:cNvSpPr>
            <p:nvPr/>
          </p:nvSpPr>
          <p:spPr bwMode="auto">
            <a:xfrm>
              <a:off x="8261350" y="5362577"/>
              <a:ext cx="258763" cy="1522413"/>
            </a:xfrm>
            <a:prstGeom prst="rect">
              <a:avLst/>
            </a:prstGeom>
            <a:solidFill>
              <a:srgbClr val="FAD3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1" name="Freeform 23">
              <a:extLst>
                <a:ext uri="{FF2B5EF4-FFF2-40B4-BE49-F238E27FC236}">
                  <a16:creationId xmlns:a16="http://schemas.microsoft.com/office/drawing/2014/main" id="{F2554F8B-AAE4-40C4-BE3E-54A277D18AFA}"/>
                </a:ext>
              </a:extLst>
            </p:cNvPr>
            <p:cNvSpPr>
              <a:spLocks/>
            </p:cNvSpPr>
            <p:nvPr/>
          </p:nvSpPr>
          <p:spPr bwMode="auto">
            <a:xfrm>
              <a:off x="7745413" y="5676902"/>
              <a:ext cx="422275" cy="190500"/>
            </a:xfrm>
            <a:custGeom>
              <a:avLst/>
              <a:gdLst>
                <a:gd name="T0" fmla="*/ 27 w 170"/>
                <a:gd name="T1" fmla="*/ 41 h 77"/>
                <a:gd name="T2" fmla="*/ 40 w 170"/>
                <a:gd name="T3" fmla="*/ 48 h 77"/>
                <a:gd name="T4" fmla="*/ 33 w 170"/>
                <a:gd name="T5" fmla="*/ 35 h 77"/>
                <a:gd name="T6" fmla="*/ 39 w 170"/>
                <a:gd name="T7" fmla="*/ 13 h 77"/>
                <a:gd name="T8" fmla="*/ 39 w 170"/>
                <a:gd name="T9" fmla="*/ 13 h 77"/>
                <a:gd name="T10" fmla="*/ 61 w 170"/>
                <a:gd name="T11" fmla="*/ 19 h 77"/>
                <a:gd name="T12" fmla="*/ 69 w 170"/>
                <a:gd name="T13" fmla="*/ 32 h 77"/>
                <a:gd name="T14" fmla="*/ 69 w 170"/>
                <a:gd name="T15" fmla="*/ 17 h 77"/>
                <a:gd name="T16" fmla="*/ 85 w 170"/>
                <a:gd name="T17" fmla="*/ 0 h 77"/>
                <a:gd name="T18" fmla="*/ 85 w 170"/>
                <a:gd name="T19" fmla="*/ 0 h 77"/>
                <a:gd name="T20" fmla="*/ 102 w 170"/>
                <a:gd name="T21" fmla="*/ 17 h 77"/>
                <a:gd name="T22" fmla="*/ 102 w 170"/>
                <a:gd name="T23" fmla="*/ 32 h 77"/>
                <a:gd name="T24" fmla="*/ 109 w 170"/>
                <a:gd name="T25" fmla="*/ 19 h 77"/>
                <a:gd name="T26" fmla="*/ 132 w 170"/>
                <a:gd name="T27" fmla="*/ 13 h 77"/>
                <a:gd name="T28" fmla="*/ 132 w 170"/>
                <a:gd name="T29" fmla="*/ 13 h 77"/>
                <a:gd name="T30" fmla="*/ 138 w 170"/>
                <a:gd name="T31" fmla="*/ 35 h 77"/>
                <a:gd name="T32" fmla="*/ 130 w 170"/>
                <a:gd name="T33" fmla="*/ 48 h 77"/>
                <a:gd name="T34" fmla="*/ 143 w 170"/>
                <a:gd name="T35" fmla="*/ 41 h 77"/>
                <a:gd name="T36" fmla="*/ 166 w 170"/>
                <a:gd name="T37" fmla="*/ 47 h 77"/>
                <a:gd name="T38" fmla="*/ 166 w 170"/>
                <a:gd name="T39" fmla="*/ 47 h 77"/>
                <a:gd name="T40" fmla="*/ 160 w 170"/>
                <a:gd name="T41" fmla="*/ 69 h 77"/>
                <a:gd name="T42" fmla="*/ 147 w 170"/>
                <a:gd name="T43" fmla="*/ 77 h 77"/>
                <a:gd name="T44" fmla="*/ 24 w 170"/>
                <a:gd name="T45" fmla="*/ 77 h 77"/>
                <a:gd name="T46" fmla="*/ 11 w 170"/>
                <a:gd name="T47" fmla="*/ 69 h 77"/>
                <a:gd name="T48" fmla="*/ 5 w 170"/>
                <a:gd name="T49" fmla="*/ 47 h 77"/>
                <a:gd name="T50" fmla="*/ 5 w 170"/>
                <a:gd name="T51" fmla="*/ 47 h 77"/>
                <a:gd name="T52" fmla="*/ 27 w 170"/>
                <a:gd name="T53"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77">
                  <a:moveTo>
                    <a:pt x="27" y="41"/>
                  </a:moveTo>
                  <a:cubicBezTo>
                    <a:pt x="40" y="48"/>
                    <a:pt x="40" y="48"/>
                    <a:pt x="40" y="48"/>
                  </a:cubicBezTo>
                  <a:cubicBezTo>
                    <a:pt x="33" y="35"/>
                    <a:pt x="33" y="35"/>
                    <a:pt x="33" y="35"/>
                  </a:cubicBezTo>
                  <a:cubicBezTo>
                    <a:pt x="28" y="27"/>
                    <a:pt x="31" y="17"/>
                    <a:pt x="39" y="13"/>
                  </a:cubicBezTo>
                  <a:cubicBezTo>
                    <a:pt x="39" y="13"/>
                    <a:pt x="39" y="13"/>
                    <a:pt x="39" y="13"/>
                  </a:cubicBezTo>
                  <a:cubicBezTo>
                    <a:pt x="47" y="8"/>
                    <a:pt x="57" y="11"/>
                    <a:pt x="61" y="19"/>
                  </a:cubicBezTo>
                  <a:cubicBezTo>
                    <a:pt x="69" y="32"/>
                    <a:pt x="69" y="32"/>
                    <a:pt x="69" y="32"/>
                  </a:cubicBezTo>
                  <a:cubicBezTo>
                    <a:pt x="69" y="17"/>
                    <a:pt x="69" y="17"/>
                    <a:pt x="69" y="17"/>
                  </a:cubicBezTo>
                  <a:cubicBezTo>
                    <a:pt x="69" y="8"/>
                    <a:pt x="76" y="0"/>
                    <a:pt x="85" y="0"/>
                  </a:cubicBezTo>
                  <a:cubicBezTo>
                    <a:pt x="85" y="0"/>
                    <a:pt x="85" y="0"/>
                    <a:pt x="85" y="0"/>
                  </a:cubicBezTo>
                  <a:cubicBezTo>
                    <a:pt x="94" y="0"/>
                    <a:pt x="102" y="8"/>
                    <a:pt x="102" y="17"/>
                  </a:cubicBezTo>
                  <a:cubicBezTo>
                    <a:pt x="102" y="32"/>
                    <a:pt x="102" y="32"/>
                    <a:pt x="102" y="32"/>
                  </a:cubicBezTo>
                  <a:cubicBezTo>
                    <a:pt x="109" y="19"/>
                    <a:pt x="109" y="19"/>
                    <a:pt x="109" y="19"/>
                  </a:cubicBezTo>
                  <a:cubicBezTo>
                    <a:pt x="114" y="11"/>
                    <a:pt x="124" y="8"/>
                    <a:pt x="132" y="13"/>
                  </a:cubicBezTo>
                  <a:cubicBezTo>
                    <a:pt x="132" y="13"/>
                    <a:pt x="132" y="13"/>
                    <a:pt x="132" y="13"/>
                  </a:cubicBezTo>
                  <a:cubicBezTo>
                    <a:pt x="140" y="17"/>
                    <a:pt x="142" y="27"/>
                    <a:pt x="138" y="35"/>
                  </a:cubicBezTo>
                  <a:cubicBezTo>
                    <a:pt x="130" y="48"/>
                    <a:pt x="130" y="48"/>
                    <a:pt x="130" y="48"/>
                  </a:cubicBezTo>
                  <a:cubicBezTo>
                    <a:pt x="143" y="41"/>
                    <a:pt x="143" y="41"/>
                    <a:pt x="143" y="41"/>
                  </a:cubicBezTo>
                  <a:cubicBezTo>
                    <a:pt x="151" y="36"/>
                    <a:pt x="161" y="39"/>
                    <a:pt x="166" y="47"/>
                  </a:cubicBezTo>
                  <a:cubicBezTo>
                    <a:pt x="166" y="47"/>
                    <a:pt x="166" y="47"/>
                    <a:pt x="166" y="47"/>
                  </a:cubicBezTo>
                  <a:cubicBezTo>
                    <a:pt x="170" y="55"/>
                    <a:pt x="168" y="65"/>
                    <a:pt x="160" y="69"/>
                  </a:cubicBezTo>
                  <a:cubicBezTo>
                    <a:pt x="147" y="77"/>
                    <a:pt x="147" y="77"/>
                    <a:pt x="147" y="77"/>
                  </a:cubicBezTo>
                  <a:cubicBezTo>
                    <a:pt x="24" y="77"/>
                    <a:pt x="24" y="77"/>
                    <a:pt x="24" y="77"/>
                  </a:cubicBezTo>
                  <a:cubicBezTo>
                    <a:pt x="11" y="69"/>
                    <a:pt x="11" y="69"/>
                    <a:pt x="11" y="69"/>
                  </a:cubicBezTo>
                  <a:cubicBezTo>
                    <a:pt x="3" y="65"/>
                    <a:pt x="0" y="55"/>
                    <a:pt x="5" y="47"/>
                  </a:cubicBezTo>
                  <a:cubicBezTo>
                    <a:pt x="5" y="47"/>
                    <a:pt x="5" y="47"/>
                    <a:pt x="5" y="47"/>
                  </a:cubicBezTo>
                  <a:cubicBezTo>
                    <a:pt x="9" y="39"/>
                    <a:pt x="20" y="36"/>
                    <a:pt x="27" y="41"/>
                  </a:cubicBezTo>
                  <a:close/>
                </a:path>
              </a:pathLst>
            </a:custGeom>
            <a:solidFill>
              <a:srgbClr val="EC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2" name="Freeform 24">
              <a:extLst>
                <a:ext uri="{FF2B5EF4-FFF2-40B4-BE49-F238E27FC236}">
                  <a16:creationId xmlns:a16="http://schemas.microsoft.com/office/drawing/2014/main" id="{D6F02EE8-9D80-4FBD-9369-6DE8E635D57C}"/>
                </a:ext>
              </a:extLst>
            </p:cNvPr>
            <p:cNvSpPr>
              <a:spLocks/>
            </p:cNvSpPr>
            <p:nvPr/>
          </p:nvSpPr>
          <p:spPr bwMode="auto">
            <a:xfrm>
              <a:off x="7135813" y="5962652"/>
              <a:ext cx="1106488" cy="922338"/>
            </a:xfrm>
            <a:custGeom>
              <a:avLst/>
              <a:gdLst>
                <a:gd name="T0" fmla="*/ 0 w 697"/>
                <a:gd name="T1" fmla="*/ 0 h 581"/>
                <a:gd name="T2" fmla="*/ 6 w 697"/>
                <a:gd name="T3" fmla="*/ 166 h 581"/>
                <a:gd name="T4" fmla="*/ 12 w 697"/>
                <a:gd name="T5" fmla="*/ 299 h 581"/>
                <a:gd name="T6" fmla="*/ 17 w 697"/>
                <a:gd name="T7" fmla="*/ 382 h 581"/>
                <a:gd name="T8" fmla="*/ 23 w 697"/>
                <a:gd name="T9" fmla="*/ 517 h 581"/>
                <a:gd name="T10" fmla="*/ 26 w 697"/>
                <a:gd name="T11" fmla="*/ 581 h 581"/>
                <a:gd name="T12" fmla="*/ 670 w 697"/>
                <a:gd name="T13" fmla="*/ 581 h 581"/>
                <a:gd name="T14" fmla="*/ 673 w 697"/>
                <a:gd name="T15" fmla="*/ 538 h 581"/>
                <a:gd name="T16" fmla="*/ 673 w 697"/>
                <a:gd name="T17" fmla="*/ 517 h 581"/>
                <a:gd name="T18" fmla="*/ 676 w 697"/>
                <a:gd name="T19" fmla="*/ 465 h 581"/>
                <a:gd name="T20" fmla="*/ 679 w 697"/>
                <a:gd name="T21" fmla="*/ 393 h 581"/>
                <a:gd name="T22" fmla="*/ 679 w 697"/>
                <a:gd name="T23" fmla="*/ 382 h 581"/>
                <a:gd name="T24" fmla="*/ 683 w 697"/>
                <a:gd name="T25" fmla="*/ 319 h 581"/>
                <a:gd name="T26" fmla="*/ 684 w 697"/>
                <a:gd name="T27" fmla="*/ 299 h 581"/>
                <a:gd name="T28" fmla="*/ 686 w 697"/>
                <a:gd name="T29" fmla="*/ 247 h 581"/>
                <a:gd name="T30" fmla="*/ 689 w 697"/>
                <a:gd name="T31" fmla="*/ 174 h 581"/>
                <a:gd name="T32" fmla="*/ 689 w 697"/>
                <a:gd name="T33" fmla="*/ 166 h 581"/>
                <a:gd name="T34" fmla="*/ 692 w 697"/>
                <a:gd name="T35" fmla="*/ 114 h 581"/>
                <a:gd name="T36" fmla="*/ 697 w 697"/>
                <a:gd name="T37" fmla="*/ 0 h 581"/>
                <a:gd name="T38" fmla="*/ 0 w 697"/>
                <a:gd name="T3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7" h="581">
                  <a:moveTo>
                    <a:pt x="0" y="0"/>
                  </a:moveTo>
                  <a:lnTo>
                    <a:pt x="6" y="166"/>
                  </a:lnTo>
                  <a:lnTo>
                    <a:pt x="12" y="299"/>
                  </a:lnTo>
                  <a:lnTo>
                    <a:pt x="17" y="382"/>
                  </a:lnTo>
                  <a:lnTo>
                    <a:pt x="23" y="517"/>
                  </a:lnTo>
                  <a:lnTo>
                    <a:pt x="26" y="581"/>
                  </a:lnTo>
                  <a:lnTo>
                    <a:pt x="670" y="581"/>
                  </a:lnTo>
                  <a:lnTo>
                    <a:pt x="673" y="538"/>
                  </a:lnTo>
                  <a:lnTo>
                    <a:pt x="673" y="517"/>
                  </a:lnTo>
                  <a:lnTo>
                    <a:pt x="676" y="465"/>
                  </a:lnTo>
                  <a:lnTo>
                    <a:pt x="679" y="393"/>
                  </a:lnTo>
                  <a:lnTo>
                    <a:pt x="679" y="382"/>
                  </a:lnTo>
                  <a:lnTo>
                    <a:pt x="683" y="319"/>
                  </a:lnTo>
                  <a:lnTo>
                    <a:pt x="684" y="299"/>
                  </a:lnTo>
                  <a:lnTo>
                    <a:pt x="686" y="247"/>
                  </a:lnTo>
                  <a:lnTo>
                    <a:pt x="689" y="174"/>
                  </a:lnTo>
                  <a:lnTo>
                    <a:pt x="689" y="166"/>
                  </a:lnTo>
                  <a:lnTo>
                    <a:pt x="692" y="114"/>
                  </a:lnTo>
                  <a:lnTo>
                    <a:pt x="697" y="0"/>
                  </a:lnTo>
                  <a:lnTo>
                    <a:pt x="0" y="0"/>
                  </a:lnTo>
                  <a:close/>
                </a:path>
              </a:pathLst>
            </a:custGeom>
            <a:solidFill>
              <a:srgbClr val="DF3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3" name="Freeform 25">
              <a:extLst>
                <a:ext uri="{FF2B5EF4-FFF2-40B4-BE49-F238E27FC236}">
                  <a16:creationId xmlns:a16="http://schemas.microsoft.com/office/drawing/2014/main" id="{982AE6C8-EDCB-4008-86E0-41A3F3DC1D57}"/>
                </a:ext>
              </a:extLst>
            </p:cNvPr>
            <p:cNvSpPr>
              <a:spLocks/>
            </p:cNvSpPr>
            <p:nvPr/>
          </p:nvSpPr>
          <p:spPr bwMode="auto">
            <a:xfrm>
              <a:off x="7143750" y="6130927"/>
              <a:ext cx="536575" cy="95250"/>
            </a:xfrm>
            <a:custGeom>
              <a:avLst/>
              <a:gdLst>
                <a:gd name="T0" fmla="*/ 338 w 338"/>
                <a:gd name="T1" fmla="*/ 0 h 60"/>
                <a:gd name="T2" fmla="*/ 338 w 338"/>
                <a:gd name="T3" fmla="*/ 60 h 60"/>
                <a:gd name="T4" fmla="*/ 1 w 338"/>
                <a:gd name="T5" fmla="*/ 60 h 60"/>
                <a:gd name="T6" fmla="*/ 0 w 338"/>
                <a:gd name="T7" fmla="*/ 10 h 60"/>
                <a:gd name="T8" fmla="*/ 338 w 338"/>
                <a:gd name="T9" fmla="*/ 0 h 60"/>
              </a:gdLst>
              <a:ahLst/>
              <a:cxnLst>
                <a:cxn ang="0">
                  <a:pos x="T0" y="T1"/>
                </a:cxn>
                <a:cxn ang="0">
                  <a:pos x="T2" y="T3"/>
                </a:cxn>
                <a:cxn ang="0">
                  <a:pos x="T4" y="T5"/>
                </a:cxn>
                <a:cxn ang="0">
                  <a:pos x="T6" y="T7"/>
                </a:cxn>
                <a:cxn ang="0">
                  <a:pos x="T8" y="T9"/>
                </a:cxn>
              </a:cxnLst>
              <a:rect l="0" t="0" r="r" b="b"/>
              <a:pathLst>
                <a:path w="338" h="60">
                  <a:moveTo>
                    <a:pt x="338" y="0"/>
                  </a:moveTo>
                  <a:lnTo>
                    <a:pt x="338" y="60"/>
                  </a:lnTo>
                  <a:lnTo>
                    <a:pt x="1" y="60"/>
                  </a:lnTo>
                  <a:lnTo>
                    <a:pt x="0" y="10"/>
                  </a:lnTo>
                  <a:lnTo>
                    <a:pt x="338"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4" name="Freeform 26">
              <a:extLst>
                <a:ext uri="{FF2B5EF4-FFF2-40B4-BE49-F238E27FC236}">
                  <a16:creationId xmlns:a16="http://schemas.microsoft.com/office/drawing/2014/main" id="{9740A97B-1313-46F4-9DF0-142BDA97FE3C}"/>
                </a:ext>
              </a:extLst>
            </p:cNvPr>
            <p:cNvSpPr>
              <a:spLocks/>
            </p:cNvSpPr>
            <p:nvPr/>
          </p:nvSpPr>
          <p:spPr bwMode="auto">
            <a:xfrm>
              <a:off x="7172325" y="6783389"/>
              <a:ext cx="508000" cy="101600"/>
            </a:xfrm>
            <a:custGeom>
              <a:avLst/>
              <a:gdLst>
                <a:gd name="T0" fmla="*/ 320 w 320"/>
                <a:gd name="T1" fmla="*/ 0 h 64"/>
                <a:gd name="T2" fmla="*/ 0 w 320"/>
                <a:gd name="T3" fmla="*/ 0 h 64"/>
                <a:gd name="T4" fmla="*/ 3 w 320"/>
                <a:gd name="T5" fmla="*/ 64 h 64"/>
                <a:gd name="T6" fmla="*/ 320 w 320"/>
                <a:gd name="T7" fmla="*/ 64 h 64"/>
                <a:gd name="T8" fmla="*/ 320 w 320"/>
                <a:gd name="T9" fmla="*/ 0 h 64"/>
              </a:gdLst>
              <a:ahLst/>
              <a:cxnLst>
                <a:cxn ang="0">
                  <a:pos x="T0" y="T1"/>
                </a:cxn>
                <a:cxn ang="0">
                  <a:pos x="T2" y="T3"/>
                </a:cxn>
                <a:cxn ang="0">
                  <a:pos x="T4" y="T5"/>
                </a:cxn>
                <a:cxn ang="0">
                  <a:pos x="T6" y="T7"/>
                </a:cxn>
                <a:cxn ang="0">
                  <a:pos x="T8" y="T9"/>
                </a:cxn>
              </a:cxnLst>
              <a:rect l="0" t="0" r="r" b="b"/>
              <a:pathLst>
                <a:path w="320" h="64">
                  <a:moveTo>
                    <a:pt x="320" y="0"/>
                  </a:moveTo>
                  <a:lnTo>
                    <a:pt x="0" y="0"/>
                  </a:lnTo>
                  <a:lnTo>
                    <a:pt x="3" y="64"/>
                  </a:lnTo>
                  <a:lnTo>
                    <a:pt x="320" y="64"/>
                  </a:lnTo>
                  <a:lnTo>
                    <a:pt x="320"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5" name="Freeform 27">
              <a:extLst>
                <a:ext uri="{FF2B5EF4-FFF2-40B4-BE49-F238E27FC236}">
                  <a16:creationId xmlns:a16="http://schemas.microsoft.com/office/drawing/2014/main" id="{AF015C1D-3FA3-41F6-848E-108B0BAF7AED}"/>
                </a:ext>
              </a:extLst>
            </p:cNvPr>
            <p:cNvSpPr>
              <a:spLocks/>
            </p:cNvSpPr>
            <p:nvPr/>
          </p:nvSpPr>
          <p:spPr bwMode="auto">
            <a:xfrm>
              <a:off x="7154863" y="6437314"/>
              <a:ext cx="525463" cy="131763"/>
            </a:xfrm>
            <a:custGeom>
              <a:avLst/>
              <a:gdLst>
                <a:gd name="T0" fmla="*/ 0 w 331"/>
                <a:gd name="T1" fmla="*/ 0 h 83"/>
                <a:gd name="T2" fmla="*/ 5 w 331"/>
                <a:gd name="T3" fmla="*/ 83 h 83"/>
                <a:gd name="T4" fmla="*/ 331 w 331"/>
                <a:gd name="T5" fmla="*/ 83 h 83"/>
                <a:gd name="T6" fmla="*/ 331 w 331"/>
                <a:gd name="T7" fmla="*/ 0 h 83"/>
                <a:gd name="T8" fmla="*/ 0 w 331"/>
                <a:gd name="T9" fmla="*/ 0 h 83"/>
              </a:gdLst>
              <a:ahLst/>
              <a:cxnLst>
                <a:cxn ang="0">
                  <a:pos x="T0" y="T1"/>
                </a:cxn>
                <a:cxn ang="0">
                  <a:pos x="T2" y="T3"/>
                </a:cxn>
                <a:cxn ang="0">
                  <a:pos x="T4" y="T5"/>
                </a:cxn>
                <a:cxn ang="0">
                  <a:pos x="T6" y="T7"/>
                </a:cxn>
                <a:cxn ang="0">
                  <a:pos x="T8" y="T9"/>
                </a:cxn>
              </a:cxnLst>
              <a:rect l="0" t="0" r="r" b="b"/>
              <a:pathLst>
                <a:path w="331" h="83">
                  <a:moveTo>
                    <a:pt x="0" y="0"/>
                  </a:moveTo>
                  <a:lnTo>
                    <a:pt x="5" y="83"/>
                  </a:lnTo>
                  <a:lnTo>
                    <a:pt x="331" y="83"/>
                  </a:lnTo>
                  <a:lnTo>
                    <a:pt x="331" y="0"/>
                  </a:lnTo>
                  <a:lnTo>
                    <a:pt x="0"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6" name="Freeform 28">
              <a:extLst>
                <a:ext uri="{FF2B5EF4-FFF2-40B4-BE49-F238E27FC236}">
                  <a16:creationId xmlns:a16="http://schemas.microsoft.com/office/drawing/2014/main" id="{F883B78D-7BDC-40E8-996A-C6DAECE70E60}"/>
                </a:ext>
              </a:extLst>
            </p:cNvPr>
            <p:cNvSpPr>
              <a:spLocks/>
            </p:cNvSpPr>
            <p:nvPr/>
          </p:nvSpPr>
          <p:spPr bwMode="auto">
            <a:xfrm>
              <a:off x="7135813" y="5962652"/>
              <a:ext cx="1106488" cy="184150"/>
            </a:xfrm>
            <a:custGeom>
              <a:avLst/>
              <a:gdLst>
                <a:gd name="T0" fmla="*/ 697 w 697"/>
                <a:gd name="T1" fmla="*/ 0 h 116"/>
                <a:gd name="T2" fmla="*/ 692 w 697"/>
                <a:gd name="T3" fmla="*/ 114 h 116"/>
                <a:gd name="T4" fmla="*/ 5 w 697"/>
                <a:gd name="T5" fmla="*/ 116 h 116"/>
                <a:gd name="T6" fmla="*/ 0 w 697"/>
                <a:gd name="T7" fmla="*/ 0 h 116"/>
                <a:gd name="T8" fmla="*/ 697 w 697"/>
                <a:gd name="T9" fmla="*/ 0 h 116"/>
              </a:gdLst>
              <a:ahLst/>
              <a:cxnLst>
                <a:cxn ang="0">
                  <a:pos x="T0" y="T1"/>
                </a:cxn>
                <a:cxn ang="0">
                  <a:pos x="T2" y="T3"/>
                </a:cxn>
                <a:cxn ang="0">
                  <a:pos x="T4" y="T5"/>
                </a:cxn>
                <a:cxn ang="0">
                  <a:pos x="T6" y="T7"/>
                </a:cxn>
                <a:cxn ang="0">
                  <a:pos x="T8" y="T9"/>
                </a:cxn>
              </a:cxnLst>
              <a:rect l="0" t="0" r="r" b="b"/>
              <a:pathLst>
                <a:path w="697" h="116">
                  <a:moveTo>
                    <a:pt x="697" y="0"/>
                  </a:moveTo>
                  <a:lnTo>
                    <a:pt x="692" y="114"/>
                  </a:lnTo>
                  <a:lnTo>
                    <a:pt x="5" y="116"/>
                  </a:lnTo>
                  <a:lnTo>
                    <a:pt x="0" y="0"/>
                  </a:lnTo>
                  <a:lnTo>
                    <a:pt x="697" y="0"/>
                  </a:lnTo>
                  <a:close/>
                </a:path>
              </a:pathLst>
            </a:custGeom>
            <a:solidFill>
              <a:srgbClr val="9B0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7" name="Rectangle 29">
              <a:extLst>
                <a:ext uri="{FF2B5EF4-FFF2-40B4-BE49-F238E27FC236}">
                  <a16:creationId xmlns:a16="http://schemas.microsoft.com/office/drawing/2014/main" id="{FE5B7354-59BE-4E82-AE1F-B10537DEEF4A}"/>
                </a:ext>
              </a:extLst>
            </p:cNvPr>
            <p:cNvSpPr>
              <a:spLocks noChangeArrowheads="1"/>
            </p:cNvSpPr>
            <p:nvPr/>
          </p:nvSpPr>
          <p:spPr bwMode="auto">
            <a:xfrm>
              <a:off x="7034213" y="5848352"/>
              <a:ext cx="1309688" cy="207963"/>
            </a:xfrm>
            <a:prstGeom prst="rect">
              <a:avLst/>
            </a:prstGeom>
            <a:solidFill>
              <a:srgbClr val="DF3C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8" name="Freeform 30">
              <a:extLst>
                <a:ext uri="{FF2B5EF4-FFF2-40B4-BE49-F238E27FC236}">
                  <a16:creationId xmlns:a16="http://schemas.microsoft.com/office/drawing/2014/main" id="{F8CC8C52-ECE8-4528-AF24-78E794F3949A}"/>
                </a:ext>
              </a:extLst>
            </p:cNvPr>
            <p:cNvSpPr>
              <a:spLocks/>
            </p:cNvSpPr>
            <p:nvPr/>
          </p:nvSpPr>
          <p:spPr bwMode="auto">
            <a:xfrm>
              <a:off x="7145338" y="6226177"/>
              <a:ext cx="534988" cy="211138"/>
            </a:xfrm>
            <a:custGeom>
              <a:avLst/>
              <a:gdLst>
                <a:gd name="T0" fmla="*/ 0 w 337"/>
                <a:gd name="T1" fmla="*/ 0 h 133"/>
                <a:gd name="T2" fmla="*/ 6 w 337"/>
                <a:gd name="T3" fmla="*/ 133 h 133"/>
                <a:gd name="T4" fmla="*/ 337 w 337"/>
                <a:gd name="T5" fmla="*/ 133 h 133"/>
                <a:gd name="T6" fmla="*/ 337 w 337"/>
                <a:gd name="T7" fmla="*/ 0 h 133"/>
                <a:gd name="T8" fmla="*/ 0 w 337"/>
                <a:gd name="T9" fmla="*/ 0 h 133"/>
              </a:gdLst>
              <a:ahLst/>
              <a:cxnLst>
                <a:cxn ang="0">
                  <a:pos x="T0" y="T1"/>
                </a:cxn>
                <a:cxn ang="0">
                  <a:pos x="T2" y="T3"/>
                </a:cxn>
                <a:cxn ang="0">
                  <a:pos x="T4" y="T5"/>
                </a:cxn>
                <a:cxn ang="0">
                  <a:pos x="T6" y="T7"/>
                </a:cxn>
                <a:cxn ang="0">
                  <a:pos x="T8" y="T9"/>
                </a:cxn>
              </a:cxnLst>
              <a:rect l="0" t="0" r="r" b="b"/>
              <a:pathLst>
                <a:path w="337" h="133">
                  <a:moveTo>
                    <a:pt x="0" y="0"/>
                  </a:moveTo>
                  <a:lnTo>
                    <a:pt x="6" y="133"/>
                  </a:lnTo>
                  <a:lnTo>
                    <a:pt x="337" y="133"/>
                  </a:lnTo>
                  <a:lnTo>
                    <a:pt x="337" y="0"/>
                  </a:lnTo>
                  <a:lnTo>
                    <a:pt x="0" y="0"/>
                  </a:lnTo>
                  <a:close/>
                </a:path>
              </a:pathLst>
            </a:custGeom>
            <a:solidFill>
              <a:srgbClr val="DF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9" name="Freeform 31">
              <a:extLst>
                <a:ext uri="{FF2B5EF4-FFF2-40B4-BE49-F238E27FC236}">
                  <a16:creationId xmlns:a16="http://schemas.microsoft.com/office/drawing/2014/main" id="{CB405EC0-20CE-4483-80A0-B2CCDBC759A8}"/>
                </a:ext>
              </a:extLst>
            </p:cNvPr>
            <p:cNvSpPr>
              <a:spLocks/>
            </p:cNvSpPr>
            <p:nvPr/>
          </p:nvSpPr>
          <p:spPr bwMode="auto">
            <a:xfrm>
              <a:off x="7680325" y="6226177"/>
              <a:ext cx="549275" cy="211138"/>
            </a:xfrm>
            <a:custGeom>
              <a:avLst/>
              <a:gdLst>
                <a:gd name="T0" fmla="*/ 0 w 346"/>
                <a:gd name="T1" fmla="*/ 0 h 133"/>
                <a:gd name="T2" fmla="*/ 0 w 346"/>
                <a:gd name="T3" fmla="*/ 133 h 133"/>
                <a:gd name="T4" fmla="*/ 341 w 346"/>
                <a:gd name="T5" fmla="*/ 133 h 133"/>
                <a:gd name="T6" fmla="*/ 343 w 346"/>
                <a:gd name="T7" fmla="*/ 81 h 133"/>
                <a:gd name="T8" fmla="*/ 346 w 346"/>
                <a:gd name="T9" fmla="*/ 8 h 133"/>
                <a:gd name="T10" fmla="*/ 346 w 346"/>
                <a:gd name="T11" fmla="*/ 0 h 133"/>
                <a:gd name="T12" fmla="*/ 0 w 346"/>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346" h="133">
                  <a:moveTo>
                    <a:pt x="0" y="0"/>
                  </a:moveTo>
                  <a:lnTo>
                    <a:pt x="0" y="133"/>
                  </a:lnTo>
                  <a:lnTo>
                    <a:pt x="341" y="133"/>
                  </a:lnTo>
                  <a:lnTo>
                    <a:pt x="343" y="81"/>
                  </a:lnTo>
                  <a:lnTo>
                    <a:pt x="346" y="8"/>
                  </a:lnTo>
                  <a:lnTo>
                    <a:pt x="346" y="0"/>
                  </a:lnTo>
                  <a:lnTo>
                    <a:pt x="0" y="0"/>
                  </a:lnTo>
                  <a:close/>
                </a:path>
              </a:pathLst>
            </a:custGeom>
            <a:solidFill>
              <a:srgbClr val="EC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0" name="Freeform 32">
              <a:extLst>
                <a:ext uri="{FF2B5EF4-FFF2-40B4-BE49-F238E27FC236}">
                  <a16:creationId xmlns:a16="http://schemas.microsoft.com/office/drawing/2014/main" id="{BD3A9CEA-4602-4A59-BA72-596A19A3DD2C}"/>
                </a:ext>
              </a:extLst>
            </p:cNvPr>
            <p:cNvSpPr>
              <a:spLocks/>
            </p:cNvSpPr>
            <p:nvPr/>
          </p:nvSpPr>
          <p:spPr bwMode="auto">
            <a:xfrm>
              <a:off x="7162800" y="6569077"/>
              <a:ext cx="517525" cy="214313"/>
            </a:xfrm>
            <a:custGeom>
              <a:avLst/>
              <a:gdLst>
                <a:gd name="T0" fmla="*/ 0 w 326"/>
                <a:gd name="T1" fmla="*/ 0 h 135"/>
                <a:gd name="T2" fmla="*/ 6 w 326"/>
                <a:gd name="T3" fmla="*/ 135 h 135"/>
                <a:gd name="T4" fmla="*/ 326 w 326"/>
                <a:gd name="T5" fmla="*/ 135 h 135"/>
                <a:gd name="T6" fmla="*/ 326 w 326"/>
                <a:gd name="T7" fmla="*/ 0 h 135"/>
                <a:gd name="T8" fmla="*/ 0 w 326"/>
                <a:gd name="T9" fmla="*/ 0 h 135"/>
              </a:gdLst>
              <a:ahLst/>
              <a:cxnLst>
                <a:cxn ang="0">
                  <a:pos x="T0" y="T1"/>
                </a:cxn>
                <a:cxn ang="0">
                  <a:pos x="T2" y="T3"/>
                </a:cxn>
                <a:cxn ang="0">
                  <a:pos x="T4" y="T5"/>
                </a:cxn>
                <a:cxn ang="0">
                  <a:pos x="T6" y="T7"/>
                </a:cxn>
                <a:cxn ang="0">
                  <a:pos x="T8" y="T9"/>
                </a:cxn>
              </a:cxnLst>
              <a:rect l="0" t="0" r="r" b="b"/>
              <a:pathLst>
                <a:path w="326" h="135">
                  <a:moveTo>
                    <a:pt x="0" y="0"/>
                  </a:moveTo>
                  <a:lnTo>
                    <a:pt x="6" y="135"/>
                  </a:lnTo>
                  <a:lnTo>
                    <a:pt x="326" y="135"/>
                  </a:lnTo>
                  <a:lnTo>
                    <a:pt x="326" y="0"/>
                  </a:lnTo>
                  <a:lnTo>
                    <a:pt x="0" y="0"/>
                  </a:lnTo>
                  <a:close/>
                </a:path>
              </a:pathLst>
            </a:custGeom>
            <a:solidFill>
              <a:srgbClr val="DF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1" name="Freeform 33">
              <a:extLst>
                <a:ext uri="{FF2B5EF4-FFF2-40B4-BE49-F238E27FC236}">
                  <a16:creationId xmlns:a16="http://schemas.microsoft.com/office/drawing/2014/main" id="{60BC79E3-6AE2-43D7-84B2-4F3230AE8350}"/>
                </a:ext>
              </a:extLst>
            </p:cNvPr>
            <p:cNvSpPr>
              <a:spLocks/>
            </p:cNvSpPr>
            <p:nvPr/>
          </p:nvSpPr>
          <p:spPr bwMode="auto">
            <a:xfrm>
              <a:off x="7680325" y="6569077"/>
              <a:ext cx="533400" cy="214313"/>
            </a:xfrm>
            <a:custGeom>
              <a:avLst/>
              <a:gdLst>
                <a:gd name="T0" fmla="*/ 0 w 336"/>
                <a:gd name="T1" fmla="*/ 0 h 135"/>
                <a:gd name="T2" fmla="*/ 0 w 336"/>
                <a:gd name="T3" fmla="*/ 135 h 135"/>
                <a:gd name="T4" fmla="*/ 330 w 336"/>
                <a:gd name="T5" fmla="*/ 135 h 135"/>
                <a:gd name="T6" fmla="*/ 333 w 336"/>
                <a:gd name="T7" fmla="*/ 83 h 135"/>
                <a:gd name="T8" fmla="*/ 336 w 336"/>
                <a:gd name="T9" fmla="*/ 11 h 135"/>
                <a:gd name="T10" fmla="*/ 336 w 336"/>
                <a:gd name="T11" fmla="*/ 0 h 135"/>
                <a:gd name="T12" fmla="*/ 0 w 336"/>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336" h="135">
                  <a:moveTo>
                    <a:pt x="0" y="0"/>
                  </a:moveTo>
                  <a:lnTo>
                    <a:pt x="0" y="135"/>
                  </a:lnTo>
                  <a:lnTo>
                    <a:pt x="330" y="135"/>
                  </a:lnTo>
                  <a:lnTo>
                    <a:pt x="333" y="83"/>
                  </a:lnTo>
                  <a:lnTo>
                    <a:pt x="336" y="11"/>
                  </a:lnTo>
                  <a:lnTo>
                    <a:pt x="336" y="0"/>
                  </a:lnTo>
                  <a:lnTo>
                    <a:pt x="0" y="0"/>
                  </a:lnTo>
                  <a:close/>
                </a:path>
              </a:pathLst>
            </a:custGeom>
            <a:solidFill>
              <a:srgbClr val="EC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2" name="Rectangle 34">
              <a:extLst>
                <a:ext uri="{FF2B5EF4-FFF2-40B4-BE49-F238E27FC236}">
                  <a16:creationId xmlns:a16="http://schemas.microsoft.com/office/drawing/2014/main" id="{D8110B1C-FB65-4104-9B51-45F5B77928EC}"/>
                </a:ext>
              </a:extLst>
            </p:cNvPr>
            <p:cNvSpPr>
              <a:spLocks noChangeArrowheads="1"/>
            </p:cNvSpPr>
            <p:nvPr/>
          </p:nvSpPr>
          <p:spPr bwMode="auto">
            <a:xfrm>
              <a:off x="7877175" y="5845177"/>
              <a:ext cx="176213" cy="1039813"/>
            </a:xfrm>
            <a:prstGeom prst="rect">
              <a:avLst/>
            </a:prstGeom>
            <a:solidFill>
              <a:srgbClr val="6096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grpSp>
      <p:pic>
        <p:nvPicPr>
          <p:cNvPr id="53" name="图片 52">
            <a:extLst>
              <a:ext uri="{FF2B5EF4-FFF2-40B4-BE49-F238E27FC236}">
                <a16:creationId xmlns:a16="http://schemas.microsoft.com/office/drawing/2014/main" id="{158D0F21-5B52-4E1C-91A8-2248DFA1C90E}"/>
              </a:ext>
            </a:extLst>
          </p:cNvPr>
          <p:cNvPicPr>
            <a:picLocks noChangeAspect="1"/>
          </p:cNvPicPr>
          <p:nvPr userDrawn="1"/>
        </p:nvPicPr>
        <p:blipFill>
          <a:blip r:embed="rId13"/>
          <a:stretch>
            <a:fillRect/>
          </a:stretch>
        </p:blipFill>
        <p:spPr>
          <a:xfrm>
            <a:off x="7825157" y="6239493"/>
            <a:ext cx="886339" cy="716200"/>
          </a:xfrm>
          <a:prstGeom prst="rect">
            <a:avLst/>
          </a:prstGeom>
        </p:spPr>
      </p:pic>
      <p:pic>
        <p:nvPicPr>
          <p:cNvPr id="55" name="图片 54">
            <a:extLst>
              <a:ext uri="{FF2B5EF4-FFF2-40B4-BE49-F238E27FC236}">
                <a16:creationId xmlns:a16="http://schemas.microsoft.com/office/drawing/2014/main" id="{AFD25CEA-48C4-4151-AD0D-8104BE8F5EAC}"/>
              </a:ext>
            </a:extLst>
          </p:cNvPr>
          <p:cNvPicPr>
            <a:picLocks noChangeAspect="1"/>
          </p:cNvPicPr>
          <p:nvPr userDrawn="1"/>
        </p:nvPicPr>
        <p:blipFill rotWithShape="1">
          <a:blip r:embed="rId14"/>
          <a:srcRect r="46888" b="75035"/>
          <a:stretch/>
        </p:blipFill>
        <p:spPr>
          <a:xfrm>
            <a:off x="-57477" y="-113396"/>
            <a:ext cx="5109328" cy="1621695"/>
          </a:xfrm>
          <a:prstGeom prst="rect">
            <a:avLst/>
          </a:prstGeom>
        </p:spPr>
      </p:pic>
      <p:pic>
        <p:nvPicPr>
          <p:cNvPr id="56" name="图片 55">
            <a:extLst>
              <a:ext uri="{FF2B5EF4-FFF2-40B4-BE49-F238E27FC236}">
                <a16:creationId xmlns:a16="http://schemas.microsoft.com/office/drawing/2014/main" id="{10167722-218B-42B3-AA67-E806A69D71BC}"/>
              </a:ext>
            </a:extLst>
          </p:cNvPr>
          <p:cNvPicPr>
            <a:picLocks noChangeAspect="1"/>
          </p:cNvPicPr>
          <p:nvPr userDrawn="1"/>
        </p:nvPicPr>
        <p:blipFill rotWithShape="1">
          <a:blip r:embed="rId15"/>
          <a:srcRect l="50228" b="77792"/>
          <a:stretch/>
        </p:blipFill>
        <p:spPr>
          <a:xfrm>
            <a:off x="7531127" y="-113404"/>
            <a:ext cx="4787943" cy="1442584"/>
          </a:xfrm>
          <a:prstGeom prst="rect">
            <a:avLst/>
          </a:prstGeom>
        </p:spPr>
      </p:pic>
      <p:grpSp>
        <p:nvGrpSpPr>
          <p:cNvPr id="2" name="组合 1">
            <a:extLst>
              <a:ext uri="{FF2B5EF4-FFF2-40B4-BE49-F238E27FC236}">
                <a16:creationId xmlns:a16="http://schemas.microsoft.com/office/drawing/2014/main" id="{50C88AB3-6912-4622-9DC0-DE030AF1B06A}"/>
              </a:ext>
            </a:extLst>
          </p:cNvPr>
          <p:cNvGrpSpPr/>
          <p:nvPr userDrawn="1"/>
        </p:nvGrpSpPr>
        <p:grpSpPr>
          <a:xfrm>
            <a:off x="3898902" y="67"/>
            <a:ext cx="4394200" cy="2765295"/>
            <a:chOff x="3898900" y="0"/>
            <a:chExt cx="4394200" cy="2765294"/>
          </a:xfrm>
        </p:grpSpPr>
        <p:pic>
          <p:nvPicPr>
            <p:cNvPr id="6" name="图片 5"/>
            <p:cNvPicPr>
              <a:picLocks noChangeAspect="1"/>
            </p:cNvPicPr>
            <p:nvPr userDrawn="1"/>
          </p:nvPicPr>
          <p:blipFill rotWithShape="1">
            <a:blip r:embed="rId16">
              <a:duotone>
                <a:schemeClr val="accent4">
                  <a:shade val="45000"/>
                  <a:satMod val="135000"/>
                </a:schemeClr>
                <a:prstClr val="white"/>
              </a:duotone>
            </a:blip>
            <a:srcRect l="1381" t="27983" r="1381" b="-2"/>
            <a:stretch/>
          </p:blipFill>
          <p:spPr>
            <a:xfrm>
              <a:off x="3898900" y="0"/>
              <a:ext cx="4394200" cy="2765294"/>
            </a:xfrm>
            <a:prstGeom prst="rect">
              <a:avLst/>
            </a:prstGeom>
            <a:effectLst>
              <a:outerShdw blurRad="50800" dist="38100" dir="2700000" algn="tl" rotWithShape="0">
                <a:prstClr val="black">
                  <a:alpha val="40000"/>
                </a:prstClr>
              </a:outerShdw>
            </a:effectLst>
          </p:spPr>
        </p:pic>
        <p:sp>
          <p:nvSpPr>
            <p:cNvPr id="21" name="文本框 20"/>
            <p:cNvSpPr txBox="1"/>
            <p:nvPr userDrawn="1"/>
          </p:nvSpPr>
          <p:spPr>
            <a:xfrm>
              <a:off x="4252391" y="654589"/>
              <a:ext cx="3687228" cy="933654"/>
            </a:xfrm>
            <a:prstGeom prst="rect">
              <a:avLst/>
            </a:prstGeom>
            <a:noFill/>
          </p:spPr>
          <p:txBody>
            <a:bodyPr wrap="none" rtlCol="0">
              <a:spAutoFit/>
            </a:bodyPr>
            <a:lstStyle/>
            <a:p>
              <a:pPr algn="ctr"/>
              <a:r>
                <a:rPr lang="zh-CN" altLang="en-US" sz="5467" dirty="0">
                  <a:solidFill>
                    <a:srgbClr val="E46B72"/>
                  </a:solidFill>
                  <a:latin typeface="华文行楷" panose="02010800040101010101" pitchFamily="2" charset="-122"/>
                  <a:ea typeface="华文行楷" panose="02010800040101010101" pitchFamily="2" charset="-122"/>
                </a:rPr>
                <a:t>未完，待续</a:t>
              </a:r>
            </a:p>
          </p:txBody>
        </p:sp>
        <p:sp>
          <p:nvSpPr>
            <p:cNvPr id="22" name="文本框 21"/>
            <p:cNvSpPr txBox="1"/>
            <p:nvPr userDrawn="1"/>
          </p:nvSpPr>
          <p:spPr>
            <a:xfrm>
              <a:off x="4205752" y="1489320"/>
              <a:ext cx="3708436" cy="64376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67" dirty="0">
                  <a:solidFill>
                    <a:srgbClr val="E46B72"/>
                  </a:solidFill>
                  <a:latin typeface="等线 Light"/>
                  <a:ea typeface="等线 Light"/>
                </a:rPr>
                <a:t>The user can demonstrate on a projector or computer, or print the presentation and make it into a film to be used in a wider field</a:t>
              </a:r>
            </a:p>
          </p:txBody>
        </p:sp>
        <p:sp>
          <p:nvSpPr>
            <p:cNvPr id="23" name="矩形 22"/>
            <p:cNvSpPr/>
            <p:nvPr userDrawn="1"/>
          </p:nvSpPr>
          <p:spPr>
            <a:xfrm>
              <a:off x="4309298" y="101317"/>
              <a:ext cx="3573414" cy="584775"/>
            </a:xfrm>
            <a:prstGeom prst="rect">
              <a:avLst/>
            </a:prstGeom>
          </p:spPr>
          <p:txBody>
            <a:bodyPr wrap="none">
              <a:spAutoFit/>
            </a:bodyPr>
            <a:lstStyle/>
            <a:p>
              <a:pPr algn="ctr"/>
              <a:r>
                <a:rPr lang="en-US" altLang="zh-CN" sz="3200" dirty="0">
                  <a:solidFill>
                    <a:srgbClr val="E46B72"/>
                  </a:solidFill>
                  <a:latin typeface="Algerian" panose="04020705040A02060702" pitchFamily="82" charset="0"/>
                </a:rPr>
                <a:t>Happy birthday</a:t>
              </a:r>
              <a:endParaRPr lang="zh-CN" altLang="en-US" sz="3200" dirty="0">
                <a:solidFill>
                  <a:srgbClr val="E46B72"/>
                </a:solidFill>
                <a:latin typeface="Algerian" panose="04020705040A02060702" pitchFamily="82" charset="0"/>
              </a:endParaRPr>
            </a:p>
          </p:txBody>
        </p:sp>
      </p:grpSp>
    </p:spTree>
    <p:extLst>
      <p:ext uri="{BB962C8B-B14F-4D97-AF65-F5344CB8AC3E}">
        <p14:creationId xmlns:p14="http://schemas.microsoft.com/office/powerpoint/2010/main" val="340354059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2A15-EB97-7D9C-2246-05E66027F15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E753FE-731B-7D8B-E94D-5C0BB946AF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596BF-1DA4-B078-FA8A-38ABF8348C32}"/>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21/03/2025</a:t>
            </a:fld>
            <a:endParaRPr lang="en-US"/>
          </a:p>
        </p:txBody>
      </p:sp>
      <p:sp>
        <p:nvSpPr>
          <p:cNvPr id="5" name="Footer Placeholder 4">
            <a:extLst>
              <a:ext uri="{FF2B5EF4-FFF2-40B4-BE49-F238E27FC236}">
                <a16:creationId xmlns:a16="http://schemas.microsoft.com/office/drawing/2014/main" id="{57905FFE-2604-21EF-FDAE-DAB78E1473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DCBC690-E4C6-4460-291F-64E4032A3157}"/>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0782988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90EA-FE50-FFB5-55FA-E60C52E6905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390-28CC-1B8C-09D4-83B06C14419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DF02-9823-EE4A-C249-530D29B41350}"/>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21/03/2025</a:t>
            </a:fld>
            <a:endParaRPr lang="en-US"/>
          </a:p>
        </p:txBody>
      </p:sp>
      <p:sp>
        <p:nvSpPr>
          <p:cNvPr id="5" name="Footer Placeholder 4">
            <a:extLst>
              <a:ext uri="{FF2B5EF4-FFF2-40B4-BE49-F238E27FC236}">
                <a16:creationId xmlns:a16="http://schemas.microsoft.com/office/drawing/2014/main" id="{F52947C0-E53E-1EA0-C97F-F550F55CC10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15D026C-3AD8-40F5-65F0-4312679BA883}"/>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7280701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A09C-D608-9A8F-54C8-4412D3B5A67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952DA-3BD0-FECE-0E54-C1D6512C7D6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691DF-B85A-3AB0-DF4B-5C2DE4F3497C}"/>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21/03/2025</a:t>
            </a:fld>
            <a:endParaRPr lang="en-US"/>
          </a:p>
        </p:txBody>
      </p:sp>
      <p:sp>
        <p:nvSpPr>
          <p:cNvPr id="5" name="Footer Placeholder 4">
            <a:extLst>
              <a:ext uri="{FF2B5EF4-FFF2-40B4-BE49-F238E27FC236}">
                <a16:creationId xmlns:a16="http://schemas.microsoft.com/office/drawing/2014/main" id="{5E158C97-0215-2FE5-1A10-31CCC95639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F92DE9-A2AD-3E13-8ACC-6BD1EF518D74}"/>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8596454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0CB5-8583-C53B-D59E-0698F0E2F1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7B312D-C8D9-F8C5-6E30-1E6E30B0916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A97B3D-0D1D-EDCC-8895-19AA7865DAB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1E8117-1A2B-CFAF-43BB-93CF78795D0A}"/>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21/03/2025</a:t>
            </a:fld>
            <a:endParaRPr lang="en-US"/>
          </a:p>
        </p:txBody>
      </p:sp>
      <p:sp>
        <p:nvSpPr>
          <p:cNvPr id="6" name="Footer Placeholder 5">
            <a:extLst>
              <a:ext uri="{FF2B5EF4-FFF2-40B4-BE49-F238E27FC236}">
                <a16:creationId xmlns:a16="http://schemas.microsoft.com/office/drawing/2014/main" id="{414719FB-7936-8A7A-292E-822169CAD9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5826357-1156-5FED-7D39-F0BDD9BE5536}"/>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8754148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A7DE-CF9F-0D63-E597-E62FA185D1D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9BB8390-BABE-6137-DBEA-49CBFF08284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F2E45-753D-2D46-4C78-5683BF55943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F853FE-95CA-C1A3-9568-1CBAD17F2DC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23823-E214-D830-3E6F-F4CD2CB08C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E2E104-8898-1A7D-FE46-3C41BEEB338F}"/>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21/03/2025</a:t>
            </a:fld>
            <a:endParaRPr lang="en-US"/>
          </a:p>
        </p:txBody>
      </p:sp>
      <p:sp>
        <p:nvSpPr>
          <p:cNvPr id="8" name="Footer Placeholder 7">
            <a:extLst>
              <a:ext uri="{FF2B5EF4-FFF2-40B4-BE49-F238E27FC236}">
                <a16:creationId xmlns:a16="http://schemas.microsoft.com/office/drawing/2014/main" id="{8A9B5D40-4CEE-9AAC-C4BC-50BC75DBC2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9D565BD-E68C-42A5-A339-E545E2EB1975}"/>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6269136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FD18-E710-08E5-42D6-8A1FE480EA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E4756F3-F8B4-B14B-1E8F-47B16F62265E}"/>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21/03/2025</a:t>
            </a:fld>
            <a:endParaRPr lang="en-US"/>
          </a:p>
        </p:txBody>
      </p:sp>
      <p:sp>
        <p:nvSpPr>
          <p:cNvPr id="4" name="Footer Placeholder 3">
            <a:extLst>
              <a:ext uri="{FF2B5EF4-FFF2-40B4-BE49-F238E27FC236}">
                <a16:creationId xmlns:a16="http://schemas.microsoft.com/office/drawing/2014/main" id="{FA4D7530-9F0A-D251-1278-AC547091AD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EA9B6F3-00A8-41A6-808D-B3EB7832D7C7}"/>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089418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CF351-E778-E854-EB00-94F383C29C27}"/>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21/03/2025</a:t>
            </a:fld>
            <a:endParaRPr lang="en-US"/>
          </a:p>
        </p:txBody>
      </p:sp>
      <p:sp>
        <p:nvSpPr>
          <p:cNvPr id="3" name="Footer Placeholder 2">
            <a:extLst>
              <a:ext uri="{FF2B5EF4-FFF2-40B4-BE49-F238E27FC236}">
                <a16:creationId xmlns:a16="http://schemas.microsoft.com/office/drawing/2014/main" id="{E6B9FFE3-E6C1-D350-4434-107C0B0B48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A6AA84B-CC63-40AE-9F79-9DB0E67D7BAE}"/>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6789958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A0AE-13E0-FE88-A8EF-A4DCCDC2DD8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0632E-916B-6D5D-521B-D542C666E04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F66AAA-EA15-A197-3D70-73CEC49802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9ACFB-2111-177E-97D5-200BCB4E0197}"/>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21/03/2025</a:t>
            </a:fld>
            <a:endParaRPr lang="en-US"/>
          </a:p>
        </p:txBody>
      </p:sp>
      <p:sp>
        <p:nvSpPr>
          <p:cNvPr id="6" name="Footer Placeholder 5">
            <a:extLst>
              <a:ext uri="{FF2B5EF4-FFF2-40B4-BE49-F238E27FC236}">
                <a16:creationId xmlns:a16="http://schemas.microsoft.com/office/drawing/2014/main" id="{0DAC2335-F5C3-E77D-BB6F-02FA186E6B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CC9D275-49D1-B36E-00E4-816A801FA267}"/>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99717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C97D-8EB3-58E7-D789-58D73541AD2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6072E7E-E295-9C0B-1B8E-03CC53C85E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EE02E1-C2D7-0678-9D3C-C1F6BE88436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433F99-0B3C-BD31-BD67-2B0FA978C66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4ACE56-360F-A95A-6A10-6BD52E79842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BA6C4C-D9DA-6713-C1DF-570E8AE311C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21/03/2025</a:t>
            </a:fld>
            <a:endParaRPr lang="en-US"/>
          </a:p>
        </p:txBody>
      </p:sp>
      <p:sp>
        <p:nvSpPr>
          <p:cNvPr id="8" name="Footer Placeholder 7">
            <a:extLst>
              <a:ext uri="{FF2B5EF4-FFF2-40B4-BE49-F238E27FC236}">
                <a16:creationId xmlns:a16="http://schemas.microsoft.com/office/drawing/2014/main" id="{A614C83D-9B4A-C7B7-B6CC-EC9A0B0246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2E80867-45FD-B54C-B663-2BFADC80D89C}"/>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5014810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8F7D-BB7D-7068-4817-EF6363F03D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0C758-29AF-E6BE-B95C-DD9A279173D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44342-D8D1-6597-E1BA-81FB7CAE6E1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8A7E7-48EC-F0A5-6D24-6BAA49411EE5}"/>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21/03/2025</a:t>
            </a:fld>
            <a:endParaRPr lang="en-US"/>
          </a:p>
        </p:txBody>
      </p:sp>
      <p:sp>
        <p:nvSpPr>
          <p:cNvPr id="6" name="Footer Placeholder 5">
            <a:extLst>
              <a:ext uri="{FF2B5EF4-FFF2-40B4-BE49-F238E27FC236}">
                <a16:creationId xmlns:a16="http://schemas.microsoft.com/office/drawing/2014/main" id="{076529AA-17EF-B2B1-7B10-BDDD0EEF6F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DE5DB26-5C77-C73A-8FA7-9E1B6EDA760B}"/>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4716314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6F27-EC85-0F9F-CEA1-E6D6D01FB7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E1FEA-AA4B-C354-3366-429C352A4B2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4A5F7-3D4D-21C1-1F5A-D3AB9EE09142}"/>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21/03/2025</a:t>
            </a:fld>
            <a:endParaRPr lang="en-US"/>
          </a:p>
        </p:txBody>
      </p:sp>
      <p:sp>
        <p:nvSpPr>
          <p:cNvPr id="5" name="Footer Placeholder 4">
            <a:extLst>
              <a:ext uri="{FF2B5EF4-FFF2-40B4-BE49-F238E27FC236}">
                <a16:creationId xmlns:a16="http://schemas.microsoft.com/office/drawing/2014/main" id="{C32FE43F-E9C1-C253-663B-3C28A0C304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506018-EBE1-0651-7DF6-2DEDB0C12DFA}"/>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7626477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8E7DC-10FC-1039-D167-B4E6C138109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03025-22B5-EACF-7FB7-B29CD5E5686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E0794-3D90-0DFC-A2FE-0278EB99477A}"/>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21/03/2025</a:t>
            </a:fld>
            <a:endParaRPr lang="en-US"/>
          </a:p>
        </p:txBody>
      </p:sp>
      <p:sp>
        <p:nvSpPr>
          <p:cNvPr id="5" name="Footer Placeholder 4">
            <a:extLst>
              <a:ext uri="{FF2B5EF4-FFF2-40B4-BE49-F238E27FC236}">
                <a16:creationId xmlns:a16="http://schemas.microsoft.com/office/drawing/2014/main" id="{181A39E8-17E5-DFFA-57D6-DDFA26A97D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DC22B1-4620-694D-902B-215A53785BF2}"/>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64645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F47F0-DB83-6F35-371A-362148F5DD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52C1F34-06D7-71DA-D72C-A96BF9ABA90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21/03/2025</a:t>
            </a:fld>
            <a:endParaRPr lang="en-US"/>
          </a:p>
        </p:txBody>
      </p:sp>
      <p:sp>
        <p:nvSpPr>
          <p:cNvPr id="4" name="Footer Placeholder 3">
            <a:extLst>
              <a:ext uri="{FF2B5EF4-FFF2-40B4-BE49-F238E27FC236}">
                <a16:creationId xmlns:a16="http://schemas.microsoft.com/office/drawing/2014/main" id="{982AA55B-69E5-CEDE-390B-8C0EA84186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CB62E1E-142A-F362-4A54-C726A7368D5C}"/>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63204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C378D5-F7C1-BFA6-D0C7-694E21734AF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21/03/2025</a:t>
            </a:fld>
            <a:endParaRPr lang="en-US"/>
          </a:p>
        </p:txBody>
      </p:sp>
      <p:sp>
        <p:nvSpPr>
          <p:cNvPr id="3" name="Footer Placeholder 2">
            <a:extLst>
              <a:ext uri="{FF2B5EF4-FFF2-40B4-BE49-F238E27FC236}">
                <a16:creationId xmlns:a16="http://schemas.microsoft.com/office/drawing/2014/main" id="{C0383D7E-34BB-CDA6-CE63-6368D77FC5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2DBA0FC-FE37-2645-4751-C4D08F92D09E}"/>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84309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D93F1-D547-3263-6141-30292E7FD93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DD15C0-E8C9-5E77-40AD-B1C842910C4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1AF878-4E41-D386-2A44-857C365A05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A9BFBB-754B-EBBA-5CBD-D5983F926D0E}"/>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21/03/2025</a:t>
            </a:fld>
            <a:endParaRPr lang="en-US"/>
          </a:p>
        </p:txBody>
      </p:sp>
      <p:sp>
        <p:nvSpPr>
          <p:cNvPr id="6" name="Footer Placeholder 5">
            <a:extLst>
              <a:ext uri="{FF2B5EF4-FFF2-40B4-BE49-F238E27FC236}">
                <a16:creationId xmlns:a16="http://schemas.microsoft.com/office/drawing/2014/main" id="{50E4A4DC-4A75-A8A3-97C5-3020E573DF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EBFB60F-508F-3FE6-0805-3CD819DFFDA1}"/>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426663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825FA-3783-6FED-6D0E-6561205622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CECEDE-BAE2-3642-972B-9CD8780C262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862A84-4B13-6B63-7535-15AED4372A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8DABB-237F-B6BF-6B8D-30F4072FC971}"/>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21/03/2025</a:t>
            </a:fld>
            <a:endParaRPr lang="en-US"/>
          </a:p>
        </p:txBody>
      </p:sp>
      <p:sp>
        <p:nvSpPr>
          <p:cNvPr id="6" name="Footer Placeholder 5">
            <a:extLst>
              <a:ext uri="{FF2B5EF4-FFF2-40B4-BE49-F238E27FC236}">
                <a16:creationId xmlns:a16="http://schemas.microsoft.com/office/drawing/2014/main" id="{EB4EAAC2-66C1-1D57-32E4-C53BA31CF6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ED13EF4-BEB5-31E1-92F4-CD9338F02A63}"/>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85206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image" Target="../media/image6.emf"/><Relationship Id="rId21" Type="http://schemas.openxmlformats.org/officeDocument/2006/relationships/slideLayout" Target="../slideLayouts/slideLayout32.xml"/><Relationship Id="rId34" Type="http://schemas.openxmlformats.org/officeDocument/2006/relationships/tags" Target="../tags/tag3.xml"/><Relationship Id="rId42" Type="http://schemas.openxmlformats.org/officeDocument/2006/relationships/image" Target="../media/image9.emf"/><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ags" Target="../tags/tag1.xml"/><Relationship Id="rId37" Type="http://schemas.openxmlformats.org/officeDocument/2006/relationships/image" Target="../media/image4.emf"/><Relationship Id="rId40" Type="http://schemas.openxmlformats.org/officeDocument/2006/relationships/image" Target="../media/image7.emf"/><Relationship Id="rId45" Type="http://schemas.openxmlformats.org/officeDocument/2006/relationships/image" Target="../media/image1.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image" Target="../media/image3.e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4" Type="http://schemas.openxmlformats.org/officeDocument/2006/relationships/image" Target="../media/image1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image" Target="../media/image2.emf"/><Relationship Id="rId43" Type="http://schemas.openxmlformats.org/officeDocument/2006/relationships/image" Target="../media/image10.png"/><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ags" Target="../tags/tag2.xml"/><Relationship Id="rId38" Type="http://schemas.openxmlformats.org/officeDocument/2006/relationships/image" Target="../media/image5.emf"/><Relationship Id="rId20" Type="http://schemas.openxmlformats.org/officeDocument/2006/relationships/slideLayout" Target="../slideLayouts/slideLayout31.xml"/><Relationship Id="rId41"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circle with white text and a black background&#10;&#10;Description automatically generated">
            <a:extLst>
              <a:ext uri="{FF2B5EF4-FFF2-40B4-BE49-F238E27FC236}">
                <a16:creationId xmlns:a16="http://schemas.microsoft.com/office/drawing/2014/main" id="{2A051D90-E9F9-487F-BC8B-A4C5B4D2F7B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81962" y="0"/>
            <a:ext cx="1629584" cy="1629584"/>
          </a:xfrm>
          <a:prstGeom prst="rect">
            <a:avLst/>
          </a:prstGeom>
        </p:spPr>
      </p:pic>
    </p:spTree>
    <p:extLst>
      <p:ext uri="{BB962C8B-B14F-4D97-AF65-F5344CB8AC3E}">
        <p14:creationId xmlns:p14="http://schemas.microsoft.com/office/powerpoint/2010/main" val="4274325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BD3BB"/>
        </a:solidFill>
        <a:effectLst/>
      </p:bgPr>
    </p:bg>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A82328B1-B3AF-4114-BB93-878447E71B23}"/>
              </a:ext>
            </a:extLst>
          </p:cNvPr>
          <p:cNvPicPr>
            <a:picLocks noChangeAspect="1"/>
          </p:cNvPicPr>
          <p:nvPr userDrawn="1"/>
        </p:nvPicPr>
        <p:blipFill rotWithShape="1">
          <a:blip r:embed="rId35"/>
          <a:srcRect t="17809" b="17809"/>
          <a:stretch/>
        </p:blipFill>
        <p:spPr>
          <a:xfrm>
            <a:off x="0" y="-1"/>
            <a:ext cx="12192000" cy="6858001"/>
          </a:xfrm>
          <a:prstGeom prst="rect">
            <a:avLst/>
          </a:prstGeom>
        </p:spPr>
      </p:pic>
      <p:grpSp>
        <p:nvGrpSpPr>
          <p:cNvPr id="7" name="组合 6">
            <a:extLst>
              <a:ext uri="{FF2B5EF4-FFF2-40B4-BE49-F238E27FC236}">
                <a16:creationId xmlns:a16="http://schemas.microsoft.com/office/drawing/2014/main" id="{A9F214B8-3601-477A-92E2-1669DC7373C7}"/>
              </a:ext>
            </a:extLst>
          </p:cNvPr>
          <p:cNvGrpSpPr/>
          <p:nvPr userDrawn="1"/>
        </p:nvGrpSpPr>
        <p:grpSpPr>
          <a:xfrm>
            <a:off x="-57479" y="-113404"/>
            <a:ext cx="12376520" cy="6971407"/>
            <a:chOff x="-57478" y="-113406"/>
            <a:chExt cx="12376520" cy="6971406"/>
          </a:xfrm>
        </p:grpSpPr>
        <p:grpSp>
          <p:nvGrpSpPr>
            <p:cNvPr id="9" name="组合 8">
              <a:extLst>
                <a:ext uri="{FF2B5EF4-FFF2-40B4-BE49-F238E27FC236}">
                  <a16:creationId xmlns:a16="http://schemas.microsoft.com/office/drawing/2014/main" id="{DBFF5D21-4A83-492F-8A64-73F334674B24}"/>
                </a:ext>
              </a:extLst>
            </p:cNvPr>
            <p:cNvGrpSpPr/>
            <p:nvPr userDrawn="1"/>
          </p:nvGrpSpPr>
          <p:grpSpPr>
            <a:xfrm>
              <a:off x="-57478" y="-113406"/>
              <a:ext cx="12376520" cy="6971406"/>
              <a:chOff x="-57478" y="-113406"/>
              <a:chExt cx="12376520" cy="6971406"/>
            </a:xfrm>
          </p:grpSpPr>
          <p:pic>
            <p:nvPicPr>
              <p:cNvPr id="28" name="图片 27">
                <a:extLst>
                  <a:ext uri="{FF2B5EF4-FFF2-40B4-BE49-F238E27FC236}">
                    <a16:creationId xmlns:a16="http://schemas.microsoft.com/office/drawing/2014/main" id="{034A3945-34AC-4CF3-9090-9E44F1DA3137}"/>
                  </a:ext>
                </a:extLst>
              </p:cNvPr>
              <p:cNvPicPr>
                <a:picLocks noChangeAspect="1"/>
              </p:cNvPicPr>
              <p:nvPr/>
            </p:nvPicPr>
            <p:blipFill rotWithShape="1">
              <a:blip r:embed="rId36"/>
              <a:srcRect t="3015" b="13681"/>
              <a:stretch/>
            </p:blipFill>
            <p:spPr>
              <a:xfrm>
                <a:off x="8510" y="0"/>
                <a:ext cx="12191999" cy="6858000"/>
              </a:xfrm>
              <a:prstGeom prst="rect">
                <a:avLst/>
              </a:prstGeom>
            </p:spPr>
          </p:pic>
          <p:pic>
            <p:nvPicPr>
              <p:cNvPr id="29" name="图片 28">
                <a:extLst>
                  <a:ext uri="{FF2B5EF4-FFF2-40B4-BE49-F238E27FC236}">
                    <a16:creationId xmlns:a16="http://schemas.microsoft.com/office/drawing/2014/main" id="{159DFEEC-16A9-4787-A441-885A271D43B1}"/>
                  </a:ext>
                </a:extLst>
              </p:cNvPr>
              <p:cNvPicPr>
                <a:picLocks noChangeAspect="1"/>
              </p:cNvPicPr>
              <p:nvPr/>
            </p:nvPicPr>
            <p:blipFill rotWithShape="1">
              <a:blip r:embed="rId37"/>
              <a:srcRect r="46888" b="75035"/>
              <a:stretch/>
            </p:blipFill>
            <p:spPr>
              <a:xfrm>
                <a:off x="-57478" y="-113406"/>
                <a:ext cx="5109328" cy="1621695"/>
              </a:xfrm>
              <a:prstGeom prst="rect">
                <a:avLst/>
              </a:prstGeom>
            </p:spPr>
          </p:pic>
          <p:pic>
            <p:nvPicPr>
              <p:cNvPr id="30" name="图片 29">
                <a:extLst>
                  <a:ext uri="{FF2B5EF4-FFF2-40B4-BE49-F238E27FC236}">
                    <a16:creationId xmlns:a16="http://schemas.microsoft.com/office/drawing/2014/main" id="{A04E0202-56A4-4441-AEE0-CA7ED2312626}"/>
                  </a:ext>
                </a:extLst>
              </p:cNvPr>
              <p:cNvPicPr>
                <a:picLocks noChangeAspect="1"/>
              </p:cNvPicPr>
              <p:nvPr/>
            </p:nvPicPr>
            <p:blipFill rotWithShape="1">
              <a:blip r:embed="rId38"/>
              <a:srcRect l="50228" b="77792"/>
              <a:stretch/>
            </p:blipFill>
            <p:spPr>
              <a:xfrm>
                <a:off x="7531100" y="-113404"/>
                <a:ext cx="4787942" cy="1442584"/>
              </a:xfrm>
              <a:prstGeom prst="rect">
                <a:avLst/>
              </a:prstGeom>
            </p:spPr>
          </p:pic>
        </p:grpSp>
        <p:pic>
          <p:nvPicPr>
            <p:cNvPr id="8" name="图片 7">
              <a:extLst>
                <a:ext uri="{FF2B5EF4-FFF2-40B4-BE49-F238E27FC236}">
                  <a16:creationId xmlns:a16="http://schemas.microsoft.com/office/drawing/2014/main" id="{5DA078E1-FCB0-459F-B6A3-12E3D683CEA6}"/>
                </a:ext>
              </a:extLst>
            </p:cNvPr>
            <p:cNvPicPr>
              <a:picLocks noChangeAspect="1"/>
            </p:cNvPicPr>
            <p:nvPr userDrawn="1"/>
          </p:nvPicPr>
          <p:blipFill rotWithShape="1">
            <a:blip r:embed="rId39"/>
            <a:srcRect l="61222" t="40615" r="13364" b="7184"/>
            <a:stretch/>
          </p:blipFill>
          <p:spPr>
            <a:xfrm flipH="1">
              <a:off x="10664959" y="3903827"/>
              <a:ext cx="1637728" cy="2271550"/>
            </a:xfrm>
            <a:prstGeom prst="rect">
              <a:avLst/>
            </a:prstGeom>
          </p:spPr>
        </p:pic>
        <p:pic>
          <p:nvPicPr>
            <p:cNvPr id="11" name="PA_图片 72">
              <a:extLst>
                <a:ext uri="{FF2B5EF4-FFF2-40B4-BE49-F238E27FC236}">
                  <a16:creationId xmlns:a16="http://schemas.microsoft.com/office/drawing/2014/main" id="{F7B94D7D-CD8A-42E6-A27E-F306ED90FAA3}"/>
                </a:ext>
              </a:extLst>
            </p:cNvPr>
            <p:cNvPicPr>
              <a:picLocks noChangeAspect="1"/>
            </p:cNvPicPr>
            <p:nvPr userDrawn="1">
              <p:custDataLst>
                <p:tags r:id="rId32"/>
              </p:custDataLst>
            </p:nvPr>
          </p:nvPicPr>
          <p:blipFill>
            <a:blip r:embed="rId40"/>
            <a:stretch>
              <a:fillRect/>
            </a:stretch>
          </p:blipFill>
          <p:spPr>
            <a:xfrm>
              <a:off x="704598" y="2537432"/>
              <a:ext cx="795898" cy="776824"/>
            </a:xfrm>
            <a:prstGeom prst="rect">
              <a:avLst/>
            </a:prstGeom>
          </p:spPr>
        </p:pic>
        <p:sp>
          <p:nvSpPr>
            <p:cNvPr id="12" name="PA_任意多边形 6">
              <a:extLst>
                <a:ext uri="{FF2B5EF4-FFF2-40B4-BE49-F238E27FC236}">
                  <a16:creationId xmlns:a16="http://schemas.microsoft.com/office/drawing/2014/main" id="{11140E0C-FC11-4BA2-AC91-32247C809FA8}"/>
                </a:ext>
              </a:extLst>
            </p:cNvPr>
            <p:cNvSpPr>
              <a:spLocks noEditPoints="1"/>
            </p:cNvSpPr>
            <p:nvPr userDrawn="1">
              <p:custDataLst>
                <p:tags r:id="rId33"/>
              </p:custDataLst>
            </p:nvPr>
          </p:nvSpPr>
          <p:spPr bwMode="auto">
            <a:xfrm rot="281403">
              <a:off x="11358536" y="2247577"/>
              <a:ext cx="531813" cy="1092200"/>
            </a:xfrm>
            <a:custGeom>
              <a:avLst/>
              <a:gdLst>
                <a:gd name="T0" fmla="*/ 138 w 244"/>
                <a:gd name="T1" fmla="*/ 244 h 502"/>
                <a:gd name="T2" fmla="*/ 159 w 244"/>
                <a:gd name="T3" fmla="*/ 245 h 502"/>
                <a:gd name="T4" fmla="*/ 165 w 244"/>
                <a:gd name="T5" fmla="*/ 248 h 502"/>
                <a:gd name="T6" fmla="*/ 138 w 244"/>
                <a:gd name="T7" fmla="*/ 244 h 502"/>
                <a:gd name="T8" fmla="*/ 104 w 244"/>
                <a:gd name="T9" fmla="*/ 225 h 502"/>
                <a:gd name="T10" fmla="*/ 76 w 244"/>
                <a:gd name="T11" fmla="*/ 186 h 502"/>
                <a:gd name="T12" fmla="*/ 123 w 244"/>
                <a:gd name="T13" fmla="*/ 152 h 502"/>
                <a:gd name="T14" fmla="*/ 143 w 244"/>
                <a:gd name="T15" fmla="*/ 146 h 502"/>
                <a:gd name="T16" fmla="*/ 159 w 244"/>
                <a:gd name="T17" fmla="*/ 153 h 502"/>
                <a:gd name="T18" fmla="*/ 186 w 244"/>
                <a:gd name="T19" fmla="*/ 160 h 502"/>
                <a:gd name="T20" fmla="*/ 207 w 244"/>
                <a:gd name="T21" fmla="*/ 159 h 502"/>
                <a:gd name="T22" fmla="*/ 214 w 244"/>
                <a:gd name="T23" fmla="*/ 144 h 502"/>
                <a:gd name="T24" fmla="*/ 205 w 244"/>
                <a:gd name="T25" fmla="*/ 134 h 502"/>
                <a:gd name="T26" fmla="*/ 167 w 244"/>
                <a:gd name="T27" fmla="*/ 129 h 502"/>
                <a:gd name="T28" fmla="*/ 145 w 244"/>
                <a:gd name="T29" fmla="*/ 132 h 502"/>
                <a:gd name="T30" fmla="*/ 108 w 244"/>
                <a:gd name="T31" fmla="*/ 83 h 502"/>
                <a:gd name="T32" fmla="*/ 155 w 244"/>
                <a:gd name="T33" fmla="*/ 38 h 502"/>
                <a:gd name="T34" fmla="*/ 242 w 244"/>
                <a:gd name="T35" fmla="*/ 15 h 502"/>
                <a:gd name="T36" fmla="*/ 244 w 244"/>
                <a:gd name="T37" fmla="*/ 2 h 502"/>
                <a:gd name="T38" fmla="*/ 149 w 244"/>
                <a:gd name="T39" fmla="*/ 26 h 502"/>
                <a:gd name="T40" fmla="*/ 95 w 244"/>
                <a:gd name="T41" fmla="*/ 78 h 502"/>
                <a:gd name="T42" fmla="*/ 126 w 244"/>
                <a:gd name="T43" fmla="*/ 137 h 502"/>
                <a:gd name="T44" fmla="*/ 118 w 244"/>
                <a:gd name="T45" fmla="*/ 140 h 502"/>
                <a:gd name="T46" fmla="*/ 64 w 244"/>
                <a:gd name="T47" fmla="*/ 179 h 502"/>
                <a:gd name="T48" fmla="*/ 97 w 244"/>
                <a:gd name="T49" fmla="*/ 237 h 502"/>
                <a:gd name="T50" fmla="*/ 101 w 244"/>
                <a:gd name="T51" fmla="*/ 239 h 502"/>
                <a:gd name="T52" fmla="*/ 60 w 244"/>
                <a:gd name="T53" fmla="*/ 259 h 502"/>
                <a:gd name="T54" fmla="*/ 41 w 244"/>
                <a:gd name="T55" fmla="*/ 275 h 502"/>
                <a:gd name="T56" fmla="*/ 31 w 244"/>
                <a:gd name="T57" fmla="*/ 313 h 502"/>
                <a:gd name="T58" fmla="*/ 45 w 244"/>
                <a:gd name="T59" fmla="*/ 336 h 502"/>
                <a:gd name="T60" fmla="*/ 60 w 244"/>
                <a:gd name="T61" fmla="*/ 349 h 502"/>
                <a:gd name="T62" fmla="*/ 18 w 244"/>
                <a:gd name="T63" fmla="*/ 381 h 502"/>
                <a:gd name="T64" fmla="*/ 33 w 244"/>
                <a:gd name="T65" fmla="*/ 454 h 502"/>
                <a:gd name="T66" fmla="*/ 46 w 244"/>
                <a:gd name="T67" fmla="*/ 502 h 502"/>
                <a:gd name="T68" fmla="*/ 60 w 244"/>
                <a:gd name="T69" fmla="*/ 495 h 502"/>
                <a:gd name="T70" fmla="*/ 41 w 244"/>
                <a:gd name="T71" fmla="*/ 444 h 502"/>
                <a:gd name="T72" fmla="*/ 29 w 244"/>
                <a:gd name="T73" fmla="*/ 390 h 502"/>
                <a:gd name="T74" fmla="*/ 75 w 244"/>
                <a:gd name="T75" fmla="*/ 356 h 502"/>
                <a:gd name="T76" fmla="*/ 119 w 244"/>
                <a:gd name="T77" fmla="*/ 355 h 502"/>
                <a:gd name="T78" fmla="*/ 134 w 244"/>
                <a:gd name="T79" fmla="*/ 333 h 502"/>
                <a:gd name="T80" fmla="*/ 81 w 244"/>
                <a:gd name="T81" fmla="*/ 339 h 502"/>
                <a:gd name="T82" fmla="*/ 75 w 244"/>
                <a:gd name="T83" fmla="*/ 341 h 502"/>
                <a:gd name="T84" fmla="*/ 74 w 244"/>
                <a:gd name="T85" fmla="*/ 340 h 502"/>
                <a:gd name="T86" fmla="*/ 55 w 244"/>
                <a:gd name="T87" fmla="*/ 326 h 502"/>
                <a:gd name="T88" fmla="*/ 45 w 244"/>
                <a:gd name="T89" fmla="*/ 309 h 502"/>
                <a:gd name="T90" fmla="*/ 51 w 244"/>
                <a:gd name="T91" fmla="*/ 285 h 502"/>
                <a:gd name="T92" fmla="*/ 67 w 244"/>
                <a:gd name="T93" fmla="*/ 271 h 502"/>
                <a:gd name="T94" fmla="*/ 120 w 244"/>
                <a:gd name="T95" fmla="*/ 248 h 502"/>
                <a:gd name="T96" fmla="*/ 144 w 244"/>
                <a:gd name="T97" fmla="*/ 256 h 502"/>
                <a:gd name="T98" fmla="*/ 178 w 244"/>
                <a:gd name="T99" fmla="*/ 258 h 502"/>
                <a:gd name="T100" fmla="*/ 180 w 244"/>
                <a:gd name="T101" fmla="*/ 244 h 502"/>
                <a:gd name="T102" fmla="*/ 177 w 244"/>
                <a:gd name="T103" fmla="*/ 240 h 502"/>
                <a:gd name="T104" fmla="*/ 124 w 244"/>
                <a:gd name="T105" fmla="*/ 233 h 502"/>
                <a:gd name="T106" fmla="*/ 121 w 244"/>
                <a:gd name="T107" fmla="*/ 234 h 502"/>
                <a:gd name="T108" fmla="*/ 104 w 244"/>
                <a:gd name="T109" fmla="*/ 225 h 502"/>
                <a:gd name="T110" fmla="*/ 188 w 244"/>
                <a:gd name="T111" fmla="*/ 146 h 502"/>
                <a:gd name="T112" fmla="*/ 171 w 244"/>
                <a:gd name="T113" fmla="*/ 142 h 502"/>
                <a:gd name="T114" fmla="*/ 198 w 244"/>
                <a:gd name="T115" fmla="*/ 146 h 502"/>
                <a:gd name="T116" fmla="*/ 200 w 244"/>
                <a:gd name="T117" fmla="*/ 147 h 502"/>
                <a:gd name="T118" fmla="*/ 188 w 244"/>
                <a:gd name="T119" fmla="*/ 146 h 502"/>
                <a:gd name="T120" fmla="*/ 97 w 244"/>
                <a:gd name="T121" fmla="*/ 347 h 502"/>
                <a:gd name="T122" fmla="*/ 122 w 244"/>
                <a:gd name="T123" fmla="*/ 340 h 502"/>
                <a:gd name="T124" fmla="*/ 97 w 244"/>
                <a:gd name="T125" fmla="*/ 347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502">
                  <a:moveTo>
                    <a:pt x="138" y="244"/>
                  </a:moveTo>
                  <a:cubicBezTo>
                    <a:pt x="138" y="244"/>
                    <a:pt x="153" y="245"/>
                    <a:pt x="159" y="245"/>
                  </a:cubicBezTo>
                  <a:cubicBezTo>
                    <a:pt x="165" y="246"/>
                    <a:pt x="168" y="247"/>
                    <a:pt x="165" y="248"/>
                  </a:cubicBezTo>
                  <a:cubicBezTo>
                    <a:pt x="163" y="249"/>
                    <a:pt x="138" y="244"/>
                    <a:pt x="138" y="244"/>
                  </a:cubicBezTo>
                  <a:close/>
                  <a:moveTo>
                    <a:pt x="104" y="225"/>
                  </a:moveTo>
                  <a:cubicBezTo>
                    <a:pt x="84" y="213"/>
                    <a:pt x="69" y="199"/>
                    <a:pt x="76" y="186"/>
                  </a:cubicBezTo>
                  <a:cubicBezTo>
                    <a:pt x="84" y="171"/>
                    <a:pt x="102" y="160"/>
                    <a:pt x="123" y="152"/>
                  </a:cubicBezTo>
                  <a:cubicBezTo>
                    <a:pt x="129" y="150"/>
                    <a:pt x="136" y="148"/>
                    <a:pt x="143" y="146"/>
                  </a:cubicBezTo>
                  <a:cubicBezTo>
                    <a:pt x="149" y="149"/>
                    <a:pt x="154" y="151"/>
                    <a:pt x="159" y="153"/>
                  </a:cubicBezTo>
                  <a:cubicBezTo>
                    <a:pt x="169" y="156"/>
                    <a:pt x="178" y="159"/>
                    <a:pt x="186" y="160"/>
                  </a:cubicBezTo>
                  <a:cubicBezTo>
                    <a:pt x="195" y="161"/>
                    <a:pt x="202" y="161"/>
                    <a:pt x="207" y="159"/>
                  </a:cubicBezTo>
                  <a:cubicBezTo>
                    <a:pt x="214" y="157"/>
                    <a:pt x="217" y="152"/>
                    <a:pt x="214" y="144"/>
                  </a:cubicBezTo>
                  <a:cubicBezTo>
                    <a:pt x="213" y="140"/>
                    <a:pt x="209" y="137"/>
                    <a:pt x="205" y="134"/>
                  </a:cubicBezTo>
                  <a:cubicBezTo>
                    <a:pt x="196" y="129"/>
                    <a:pt x="183" y="127"/>
                    <a:pt x="167" y="129"/>
                  </a:cubicBezTo>
                  <a:cubicBezTo>
                    <a:pt x="160" y="129"/>
                    <a:pt x="152" y="130"/>
                    <a:pt x="145" y="132"/>
                  </a:cubicBezTo>
                  <a:cubicBezTo>
                    <a:pt x="121" y="120"/>
                    <a:pt x="101" y="102"/>
                    <a:pt x="108" y="83"/>
                  </a:cubicBezTo>
                  <a:cubicBezTo>
                    <a:pt x="115" y="64"/>
                    <a:pt x="133" y="49"/>
                    <a:pt x="155" y="38"/>
                  </a:cubicBezTo>
                  <a:cubicBezTo>
                    <a:pt x="189" y="21"/>
                    <a:pt x="228" y="13"/>
                    <a:pt x="242" y="15"/>
                  </a:cubicBezTo>
                  <a:cubicBezTo>
                    <a:pt x="244" y="2"/>
                    <a:pt x="244" y="2"/>
                    <a:pt x="244" y="2"/>
                  </a:cubicBezTo>
                  <a:cubicBezTo>
                    <a:pt x="228" y="0"/>
                    <a:pt x="185" y="7"/>
                    <a:pt x="149" y="26"/>
                  </a:cubicBezTo>
                  <a:cubicBezTo>
                    <a:pt x="124" y="38"/>
                    <a:pt x="103" y="56"/>
                    <a:pt x="95" y="78"/>
                  </a:cubicBezTo>
                  <a:cubicBezTo>
                    <a:pt x="86" y="102"/>
                    <a:pt x="103" y="122"/>
                    <a:pt x="126" y="137"/>
                  </a:cubicBezTo>
                  <a:cubicBezTo>
                    <a:pt x="123" y="138"/>
                    <a:pt x="120" y="139"/>
                    <a:pt x="118" y="140"/>
                  </a:cubicBezTo>
                  <a:cubicBezTo>
                    <a:pt x="95" y="148"/>
                    <a:pt x="74" y="161"/>
                    <a:pt x="64" y="179"/>
                  </a:cubicBezTo>
                  <a:cubicBezTo>
                    <a:pt x="52" y="201"/>
                    <a:pt x="71" y="222"/>
                    <a:pt x="97" y="237"/>
                  </a:cubicBezTo>
                  <a:cubicBezTo>
                    <a:pt x="98" y="238"/>
                    <a:pt x="100" y="238"/>
                    <a:pt x="101" y="239"/>
                  </a:cubicBezTo>
                  <a:cubicBezTo>
                    <a:pt x="87" y="244"/>
                    <a:pt x="72" y="251"/>
                    <a:pt x="60" y="259"/>
                  </a:cubicBezTo>
                  <a:cubicBezTo>
                    <a:pt x="53" y="264"/>
                    <a:pt x="46" y="270"/>
                    <a:pt x="41" y="275"/>
                  </a:cubicBezTo>
                  <a:cubicBezTo>
                    <a:pt x="30" y="287"/>
                    <a:pt x="28" y="300"/>
                    <a:pt x="31" y="313"/>
                  </a:cubicBezTo>
                  <a:cubicBezTo>
                    <a:pt x="34" y="321"/>
                    <a:pt x="39" y="329"/>
                    <a:pt x="45" y="336"/>
                  </a:cubicBezTo>
                  <a:cubicBezTo>
                    <a:pt x="49" y="341"/>
                    <a:pt x="55" y="345"/>
                    <a:pt x="60" y="349"/>
                  </a:cubicBezTo>
                  <a:cubicBezTo>
                    <a:pt x="44" y="357"/>
                    <a:pt x="28" y="369"/>
                    <a:pt x="18" y="381"/>
                  </a:cubicBezTo>
                  <a:cubicBezTo>
                    <a:pt x="1" y="403"/>
                    <a:pt x="0" y="429"/>
                    <a:pt x="33" y="454"/>
                  </a:cubicBezTo>
                  <a:cubicBezTo>
                    <a:pt x="47" y="465"/>
                    <a:pt x="48" y="486"/>
                    <a:pt x="46" y="502"/>
                  </a:cubicBezTo>
                  <a:cubicBezTo>
                    <a:pt x="60" y="495"/>
                    <a:pt x="60" y="495"/>
                    <a:pt x="60" y="495"/>
                  </a:cubicBezTo>
                  <a:cubicBezTo>
                    <a:pt x="61" y="476"/>
                    <a:pt x="57" y="456"/>
                    <a:pt x="41" y="444"/>
                  </a:cubicBezTo>
                  <a:cubicBezTo>
                    <a:pt x="16" y="424"/>
                    <a:pt x="17" y="405"/>
                    <a:pt x="29" y="390"/>
                  </a:cubicBezTo>
                  <a:cubicBezTo>
                    <a:pt x="39" y="376"/>
                    <a:pt x="57" y="365"/>
                    <a:pt x="75" y="356"/>
                  </a:cubicBezTo>
                  <a:cubicBezTo>
                    <a:pt x="91" y="362"/>
                    <a:pt x="107" y="363"/>
                    <a:pt x="119" y="355"/>
                  </a:cubicBezTo>
                  <a:cubicBezTo>
                    <a:pt x="134" y="346"/>
                    <a:pt x="137" y="338"/>
                    <a:pt x="134" y="333"/>
                  </a:cubicBezTo>
                  <a:cubicBezTo>
                    <a:pt x="130" y="326"/>
                    <a:pt x="106" y="329"/>
                    <a:pt x="81" y="339"/>
                  </a:cubicBezTo>
                  <a:cubicBezTo>
                    <a:pt x="79" y="340"/>
                    <a:pt x="77" y="340"/>
                    <a:pt x="75" y="341"/>
                  </a:cubicBezTo>
                  <a:cubicBezTo>
                    <a:pt x="74" y="340"/>
                    <a:pt x="74" y="340"/>
                    <a:pt x="74" y="340"/>
                  </a:cubicBezTo>
                  <a:cubicBezTo>
                    <a:pt x="67" y="337"/>
                    <a:pt x="60" y="332"/>
                    <a:pt x="55" y="326"/>
                  </a:cubicBezTo>
                  <a:cubicBezTo>
                    <a:pt x="50" y="321"/>
                    <a:pt x="46" y="315"/>
                    <a:pt x="45" y="309"/>
                  </a:cubicBezTo>
                  <a:cubicBezTo>
                    <a:pt x="42" y="301"/>
                    <a:pt x="44" y="292"/>
                    <a:pt x="51" y="285"/>
                  </a:cubicBezTo>
                  <a:cubicBezTo>
                    <a:pt x="56" y="280"/>
                    <a:pt x="61" y="275"/>
                    <a:pt x="67" y="271"/>
                  </a:cubicBezTo>
                  <a:cubicBezTo>
                    <a:pt x="83" y="260"/>
                    <a:pt x="102" y="252"/>
                    <a:pt x="120" y="248"/>
                  </a:cubicBezTo>
                  <a:cubicBezTo>
                    <a:pt x="128" y="251"/>
                    <a:pt x="136" y="254"/>
                    <a:pt x="144" y="256"/>
                  </a:cubicBezTo>
                  <a:cubicBezTo>
                    <a:pt x="160" y="261"/>
                    <a:pt x="173" y="261"/>
                    <a:pt x="178" y="258"/>
                  </a:cubicBezTo>
                  <a:cubicBezTo>
                    <a:pt x="183" y="254"/>
                    <a:pt x="184" y="250"/>
                    <a:pt x="180" y="244"/>
                  </a:cubicBezTo>
                  <a:cubicBezTo>
                    <a:pt x="179" y="242"/>
                    <a:pt x="178" y="241"/>
                    <a:pt x="177" y="240"/>
                  </a:cubicBezTo>
                  <a:cubicBezTo>
                    <a:pt x="167" y="231"/>
                    <a:pt x="147" y="229"/>
                    <a:pt x="124" y="233"/>
                  </a:cubicBezTo>
                  <a:cubicBezTo>
                    <a:pt x="121" y="234"/>
                    <a:pt x="121" y="234"/>
                    <a:pt x="121" y="234"/>
                  </a:cubicBezTo>
                  <a:cubicBezTo>
                    <a:pt x="115" y="231"/>
                    <a:pt x="109" y="228"/>
                    <a:pt x="104" y="225"/>
                  </a:cubicBezTo>
                  <a:close/>
                  <a:moveTo>
                    <a:pt x="188" y="146"/>
                  </a:moveTo>
                  <a:cubicBezTo>
                    <a:pt x="183" y="146"/>
                    <a:pt x="177" y="144"/>
                    <a:pt x="171" y="142"/>
                  </a:cubicBezTo>
                  <a:cubicBezTo>
                    <a:pt x="183" y="142"/>
                    <a:pt x="193" y="143"/>
                    <a:pt x="198" y="146"/>
                  </a:cubicBezTo>
                  <a:cubicBezTo>
                    <a:pt x="199" y="146"/>
                    <a:pt x="199" y="147"/>
                    <a:pt x="200" y="147"/>
                  </a:cubicBezTo>
                  <a:cubicBezTo>
                    <a:pt x="197" y="147"/>
                    <a:pt x="193" y="147"/>
                    <a:pt x="188" y="146"/>
                  </a:cubicBezTo>
                  <a:close/>
                  <a:moveTo>
                    <a:pt x="97" y="347"/>
                  </a:moveTo>
                  <a:cubicBezTo>
                    <a:pt x="111" y="342"/>
                    <a:pt x="121" y="339"/>
                    <a:pt x="122" y="340"/>
                  </a:cubicBezTo>
                  <a:cubicBezTo>
                    <a:pt x="124" y="343"/>
                    <a:pt x="102" y="347"/>
                    <a:pt x="97" y="347"/>
                  </a:cubicBezTo>
                  <a:close/>
                </a:path>
              </a:pathLst>
            </a:custGeom>
            <a:solidFill>
              <a:srgbClr val="CC74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grpSp>
          <p:nvGrpSpPr>
            <p:cNvPr id="13" name="PA_组合 4">
              <a:extLst>
                <a:ext uri="{FF2B5EF4-FFF2-40B4-BE49-F238E27FC236}">
                  <a16:creationId xmlns:a16="http://schemas.microsoft.com/office/drawing/2014/main" id="{4D674BD6-E5E8-4E44-A744-A2C158E7CA66}"/>
                </a:ext>
              </a:extLst>
            </p:cNvPr>
            <p:cNvGrpSpPr>
              <a:grpSpLocks noChangeAspect="1"/>
            </p:cNvGrpSpPr>
            <p:nvPr userDrawn="1">
              <p:custDataLst>
                <p:tags r:id="rId34"/>
              </p:custDataLst>
            </p:nvPr>
          </p:nvGrpSpPr>
          <p:grpSpPr bwMode="auto">
            <a:xfrm>
              <a:off x="9276909" y="5646739"/>
              <a:ext cx="819150" cy="809625"/>
              <a:chOff x="6888" y="3294"/>
              <a:chExt cx="516" cy="510"/>
            </a:xfrm>
          </p:grpSpPr>
          <p:sp>
            <p:nvSpPr>
              <p:cNvPr id="16" name="Freeform 5">
                <a:extLst>
                  <a:ext uri="{FF2B5EF4-FFF2-40B4-BE49-F238E27FC236}">
                    <a16:creationId xmlns:a16="http://schemas.microsoft.com/office/drawing/2014/main" id="{A37361A2-58FB-470A-8943-E4A64B181249}"/>
                  </a:ext>
                </a:extLst>
              </p:cNvPr>
              <p:cNvSpPr>
                <a:spLocks/>
              </p:cNvSpPr>
              <p:nvPr/>
            </p:nvSpPr>
            <p:spPr bwMode="auto">
              <a:xfrm>
                <a:off x="7150" y="3294"/>
                <a:ext cx="109" cy="241"/>
              </a:xfrm>
              <a:custGeom>
                <a:avLst/>
                <a:gdLst>
                  <a:gd name="T0" fmla="*/ 0 w 79"/>
                  <a:gd name="T1" fmla="*/ 176 h 176"/>
                  <a:gd name="T2" fmla="*/ 54 w 79"/>
                  <a:gd name="T3" fmla="*/ 7 h 176"/>
                  <a:gd name="T4" fmla="*/ 0 w 79"/>
                  <a:gd name="T5" fmla="*/ 176 h 176"/>
                </a:gdLst>
                <a:ahLst/>
                <a:cxnLst>
                  <a:cxn ang="0">
                    <a:pos x="T0" y="T1"/>
                  </a:cxn>
                  <a:cxn ang="0">
                    <a:pos x="T2" y="T3"/>
                  </a:cxn>
                  <a:cxn ang="0">
                    <a:pos x="T4" y="T5"/>
                  </a:cxn>
                </a:cxnLst>
                <a:rect l="0" t="0" r="r" b="b"/>
                <a:pathLst>
                  <a:path w="79" h="176">
                    <a:moveTo>
                      <a:pt x="0" y="176"/>
                    </a:moveTo>
                    <a:cubicBezTo>
                      <a:pt x="0" y="176"/>
                      <a:pt x="31" y="0"/>
                      <a:pt x="54" y="7"/>
                    </a:cubicBezTo>
                    <a:cubicBezTo>
                      <a:pt x="79" y="15"/>
                      <a:pt x="0" y="176"/>
                      <a:pt x="0" y="176"/>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7" name="Freeform 6">
                <a:extLst>
                  <a:ext uri="{FF2B5EF4-FFF2-40B4-BE49-F238E27FC236}">
                    <a16:creationId xmlns:a16="http://schemas.microsoft.com/office/drawing/2014/main" id="{76C667E1-7D13-424A-BE18-FA6C77710019}"/>
                  </a:ext>
                </a:extLst>
              </p:cNvPr>
              <p:cNvSpPr>
                <a:spLocks/>
              </p:cNvSpPr>
              <p:nvPr/>
            </p:nvSpPr>
            <p:spPr bwMode="auto">
              <a:xfrm>
                <a:off x="7064" y="3338"/>
                <a:ext cx="79" cy="192"/>
              </a:xfrm>
              <a:custGeom>
                <a:avLst/>
                <a:gdLst>
                  <a:gd name="T0" fmla="*/ 58 w 58"/>
                  <a:gd name="T1" fmla="*/ 140 h 140"/>
                  <a:gd name="T2" fmla="*/ 24 w 58"/>
                  <a:gd name="T3" fmla="*/ 7 h 140"/>
                  <a:gd name="T4" fmla="*/ 58 w 58"/>
                  <a:gd name="T5" fmla="*/ 140 h 140"/>
                </a:gdLst>
                <a:ahLst/>
                <a:cxnLst>
                  <a:cxn ang="0">
                    <a:pos x="T0" y="T1"/>
                  </a:cxn>
                  <a:cxn ang="0">
                    <a:pos x="T2" y="T3"/>
                  </a:cxn>
                  <a:cxn ang="0">
                    <a:pos x="T4" y="T5"/>
                  </a:cxn>
                </a:cxnLst>
                <a:rect l="0" t="0" r="r" b="b"/>
                <a:pathLst>
                  <a:path w="58" h="140">
                    <a:moveTo>
                      <a:pt x="58" y="140"/>
                    </a:moveTo>
                    <a:cubicBezTo>
                      <a:pt x="58" y="140"/>
                      <a:pt x="0" y="13"/>
                      <a:pt x="24" y="7"/>
                    </a:cubicBezTo>
                    <a:cubicBezTo>
                      <a:pt x="48" y="0"/>
                      <a:pt x="58" y="140"/>
                      <a:pt x="58" y="14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8" name="Freeform 7">
                <a:extLst>
                  <a:ext uri="{FF2B5EF4-FFF2-40B4-BE49-F238E27FC236}">
                    <a16:creationId xmlns:a16="http://schemas.microsoft.com/office/drawing/2014/main" id="{14876BE1-6896-4EF4-ABF9-B5179EE6280E}"/>
                  </a:ext>
                </a:extLst>
              </p:cNvPr>
              <p:cNvSpPr>
                <a:spLocks/>
              </p:cNvSpPr>
              <p:nvPr/>
            </p:nvSpPr>
            <p:spPr bwMode="auto">
              <a:xfrm>
                <a:off x="6951" y="3335"/>
                <a:ext cx="188" cy="204"/>
              </a:xfrm>
              <a:custGeom>
                <a:avLst/>
                <a:gdLst>
                  <a:gd name="T0" fmla="*/ 137 w 137"/>
                  <a:gd name="T1" fmla="*/ 149 h 149"/>
                  <a:gd name="T2" fmla="*/ 18 w 137"/>
                  <a:gd name="T3" fmla="*/ 17 h 149"/>
                  <a:gd name="T4" fmla="*/ 137 w 137"/>
                  <a:gd name="T5" fmla="*/ 149 h 149"/>
                </a:gdLst>
                <a:ahLst/>
                <a:cxnLst>
                  <a:cxn ang="0">
                    <a:pos x="T0" y="T1"/>
                  </a:cxn>
                  <a:cxn ang="0">
                    <a:pos x="T2" y="T3"/>
                  </a:cxn>
                  <a:cxn ang="0">
                    <a:pos x="T4" y="T5"/>
                  </a:cxn>
                </a:cxnLst>
                <a:rect l="0" t="0" r="r" b="b"/>
                <a:pathLst>
                  <a:path w="137" h="149">
                    <a:moveTo>
                      <a:pt x="137" y="149"/>
                    </a:moveTo>
                    <a:cubicBezTo>
                      <a:pt x="137" y="149"/>
                      <a:pt x="0" y="33"/>
                      <a:pt x="18" y="17"/>
                    </a:cubicBezTo>
                    <a:cubicBezTo>
                      <a:pt x="37" y="0"/>
                      <a:pt x="137" y="149"/>
                      <a:pt x="137" y="149"/>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9" name="Freeform 8">
                <a:extLst>
                  <a:ext uri="{FF2B5EF4-FFF2-40B4-BE49-F238E27FC236}">
                    <a16:creationId xmlns:a16="http://schemas.microsoft.com/office/drawing/2014/main" id="{78A80AFD-CF21-4011-B5C8-B35E3B02611A}"/>
                  </a:ext>
                </a:extLst>
              </p:cNvPr>
              <p:cNvSpPr>
                <a:spLocks/>
              </p:cNvSpPr>
              <p:nvPr/>
            </p:nvSpPr>
            <p:spPr bwMode="auto">
              <a:xfrm>
                <a:off x="6949" y="3449"/>
                <a:ext cx="189" cy="97"/>
              </a:xfrm>
              <a:custGeom>
                <a:avLst/>
                <a:gdLst>
                  <a:gd name="T0" fmla="*/ 138 w 138"/>
                  <a:gd name="T1" fmla="*/ 71 h 71"/>
                  <a:gd name="T2" fmla="*/ 9 w 138"/>
                  <a:gd name="T3" fmla="*/ 24 h 71"/>
                  <a:gd name="T4" fmla="*/ 138 w 138"/>
                  <a:gd name="T5" fmla="*/ 71 h 71"/>
                </a:gdLst>
                <a:ahLst/>
                <a:cxnLst>
                  <a:cxn ang="0">
                    <a:pos x="T0" y="T1"/>
                  </a:cxn>
                  <a:cxn ang="0">
                    <a:pos x="T2" y="T3"/>
                  </a:cxn>
                  <a:cxn ang="0">
                    <a:pos x="T4" y="T5"/>
                  </a:cxn>
                </a:cxnLst>
                <a:rect l="0" t="0" r="r" b="b"/>
                <a:pathLst>
                  <a:path w="138" h="71">
                    <a:moveTo>
                      <a:pt x="138" y="71"/>
                    </a:moveTo>
                    <a:cubicBezTo>
                      <a:pt x="138" y="71"/>
                      <a:pt x="0" y="47"/>
                      <a:pt x="9" y="24"/>
                    </a:cubicBezTo>
                    <a:cubicBezTo>
                      <a:pt x="17" y="0"/>
                      <a:pt x="138" y="71"/>
                      <a:pt x="138" y="71"/>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0" name="Freeform 9">
                <a:extLst>
                  <a:ext uri="{FF2B5EF4-FFF2-40B4-BE49-F238E27FC236}">
                    <a16:creationId xmlns:a16="http://schemas.microsoft.com/office/drawing/2014/main" id="{2E81F0A2-AE9A-4176-BF2A-E5427D2CF5BA}"/>
                  </a:ext>
                </a:extLst>
              </p:cNvPr>
              <p:cNvSpPr>
                <a:spLocks/>
              </p:cNvSpPr>
              <p:nvPr/>
            </p:nvSpPr>
            <p:spPr bwMode="auto">
              <a:xfrm>
                <a:off x="6888" y="3557"/>
                <a:ext cx="246" cy="70"/>
              </a:xfrm>
              <a:custGeom>
                <a:avLst/>
                <a:gdLst>
                  <a:gd name="T0" fmla="*/ 179 w 179"/>
                  <a:gd name="T1" fmla="*/ 0 h 51"/>
                  <a:gd name="T2" fmla="*/ 3 w 179"/>
                  <a:gd name="T3" fmla="*/ 27 h 51"/>
                  <a:gd name="T4" fmla="*/ 179 w 179"/>
                  <a:gd name="T5" fmla="*/ 0 h 51"/>
                </a:gdLst>
                <a:ahLst/>
                <a:cxnLst>
                  <a:cxn ang="0">
                    <a:pos x="T0" y="T1"/>
                  </a:cxn>
                  <a:cxn ang="0">
                    <a:pos x="T2" y="T3"/>
                  </a:cxn>
                  <a:cxn ang="0">
                    <a:pos x="T4" y="T5"/>
                  </a:cxn>
                </a:cxnLst>
                <a:rect l="0" t="0" r="r" b="b"/>
                <a:pathLst>
                  <a:path w="179" h="51">
                    <a:moveTo>
                      <a:pt x="179" y="0"/>
                    </a:moveTo>
                    <a:cubicBezTo>
                      <a:pt x="179" y="0"/>
                      <a:pt x="7" y="51"/>
                      <a:pt x="3" y="27"/>
                    </a:cubicBezTo>
                    <a:cubicBezTo>
                      <a:pt x="0" y="1"/>
                      <a:pt x="179" y="0"/>
                      <a:pt x="17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1" name="Freeform 10">
                <a:extLst>
                  <a:ext uri="{FF2B5EF4-FFF2-40B4-BE49-F238E27FC236}">
                    <a16:creationId xmlns:a16="http://schemas.microsoft.com/office/drawing/2014/main" id="{A5337DCB-5AF8-439A-B3CF-D0DC9741C986}"/>
                  </a:ext>
                </a:extLst>
              </p:cNvPr>
              <p:cNvSpPr>
                <a:spLocks/>
              </p:cNvSpPr>
              <p:nvPr/>
            </p:nvSpPr>
            <p:spPr bwMode="auto">
              <a:xfrm>
                <a:off x="6966" y="3564"/>
                <a:ext cx="165" cy="151"/>
              </a:xfrm>
              <a:custGeom>
                <a:avLst/>
                <a:gdLst>
                  <a:gd name="T0" fmla="*/ 120 w 120"/>
                  <a:gd name="T1" fmla="*/ 0 h 110"/>
                  <a:gd name="T2" fmla="*/ 17 w 120"/>
                  <a:gd name="T3" fmla="*/ 91 h 110"/>
                  <a:gd name="T4" fmla="*/ 120 w 120"/>
                  <a:gd name="T5" fmla="*/ 0 h 110"/>
                </a:gdLst>
                <a:ahLst/>
                <a:cxnLst>
                  <a:cxn ang="0">
                    <a:pos x="T0" y="T1"/>
                  </a:cxn>
                  <a:cxn ang="0">
                    <a:pos x="T2" y="T3"/>
                  </a:cxn>
                  <a:cxn ang="0">
                    <a:pos x="T4" y="T5"/>
                  </a:cxn>
                </a:cxnLst>
                <a:rect l="0" t="0" r="r" b="b"/>
                <a:pathLst>
                  <a:path w="120" h="110">
                    <a:moveTo>
                      <a:pt x="120" y="0"/>
                    </a:moveTo>
                    <a:cubicBezTo>
                      <a:pt x="120" y="0"/>
                      <a:pt x="33" y="110"/>
                      <a:pt x="17" y="91"/>
                    </a:cubicBezTo>
                    <a:cubicBezTo>
                      <a:pt x="0" y="72"/>
                      <a:pt x="120" y="0"/>
                      <a:pt x="120"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2" name="Freeform 11">
                <a:extLst>
                  <a:ext uri="{FF2B5EF4-FFF2-40B4-BE49-F238E27FC236}">
                    <a16:creationId xmlns:a16="http://schemas.microsoft.com/office/drawing/2014/main" id="{08402FA6-B6A3-4482-86B7-EA8A2801C37E}"/>
                  </a:ext>
                </a:extLst>
              </p:cNvPr>
              <p:cNvSpPr>
                <a:spLocks/>
              </p:cNvSpPr>
              <p:nvPr/>
            </p:nvSpPr>
            <p:spPr bwMode="auto">
              <a:xfrm>
                <a:off x="7020" y="3566"/>
                <a:ext cx="122" cy="238"/>
              </a:xfrm>
              <a:custGeom>
                <a:avLst/>
                <a:gdLst>
                  <a:gd name="T0" fmla="*/ 89 w 89"/>
                  <a:gd name="T1" fmla="*/ 0 h 174"/>
                  <a:gd name="T2" fmla="*/ 24 w 89"/>
                  <a:gd name="T3" fmla="*/ 165 h 174"/>
                  <a:gd name="T4" fmla="*/ 89 w 89"/>
                  <a:gd name="T5" fmla="*/ 0 h 174"/>
                </a:gdLst>
                <a:ahLst/>
                <a:cxnLst>
                  <a:cxn ang="0">
                    <a:pos x="T0" y="T1"/>
                  </a:cxn>
                  <a:cxn ang="0">
                    <a:pos x="T2" y="T3"/>
                  </a:cxn>
                  <a:cxn ang="0">
                    <a:pos x="T4" y="T5"/>
                  </a:cxn>
                </a:cxnLst>
                <a:rect l="0" t="0" r="r" b="b"/>
                <a:pathLst>
                  <a:path w="89" h="174">
                    <a:moveTo>
                      <a:pt x="89" y="0"/>
                    </a:moveTo>
                    <a:cubicBezTo>
                      <a:pt x="89" y="0"/>
                      <a:pt x="47" y="174"/>
                      <a:pt x="24" y="165"/>
                    </a:cubicBezTo>
                    <a:cubicBezTo>
                      <a:pt x="0" y="155"/>
                      <a:pt x="89" y="0"/>
                      <a:pt x="8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3" name="Freeform 12">
                <a:extLst>
                  <a:ext uri="{FF2B5EF4-FFF2-40B4-BE49-F238E27FC236}">
                    <a16:creationId xmlns:a16="http://schemas.microsoft.com/office/drawing/2014/main" id="{9F36EED5-C9BE-41F7-AC29-5A31066F4F0A}"/>
                  </a:ext>
                </a:extLst>
              </p:cNvPr>
              <p:cNvSpPr>
                <a:spLocks/>
              </p:cNvSpPr>
              <p:nvPr/>
            </p:nvSpPr>
            <p:spPr bwMode="auto">
              <a:xfrm>
                <a:off x="7137" y="3563"/>
                <a:ext cx="67" cy="192"/>
              </a:xfrm>
              <a:custGeom>
                <a:avLst/>
                <a:gdLst>
                  <a:gd name="T0" fmla="*/ 9 w 49"/>
                  <a:gd name="T1" fmla="*/ 0 h 140"/>
                  <a:gd name="T2" fmla="*/ 25 w 49"/>
                  <a:gd name="T3" fmla="*/ 137 h 140"/>
                  <a:gd name="T4" fmla="*/ 9 w 49"/>
                  <a:gd name="T5" fmla="*/ 0 h 140"/>
                </a:gdLst>
                <a:ahLst/>
                <a:cxnLst>
                  <a:cxn ang="0">
                    <a:pos x="T0" y="T1"/>
                  </a:cxn>
                  <a:cxn ang="0">
                    <a:pos x="T2" y="T3"/>
                  </a:cxn>
                  <a:cxn ang="0">
                    <a:pos x="T4" y="T5"/>
                  </a:cxn>
                </a:cxnLst>
                <a:rect l="0" t="0" r="r" b="b"/>
                <a:pathLst>
                  <a:path w="49" h="140">
                    <a:moveTo>
                      <a:pt x="9" y="0"/>
                    </a:moveTo>
                    <a:cubicBezTo>
                      <a:pt x="9" y="0"/>
                      <a:pt x="49" y="134"/>
                      <a:pt x="25" y="137"/>
                    </a:cubicBezTo>
                    <a:cubicBezTo>
                      <a:pt x="0" y="140"/>
                      <a:pt x="9" y="0"/>
                      <a:pt x="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4" name="Freeform 13">
                <a:extLst>
                  <a:ext uri="{FF2B5EF4-FFF2-40B4-BE49-F238E27FC236}">
                    <a16:creationId xmlns:a16="http://schemas.microsoft.com/office/drawing/2014/main" id="{7F747BB5-BBCF-44FE-83FB-7C431CDE8C30}"/>
                  </a:ext>
                </a:extLst>
              </p:cNvPr>
              <p:cNvSpPr>
                <a:spLocks/>
              </p:cNvSpPr>
              <p:nvPr/>
            </p:nvSpPr>
            <p:spPr bwMode="auto">
              <a:xfrm>
                <a:off x="7157" y="3559"/>
                <a:ext cx="203" cy="188"/>
              </a:xfrm>
              <a:custGeom>
                <a:avLst/>
                <a:gdLst>
                  <a:gd name="T0" fmla="*/ 0 w 148"/>
                  <a:gd name="T1" fmla="*/ 0 h 137"/>
                  <a:gd name="T2" fmla="*/ 132 w 148"/>
                  <a:gd name="T3" fmla="*/ 118 h 137"/>
                  <a:gd name="T4" fmla="*/ 0 w 148"/>
                  <a:gd name="T5" fmla="*/ 0 h 137"/>
                </a:gdLst>
                <a:ahLst/>
                <a:cxnLst>
                  <a:cxn ang="0">
                    <a:pos x="T0" y="T1"/>
                  </a:cxn>
                  <a:cxn ang="0">
                    <a:pos x="T2" y="T3"/>
                  </a:cxn>
                  <a:cxn ang="0">
                    <a:pos x="T4" y="T5"/>
                  </a:cxn>
                </a:cxnLst>
                <a:rect l="0" t="0" r="r" b="b"/>
                <a:pathLst>
                  <a:path w="148" h="137">
                    <a:moveTo>
                      <a:pt x="0" y="0"/>
                    </a:moveTo>
                    <a:cubicBezTo>
                      <a:pt x="0" y="0"/>
                      <a:pt x="148" y="100"/>
                      <a:pt x="132" y="118"/>
                    </a:cubicBezTo>
                    <a:cubicBezTo>
                      <a:pt x="115" y="137"/>
                      <a:pt x="0" y="0"/>
                      <a:pt x="0"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5" name="Freeform 14">
                <a:extLst>
                  <a:ext uri="{FF2B5EF4-FFF2-40B4-BE49-F238E27FC236}">
                    <a16:creationId xmlns:a16="http://schemas.microsoft.com/office/drawing/2014/main" id="{DE136061-E9C3-413F-8626-9D8A5BF6945F}"/>
                  </a:ext>
                </a:extLst>
              </p:cNvPr>
              <p:cNvSpPr>
                <a:spLocks/>
              </p:cNvSpPr>
              <p:nvPr/>
            </p:nvSpPr>
            <p:spPr bwMode="auto">
              <a:xfrm>
                <a:off x="7168" y="3556"/>
                <a:ext cx="192" cy="69"/>
              </a:xfrm>
              <a:custGeom>
                <a:avLst/>
                <a:gdLst>
                  <a:gd name="T0" fmla="*/ 0 w 140"/>
                  <a:gd name="T1" fmla="*/ 2 h 50"/>
                  <a:gd name="T2" fmla="*/ 136 w 140"/>
                  <a:gd name="T3" fmla="*/ 24 h 50"/>
                  <a:gd name="T4" fmla="*/ 0 w 140"/>
                  <a:gd name="T5" fmla="*/ 2 h 50"/>
                </a:gdLst>
                <a:ahLst/>
                <a:cxnLst>
                  <a:cxn ang="0">
                    <a:pos x="T0" y="T1"/>
                  </a:cxn>
                  <a:cxn ang="0">
                    <a:pos x="T2" y="T3"/>
                  </a:cxn>
                  <a:cxn ang="0">
                    <a:pos x="T4" y="T5"/>
                  </a:cxn>
                </a:cxnLst>
                <a:rect l="0" t="0" r="r" b="b"/>
                <a:pathLst>
                  <a:path w="140" h="50">
                    <a:moveTo>
                      <a:pt x="0" y="2"/>
                    </a:moveTo>
                    <a:cubicBezTo>
                      <a:pt x="0" y="2"/>
                      <a:pt x="140" y="0"/>
                      <a:pt x="136" y="24"/>
                    </a:cubicBezTo>
                    <a:cubicBezTo>
                      <a:pt x="132" y="50"/>
                      <a:pt x="0" y="2"/>
                      <a:pt x="0" y="2"/>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6" name="Freeform 15">
                <a:extLst>
                  <a:ext uri="{FF2B5EF4-FFF2-40B4-BE49-F238E27FC236}">
                    <a16:creationId xmlns:a16="http://schemas.microsoft.com/office/drawing/2014/main" id="{54C3F72B-33B4-404F-B547-75D5F7134D39}"/>
                  </a:ext>
                </a:extLst>
              </p:cNvPr>
              <p:cNvSpPr>
                <a:spLocks/>
              </p:cNvSpPr>
              <p:nvPr/>
            </p:nvSpPr>
            <p:spPr bwMode="auto">
              <a:xfrm>
                <a:off x="7161" y="3443"/>
                <a:ext cx="243" cy="107"/>
              </a:xfrm>
              <a:custGeom>
                <a:avLst/>
                <a:gdLst>
                  <a:gd name="T0" fmla="*/ 0 w 177"/>
                  <a:gd name="T1" fmla="*/ 78 h 78"/>
                  <a:gd name="T2" fmla="*/ 169 w 177"/>
                  <a:gd name="T3" fmla="*/ 23 h 78"/>
                  <a:gd name="T4" fmla="*/ 0 w 177"/>
                  <a:gd name="T5" fmla="*/ 78 h 78"/>
                </a:gdLst>
                <a:ahLst/>
                <a:cxnLst>
                  <a:cxn ang="0">
                    <a:pos x="T0" y="T1"/>
                  </a:cxn>
                  <a:cxn ang="0">
                    <a:pos x="T2" y="T3"/>
                  </a:cxn>
                  <a:cxn ang="0">
                    <a:pos x="T4" y="T5"/>
                  </a:cxn>
                </a:cxnLst>
                <a:rect l="0" t="0" r="r" b="b"/>
                <a:pathLst>
                  <a:path w="177" h="78">
                    <a:moveTo>
                      <a:pt x="0" y="78"/>
                    </a:moveTo>
                    <a:cubicBezTo>
                      <a:pt x="0" y="78"/>
                      <a:pt x="161" y="0"/>
                      <a:pt x="169" y="23"/>
                    </a:cubicBezTo>
                    <a:cubicBezTo>
                      <a:pt x="177" y="48"/>
                      <a:pt x="0" y="78"/>
                      <a:pt x="0" y="78"/>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7" name="Freeform 16">
                <a:extLst>
                  <a:ext uri="{FF2B5EF4-FFF2-40B4-BE49-F238E27FC236}">
                    <a16:creationId xmlns:a16="http://schemas.microsoft.com/office/drawing/2014/main" id="{7F606062-B251-47BA-A015-E7DD79CE9399}"/>
                  </a:ext>
                </a:extLst>
              </p:cNvPr>
              <p:cNvSpPr>
                <a:spLocks/>
              </p:cNvSpPr>
              <p:nvPr/>
            </p:nvSpPr>
            <p:spPr bwMode="auto">
              <a:xfrm>
                <a:off x="7156" y="3387"/>
                <a:ext cx="156" cy="161"/>
              </a:xfrm>
              <a:custGeom>
                <a:avLst/>
                <a:gdLst>
                  <a:gd name="T0" fmla="*/ 0 w 114"/>
                  <a:gd name="T1" fmla="*/ 117 h 117"/>
                  <a:gd name="T2" fmla="*/ 95 w 114"/>
                  <a:gd name="T3" fmla="*/ 17 h 117"/>
                  <a:gd name="T4" fmla="*/ 0 w 114"/>
                  <a:gd name="T5" fmla="*/ 117 h 117"/>
                </a:gdLst>
                <a:ahLst/>
                <a:cxnLst>
                  <a:cxn ang="0">
                    <a:pos x="T0" y="T1"/>
                  </a:cxn>
                  <a:cxn ang="0">
                    <a:pos x="T2" y="T3"/>
                  </a:cxn>
                  <a:cxn ang="0">
                    <a:pos x="T4" y="T5"/>
                  </a:cxn>
                </a:cxnLst>
                <a:rect l="0" t="0" r="r" b="b"/>
                <a:pathLst>
                  <a:path w="114" h="117">
                    <a:moveTo>
                      <a:pt x="0" y="117"/>
                    </a:moveTo>
                    <a:cubicBezTo>
                      <a:pt x="0" y="117"/>
                      <a:pt x="77" y="0"/>
                      <a:pt x="95" y="17"/>
                    </a:cubicBezTo>
                    <a:cubicBezTo>
                      <a:pt x="114" y="35"/>
                      <a:pt x="0" y="117"/>
                      <a:pt x="0" y="117"/>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grpSp>
        <p:pic>
          <p:nvPicPr>
            <p:cNvPr id="14" name="图片 13">
              <a:extLst>
                <a:ext uri="{FF2B5EF4-FFF2-40B4-BE49-F238E27FC236}">
                  <a16:creationId xmlns:a16="http://schemas.microsoft.com/office/drawing/2014/main" id="{48E51A8E-53CE-43B6-80F6-9C12F31B36B0}"/>
                </a:ext>
              </a:extLst>
            </p:cNvPr>
            <p:cNvPicPr>
              <a:picLocks noChangeAspect="1"/>
            </p:cNvPicPr>
            <p:nvPr userDrawn="1"/>
          </p:nvPicPr>
          <p:blipFill rotWithShape="1">
            <a:blip r:embed="rId41"/>
            <a:srcRect l="48595" b="6657"/>
            <a:stretch/>
          </p:blipFill>
          <p:spPr>
            <a:xfrm>
              <a:off x="0" y="5093888"/>
              <a:ext cx="1654727" cy="1764112"/>
            </a:xfrm>
            <a:prstGeom prst="rect">
              <a:avLst/>
            </a:prstGeom>
          </p:spPr>
        </p:pic>
        <p:pic>
          <p:nvPicPr>
            <p:cNvPr id="15" name="图片 14">
              <a:extLst>
                <a:ext uri="{FF2B5EF4-FFF2-40B4-BE49-F238E27FC236}">
                  <a16:creationId xmlns:a16="http://schemas.microsoft.com/office/drawing/2014/main" id="{CC600783-3F13-47CC-A38B-0FC8A4A5668A}"/>
                </a:ext>
              </a:extLst>
            </p:cNvPr>
            <p:cNvPicPr>
              <a:picLocks noChangeAspect="1"/>
            </p:cNvPicPr>
            <p:nvPr userDrawn="1"/>
          </p:nvPicPr>
          <p:blipFill rotWithShape="1">
            <a:blip r:embed="rId42"/>
            <a:srcRect l="15543" t="26683" r="55413" b="7625"/>
            <a:stretch/>
          </p:blipFill>
          <p:spPr>
            <a:xfrm>
              <a:off x="9849608" y="4277770"/>
              <a:ext cx="1684596" cy="2572838"/>
            </a:xfrm>
            <a:prstGeom prst="rect">
              <a:avLst/>
            </a:prstGeom>
          </p:spPr>
        </p:pic>
      </p:grpSp>
      <p:sp>
        <p:nvSpPr>
          <p:cNvPr id="2" name="标题占位符 1"/>
          <p:cNvSpPr>
            <a:spLocks noGrp="1"/>
          </p:cNvSpPr>
          <p:nvPr>
            <p:ph type="title"/>
          </p:nvPr>
        </p:nvSpPr>
        <p:spPr>
          <a:xfrm>
            <a:off x="838200" y="365125"/>
            <a:ext cx="10515600" cy="1325563"/>
          </a:xfrm>
          <a:prstGeom prst="rect">
            <a:avLst/>
          </a:prstGeom>
        </p:spPr>
        <p:txBody>
          <a:bodyPr vert="horz" lIns="68420" tIns="34220" rIns="68420" bIns="342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68420" tIns="34220" rIns="68420" bIns="342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68420" tIns="34220" rIns="68420" bIns="34220" rtlCol="0" anchor="ctr"/>
          <a:lstStyle>
            <a:lvl1pPr algn="l">
              <a:defRPr sz="1200">
                <a:solidFill>
                  <a:schemeClr val="tx1">
                    <a:tint val="75000"/>
                  </a:schemeClr>
                </a:solidFill>
              </a:defRPr>
            </a:lvl1pPr>
          </a:lstStyle>
          <a:p>
            <a:fld id="{650F385B-B2BA-4E33-BA77-A3AF62E38EDE}" type="datetimeFigureOut">
              <a:rPr lang="zh-CN" altLang="en-US" smtClean="0">
                <a:solidFill>
                  <a:prstClr val="black">
                    <a:tint val="75000"/>
                  </a:prstClr>
                </a:solidFill>
              </a:rPr>
              <a:pPr/>
              <a:t>2025/3/21</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2"/>
            <a:ext cx="4114800" cy="365125"/>
          </a:xfrm>
          <a:prstGeom prst="rect">
            <a:avLst/>
          </a:prstGeom>
        </p:spPr>
        <p:txBody>
          <a:bodyPr vert="horz" lIns="68420" tIns="34220" rIns="68420" bIns="342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68420" tIns="34220" rIns="68420" bIns="34220" rtlCol="0" anchor="ctr"/>
          <a:lstStyle>
            <a:lvl1pPr algn="r">
              <a:defRPr sz="1200">
                <a:solidFill>
                  <a:schemeClr val="tx1">
                    <a:tint val="75000"/>
                  </a:schemeClr>
                </a:solidFill>
              </a:defRPr>
            </a:lvl1p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33" name="图片 18">
            <a:extLst>
              <a:ext uri="{FF2B5EF4-FFF2-40B4-BE49-F238E27FC236}">
                <a16:creationId xmlns:a16="http://schemas.microsoft.com/office/drawing/2014/main" id="{CDE5E1D5-8617-A60E-C950-781A96B7018B}"/>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10394" r="46630" b="72468"/>
          <a:stretch>
            <a:fillRect/>
          </a:stretch>
        </p:blipFill>
        <p:spPr>
          <a:xfrm rot="345553">
            <a:off x="46522" y="1753715"/>
            <a:ext cx="3295871" cy="1888133"/>
          </a:xfrm>
          <a:prstGeom prst="rect">
            <a:avLst/>
          </a:prstGeom>
        </p:spPr>
      </p:pic>
      <p:pic>
        <p:nvPicPr>
          <p:cNvPr id="34" name="图片 19">
            <a:extLst>
              <a:ext uri="{FF2B5EF4-FFF2-40B4-BE49-F238E27FC236}">
                <a16:creationId xmlns:a16="http://schemas.microsoft.com/office/drawing/2014/main" id="{17DF42A9-B7E0-B2B7-1678-BA2D0BAFBFFD}"/>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10394" r="46630" b="72468"/>
          <a:stretch>
            <a:fillRect/>
          </a:stretch>
        </p:blipFill>
        <p:spPr>
          <a:xfrm rot="345553">
            <a:off x="9044064" y="1652419"/>
            <a:ext cx="3295871" cy="1888133"/>
          </a:xfrm>
          <a:prstGeom prst="rect">
            <a:avLst/>
          </a:prstGeom>
        </p:spPr>
      </p:pic>
      <p:pic>
        <p:nvPicPr>
          <p:cNvPr id="35" name="图片 10">
            <a:extLst>
              <a:ext uri="{FF2B5EF4-FFF2-40B4-BE49-F238E27FC236}">
                <a16:creationId xmlns:a16="http://schemas.microsoft.com/office/drawing/2014/main" id="{AD900070-E21E-42CC-37FE-17FD2D82E3EB}"/>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36" name="Rectangle: Rounded Corners 2">
            <a:extLst>
              <a:ext uri="{FF2B5EF4-FFF2-40B4-BE49-F238E27FC236}">
                <a16:creationId xmlns:a16="http://schemas.microsoft.com/office/drawing/2014/main" id="{1775B8B6-C9C3-9997-125D-0D1F7CA77004}"/>
              </a:ext>
            </a:extLst>
          </p:cNvPr>
          <p:cNvSpPr/>
          <p:nvPr userDrawn="1"/>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7" name="图片 5">
            <a:extLst>
              <a:ext uri="{FF2B5EF4-FFF2-40B4-BE49-F238E27FC236}">
                <a16:creationId xmlns:a16="http://schemas.microsoft.com/office/drawing/2014/main" id="{0A5530CE-D803-CBB3-39AA-8EBEA299EDE6}"/>
              </a:ext>
            </a:extLst>
          </p:cNvPr>
          <p:cNvPicPr>
            <a:picLocks noChangeAspect="1"/>
          </p:cNvPicPr>
          <p:nvPr userDrawn="1"/>
        </p:nvPicPr>
        <p:blipFill rotWithShape="1">
          <a:blip r:embed="rId4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pic>
        <p:nvPicPr>
          <p:cNvPr id="10" name="Picture 9" descr="A round pink circle with white text and a black background&#10;&#10;Description automatically generated">
            <a:extLst>
              <a:ext uri="{FF2B5EF4-FFF2-40B4-BE49-F238E27FC236}">
                <a16:creationId xmlns:a16="http://schemas.microsoft.com/office/drawing/2014/main" id="{243C5B5E-158F-42F0-B500-083553EA6B62}"/>
              </a:ext>
            </a:extLst>
          </p:cNvPr>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1881962" y="0"/>
            <a:ext cx="1629584" cy="1629584"/>
          </a:xfrm>
          <a:prstGeom prst="rect">
            <a:avLst/>
          </a:prstGeom>
        </p:spPr>
      </p:pic>
    </p:spTree>
    <p:extLst>
      <p:ext uri="{BB962C8B-B14F-4D97-AF65-F5344CB8AC3E}">
        <p14:creationId xmlns:p14="http://schemas.microsoft.com/office/powerpoint/2010/main" val="2727074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2249"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074" indent="-228074" algn="l" defTabSz="91224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18" indent="-228074" algn="l" defTabSz="91224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03" indent="-228074" algn="l" defTabSz="91224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36"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2559"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08705"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64803"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0942"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77071"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2249" rtl="0" eaLnBrk="1" latinLnBrk="0" hangingPunct="1">
        <a:defRPr sz="1867" kern="1200">
          <a:solidFill>
            <a:schemeClr val="tx1"/>
          </a:solidFill>
          <a:latin typeface="+mn-lt"/>
          <a:ea typeface="+mn-ea"/>
          <a:cs typeface="+mn-cs"/>
        </a:defRPr>
      </a:lvl1pPr>
      <a:lvl2pPr marL="456095" algn="l" defTabSz="912249" rtl="0" eaLnBrk="1" latinLnBrk="0" hangingPunct="1">
        <a:defRPr sz="1867" kern="1200">
          <a:solidFill>
            <a:schemeClr val="tx1"/>
          </a:solidFill>
          <a:latin typeface="+mn-lt"/>
          <a:ea typeface="+mn-ea"/>
          <a:cs typeface="+mn-cs"/>
        </a:defRPr>
      </a:lvl2pPr>
      <a:lvl3pPr marL="912249" algn="l" defTabSz="912249" rtl="0" eaLnBrk="1" latinLnBrk="0" hangingPunct="1">
        <a:defRPr sz="1867" kern="1200">
          <a:solidFill>
            <a:schemeClr val="tx1"/>
          </a:solidFill>
          <a:latin typeface="+mn-lt"/>
          <a:ea typeface="+mn-ea"/>
          <a:cs typeface="+mn-cs"/>
        </a:defRPr>
      </a:lvl3pPr>
      <a:lvl4pPr marL="1368374" algn="l" defTabSz="912249" rtl="0" eaLnBrk="1" latinLnBrk="0" hangingPunct="1">
        <a:defRPr sz="1867" kern="1200">
          <a:solidFill>
            <a:schemeClr val="tx1"/>
          </a:solidFill>
          <a:latin typeface="+mn-lt"/>
          <a:ea typeface="+mn-ea"/>
          <a:cs typeface="+mn-cs"/>
        </a:defRPr>
      </a:lvl4pPr>
      <a:lvl5pPr marL="1824506" algn="l" defTabSz="912249" rtl="0" eaLnBrk="1" latinLnBrk="0" hangingPunct="1">
        <a:defRPr sz="1867" kern="1200">
          <a:solidFill>
            <a:schemeClr val="tx1"/>
          </a:solidFill>
          <a:latin typeface="+mn-lt"/>
          <a:ea typeface="+mn-ea"/>
          <a:cs typeface="+mn-cs"/>
        </a:defRPr>
      </a:lvl5pPr>
      <a:lvl6pPr marL="2280616" algn="l" defTabSz="912249" rtl="0" eaLnBrk="1" latinLnBrk="0" hangingPunct="1">
        <a:defRPr sz="1867" kern="1200">
          <a:solidFill>
            <a:schemeClr val="tx1"/>
          </a:solidFill>
          <a:latin typeface="+mn-lt"/>
          <a:ea typeface="+mn-ea"/>
          <a:cs typeface="+mn-cs"/>
        </a:defRPr>
      </a:lvl6pPr>
      <a:lvl7pPr marL="2736757" algn="l" defTabSz="912249" rtl="0" eaLnBrk="1" latinLnBrk="0" hangingPunct="1">
        <a:defRPr sz="1867" kern="1200">
          <a:solidFill>
            <a:schemeClr val="tx1"/>
          </a:solidFill>
          <a:latin typeface="+mn-lt"/>
          <a:ea typeface="+mn-ea"/>
          <a:cs typeface="+mn-cs"/>
        </a:defRPr>
      </a:lvl7pPr>
      <a:lvl8pPr marL="3192870" algn="l" defTabSz="912249" rtl="0" eaLnBrk="1" latinLnBrk="0" hangingPunct="1">
        <a:defRPr sz="1867" kern="1200">
          <a:solidFill>
            <a:schemeClr val="tx1"/>
          </a:solidFill>
          <a:latin typeface="+mn-lt"/>
          <a:ea typeface="+mn-ea"/>
          <a:cs typeface="+mn-cs"/>
        </a:defRPr>
      </a:lvl8pPr>
      <a:lvl9pPr marL="3648999" algn="l" defTabSz="912249"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80334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48.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48.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48.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48.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48.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48.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4.png"/><Relationship Id="rId1" Type="http://schemas.openxmlformats.org/officeDocument/2006/relationships/slideLayout" Target="../slideLayouts/slideLayout48.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jpg"/><Relationship Id="rId1" Type="http://schemas.openxmlformats.org/officeDocument/2006/relationships/slideLayout" Target="../slideLayouts/slideLayout18.xml"/><Relationship Id="rId5" Type="http://schemas.openxmlformats.org/officeDocument/2006/relationships/image" Target="../media/image31.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jpg"/><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jpg"/><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jpg"/><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jpg"/><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304A08-CE2D-D529-33A0-A6E43732D003}"/>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8" name="Hình chữ nhật: Góc Tròn 1">
            <a:extLst>
              <a:ext uri="{FF2B5EF4-FFF2-40B4-BE49-F238E27FC236}">
                <a16:creationId xmlns:a16="http://schemas.microsoft.com/office/drawing/2014/main" id="{157FBDC7-43B3-50FD-1842-01AA619651BE}"/>
              </a:ext>
            </a:extLst>
          </p:cNvPr>
          <p:cNvSpPr/>
          <p:nvPr/>
        </p:nvSpPr>
        <p:spPr>
          <a:xfrm>
            <a:off x="2126883" y="897908"/>
            <a:ext cx="7938234" cy="3703589"/>
          </a:xfrm>
          <a:custGeom>
            <a:avLst/>
            <a:gdLst>
              <a:gd name="connsiteX0" fmla="*/ 0 w 7938234"/>
              <a:gd name="connsiteY0" fmla="*/ 617277 h 3703589"/>
              <a:gd name="connsiteX1" fmla="*/ 617277 w 7938234"/>
              <a:gd name="connsiteY1" fmla="*/ 0 h 3703589"/>
              <a:gd name="connsiteX2" fmla="*/ 7320957 w 7938234"/>
              <a:gd name="connsiteY2" fmla="*/ 0 h 3703589"/>
              <a:gd name="connsiteX3" fmla="*/ 7938234 w 7938234"/>
              <a:gd name="connsiteY3" fmla="*/ 617277 h 3703589"/>
              <a:gd name="connsiteX4" fmla="*/ 7938234 w 7938234"/>
              <a:gd name="connsiteY4" fmla="*/ 3086312 h 3703589"/>
              <a:gd name="connsiteX5" fmla="*/ 7320957 w 7938234"/>
              <a:gd name="connsiteY5" fmla="*/ 3703589 h 3703589"/>
              <a:gd name="connsiteX6" fmla="*/ 617277 w 7938234"/>
              <a:gd name="connsiteY6" fmla="*/ 3703589 h 3703589"/>
              <a:gd name="connsiteX7" fmla="*/ 0 w 7938234"/>
              <a:gd name="connsiteY7" fmla="*/ 3086312 h 3703589"/>
              <a:gd name="connsiteX8" fmla="*/ 0 w 7938234"/>
              <a:gd name="connsiteY8" fmla="*/ 617277 h 370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8234" h="3703589" fill="none" extrusionOk="0">
                <a:moveTo>
                  <a:pt x="0" y="617277"/>
                </a:moveTo>
                <a:cubicBezTo>
                  <a:pt x="6192" y="338222"/>
                  <a:pt x="307819" y="-23154"/>
                  <a:pt x="617277" y="0"/>
                </a:cubicBezTo>
                <a:cubicBezTo>
                  <a:pt x="3534139" y="139772"/>
                  <a:pt x="5192000" y="14259"/>
                  <a:pt x="7320957" y="0"/>
                </a:cubicBezTo>
                <a:cubicBezTo>
                  <a:pt x="7606358" y="-9260"/>
                  <a:pt x="7964027" y="255360"/>
                  <a:pt x="7938234" y="617277"/>
                </a:cubicBezTo>
                <a:cubicBezTo>
                  <a:pt x="7897782" y="955145"/>
                  <a:pt x="8045307" y="2703201"/>
                  <a:pt x="7938234" y="3086312"/>
                </a:cubicBezTo>
                <a:cubicBezTo>
                  <a:pt x="7903464" y="3464158"/>
                  <a:pt x="7685611" y="3702735"/>
                  <a:pt x="7320957" y="3703589"/>
                </a:cubicBezTo>
                <a:cubicBezTo>
                  <a:pt x="6484235" y="3591635"/>
                  <a:pt x="3136777" y="3677356"/>
                  <a:pt x="617277" y="3703589"/>
                </a:cubicBezTo>
                <a:cubicBezTo>
                  <a:pt x="275661" y="3699098"/>
                  <a:pt x="1228" y="3485574"/>
                  <a:pt x="0" y="3086312"/>
                </a:cubicBezTo>
                <a:cubicBezTo>
                  <a:pt x="-155877" y="2503613"/>
                  <a:pt x="-40573" y="959982"/>
                  <a:pt x="0" y="617277"/>
                </a:cubicBezTo>
                <a:close/>
              </a:path>
              <a:path w="7938234" h="3703589" stroke="0" extrusionOk="0">
                <a:moveTo>
                  <a:pt x="0" y="617277"/>
                </a:moveTo>
                <a:cubicBezTo>
                  <a:pt x="-3673" y="237548"/>
                  <a:pt x="317316" y="33999"/>
                  <a:pt x="617277" y="0"/>
                </a:cubicBezTo>
                <a:cubicBezTo>
                  <a:pt x="1626909" y="-123725"/>
                  <a:pt x="4091137" y="31472"/>
                  <a:pt x="7320957" y="0"/>
                </a:cubicBezTo>
                <a:cubicBezTo>
                  <a:pt x="7654052" y="450"/>
                  <a:pt x="7971066" y="321379"/>
                  <a:pt x="7938234" y="617277"/>
                </a:cubicBezTo>
                <a:cubicBezTo>
                  <a:pt x="7855868" y="955755"/>
                  <a:pt x="8104407" y="2510298"/>
                  <a:pt x="7938234" y="3086312"/>
                </a:cubicBezTo>
                <a:cubicBezTo>
                  <a:pt x="7904338" y="3484147"/>
                  <a:pt x="7648001" y="3688762"/>
                  <a:pt x="7320957" y="3703589"/>
                </a:cubicBezTo>
                <a:cubicBezTo>
                  <a:pt x="6419730" y="3640320"/>
                  <a:pt x="2839080" y="3565763"/>
                  <a:pt x="617277" y="3703589"/>
                </a:cubicBezTo>
                <a:cubicBezTo>
                  <a:pt x="255641" y="3658893"/>
                  <a:pt x="22428" y="3429081"/>
                  <a:pt x="0" y="3086312"/>
                </a:cubicBezTo>
                <a:cubicBezTo>
                  <a:pt x="-143197" y="2369902"/>
                  <a:pt x="-97552" y="918799"/>
                  <a:pt x="0" y="617277"/>
                </a:cubicBezTo>
                <a:close/>
              </a:path>
            </a:pathLst>
          </a:custGeom>
          <a:solidFill>
            <a:schemeClr val="bg1"/>
          </a:solidFill>
          <a:ln>
            <a:solidFill>
              <a:schemeClr val="tx1"/>
            </a:solidFill>
            <a:prstDash val="dash"/>
            <a:extLst>
              <a:ext uri="{C807C97D-BFC1-408E-A445-0C87EB9F89A2}">
                <ask:lineSketchStyleProps xmlns:ask="http://schemas.microsoft.com/office/drawing/2018/sketchyshapes" sd="36947802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747D376A-BC11-095A-59BD-0853EC49E378}"/>
              </a:ext>
            </a:extLst>
          </p:cNvPr>
          <p:cNvPicPr>
            <a:picLocks noChangeAspect="1"/>
          </p:cNvPicPr>
          <p:nvPr/>
        </p:nvPicPr>
        <p:blipFill>
          <a:blip r:embed="rId3"/>
          <a:stretch>
            <a:fillRect/>
          </a:stretch>
        </p:blipFill>
        <p:spPr>
          <a:xfrm>
            <a:off x="4509487" y="1759794"/>
            <a:ext cx="3109229" cy="829128"/>
          </a:xfrm>
          <a:prstGeom prst="rect">
            <a:avLst/>
          </a:prstGeom>
        </p:spPr>
      </p:pic>
      <p:pic>
        <p:nvPicPr>
          <p:cNvPr id="3" name="Picture 2">
            <a:extLst>
              <a:ext uri="{FF2B5EF4-FFF2-40B4-BE49-F238E27FC236}">
                <a16:creationId xmlns:a16="http://schemas.microsoft.com/office/drawing/2014/main" id="{42A6C374-ADC6-30EC-C1CC-D0D9556E4C26}"/>
              </a:ext>
            </a:extLst>
          </p:cNvPr>
          <p:cNvPicPr>
            <a:picLocks noChangeAspect="1"/>
          </p:cNvPicPr>
          <p:nvPr/>
        </p:nvPicPr>
        <p:blipFill>
          <a:blip r:embed="rId4"/>
          <a:stretch>
            <a:fillRect/>
          </a:stretch>
        </p:blipFill>
        <p:spPr>
          <a:xfrm>
            <a:off x="2243689" y="2660731"/>
            <a:ext cx="7875961" cy="869278"/>
          </a:xfrm>
          <a:prstGeom prst="rect">
            <a:avLst/>
          </a:prstGeom>
        </p:spPr>
      </p:pic>
      <p:pic>
        <p:nvPicPr>
          <p:cNvPr id="4" name="Picture 3">
            <a:extLst>
              <a:ext uri="{FF2B5EF4-FFF2-40B4-BE49-F238E27FC236}">
                <a16:creationId xmlns:a16="http://schemas.microsoft.com/office/drawing/2014/main" id="{6D1F947D-061A-2B29-F044-FEF6D8765350}"/>
              </a:ext>
            </a:extLst>
          </p:cNvPr>
          <p:cNvPicPr>
            <a:picLocks noChangeAspect="1"/>
          </p:cNvPicPr>
          <p:nvPr/>
        </p:nvPicPr>
        <p:blipFill>
          <a:blip r:embed="rId5"/>
          <a:stretch>
            <a:fillRect/>
          </a:stretch>
        </p:blipFill>
        <p:spPr>
          <a:xfrm>
            <a:off x="5028889" y="3445398"/>
            <a:ext cx="2261812" cy="1072989"/>
          </a:xfrm>
          <a:prstGeom prst="rect">
            <a:avLst/>
          </a:prstGeom>
        </p:spPr>
      </p:pic>
    </p:spTree>
    <p:extLst>
      <p:ext uri="{BB962C8B-B14F-4D97-AF65-F5344CB8AC3E}">
        <p14:creationId xmlns:p14="http://schemas.microsoft.com/office/powerpoint/2010/main" val="2381185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7" name="Rectangle: Rounded Corners 6">
            <a:extLst>
              <a:ext uri="{FF2B5EF4-FFF2-40B4-BE49-F238E27FC236}">
                <a16:creationId xmlns:a16="http://schemas.microsoft.com/office/drawing/2014/main" id="{95695949-1DE2-CA0A-D9CF-D8D29DDFBAB2}"/>
              </a:ext>
            </a:extLst>
          </p:cNvPr>
          <p:cNvSpPr/>
          <p:nvPr/>
        </p:nvSpPr>
        <p:spPr>
          <a:xfrm>
            <a:off x="318978" y="318977"/>
            <a:ext cx="11363622" cy="6145619"/>
          </a:xfrm>
          <a:custGeom>
            <a:avLst/>
            <a:gdLst>
              <a:gd name="connsiteX0" fmla="*/ 0 w 11363622"/>
              <a:gd name="connsiteY0" fmla="*/ 866348 h 6145619"/>
              <a:gd name="connsiteX1" fmla="*/ 866348 w 11363622"/>
              <a:gd name="connsiteY1" fmla="*/ 0 h 6145619"/>
              <a:gd name="connsiteX2" fmla="*/ 1554271 w 11363622"/>
              <a:gd name="connsiteY2" fmla="*/ 0 h 6145619"/>
              <a:gd name="connsiteX3" fmla="*/ 2242195 w 11363622"/>
              <a:gd name="connsiteY3" fmla="*/ 0 h 6145619"/>
              <a:gd name="connsiteX4" fmla="*/ 3026427 w 11363622"/>
              <a:gd name="connsiteY4" fmla="*/ 0 h 6145619"/>
              <a:gd name="connsiteX5" fmla="*/ 3618041 w 11363622"/>
              <a:gd name="connsiteY5" fmla="*/ 0 h 6145619"/>
              <a:gd name="connsiteX6" fmla="*/ 4305964 w 11363622"/>
              <a:gd name="connsiteY6" fmla="*/ 0 h 6145619"/>
              <a:gd name="connsiteX7" fmla="*/ 4801269 w 11363622"/>
              <a:gd name="connsiteY7" fmla="*/ 0 h 6145619"/>
              <a:gd name="connsiteX8" fmla="*/ 5392883 w 11363622"/>
              <a:gd name="connsiteY8" fmla="*/ 0 h 6145619"/>
              <a:gd name="connsiteX9" fmla="*/ 5888188 w 11363622"/>
              <a:gd name="connsiteY9" fmla="*/ 0 h 6145619"/>
              <a:gd name="connsiteX10" fmla="*/ 6383493 w 11363622"/>
              <a:gd name="connsiteY10" fmla="*/ 0 h 6145619"/>
              <a:gd name="connsiteX11" fmla="*/ 7167725 w 11363622"/>
              <a:gd name="connsiteY11" fmla="*/ 0 h 6145619"/>
              <a:gd name="connsiteX12" fmla="*/ 8048267 w 11363622"/>
              <a:gd name="connsiteY12" fmla="*/ 0 h 6145619"/>
              <a:gd name="connsiteX13" fmla="*/ 8832500 w 11363622"/>
              <a:gd name="connsiteY13" fmla="*/ 0 h 6145619"/>
              <a:gd name="connsiteX14" fmla="*/ 9713041 w 11363622"/>
              <a:gd name="connsiteY14" fmla="*/ 0 h 6145619"/>
              <a:gd name="connsiteX15" fmla="*/ 10497274 w 11363622"/>
              <a:gd name="connsiteY15" fmla="*/ 0 h 6145619"/>
              <a:gd name="connsiteX16" fmla="*/ 11363622 w 11363622"/>
              <a:gd name="connsiteY16" fmla="*/ 866348 h 6145619"/>
              <a:gd name="connsiteX17" fmla="*/ 11363622 w 11363622"/>
              <a:gd name="connsiteY17" fmla="*/ 1452636 h 6145619"/>
              <a:gd name="connsiteX18" fmla="*/ 11363622 w 11363622"/>
              <a:gd name="connsiteY18" fmla="*/ 2171312 h 6145619"/>
              <a:gd name="connsiteX19" fmla="*/ 11363622 w 11363622"/>
              <a:gd name="connsiteY19" fmla="*/ 2801730 h 6145619"/>
              <a:gd name="connsiteX20" fmla="*/ 11363622 w 11363622"/>
              <a:gd name="connsiteY20" fmla="*/ 3432148 h 6145619"/>
              <a:gd name="connsiteX21" fmla="*/ 11363622 w 11363622"/>
              <a:gd name="connsiteY21" fmla="*/ 4150824 h 6145619"/>
              <a:gd name="connsiteX22" fmla="*/ 11363622 w 11363622"/>
              <a:gd name="connsiteY22" fmla="*/ 5279271 h 6145619"/>
              <a:gd name="connsiteX23" fmla="*/ 10497274 w 11363622"/>
              <a:gd name="connsiteY23" fmla="*/ 6145619 h 6145619"/>
              <a:gd name="connsiteX24" fmla="*/ 10001969 w 11363622"/>
              <a:gd name="connsiteY24" fmla="*/ 6145619 h 6145619"/>
              <a:gd name="connsiteX25" fmla="*/ 9217737 w 11363622"/>
              <a:gd name="connsiteY25" fmla="*/ 6145619 h 6145619"/>
              <a:gd name="connsiteX26" fmla="*/ 8433504 w 11363622"/>
              <a:gd name="connsiteY26" fmla="*/ 6145619 h 6145619"/>
              <a:gd name="connsiteX27" fmla="*/ 8034509 w 11363622"/>
              <a:gd name="connsiteY27" fmla="*/ 6145619 h 6145619"/>
              <a:gd name="connsiteX28" fmla="*/ 7635513 w 11363622"/>
              <a:gd name="connsiteY28" fmla="*/ 6145619 h 6145619"/>
              <a:gd name="connsiteX29" fmla="*/ 7140208 w 11363622"/>
              <a:gd name="connsiteY29" fmla="*/ 6145619 h 6145619"/>
              <a:gd name="connsiteX30" fmla="*/ 6355976 w 11363622"/>
              <a:gd name="connsiteY30" fmla="*/ 6145619 h 6145619"/>
              <a:gd name="connsiteX31" fmla="*/ 5571743 w 11363622"/>
              <a:gd name="connsiteY31" fmla="*/ 6145619 h 6145619"/>
              <a:gd name="connsiteX32" fmla="*/ 5076439 w 11363622"/>
              <a:gd name="connsiteY32" fmla="*/ 6145619 h 6145619"/>
              <a:gd name="connsiteX33" fmla="*/ 4195897 w 11363622"/>
              <a:gd name="connsiteY33" fmla="*/ 6145619 h 6145619"/>
              <a:gd name="connsiteX34" fmla="*/ 3315355 w 11363622"/>
              <a:gd name="connsiteY34" fmla="*/ 6145619 h 6145619"/>
              <a:gd name="connsiteX35" fmla="*/ 2916359 w 11363622"/>
              <a:gd name="connsiteY35" fmla="*/ 6145619 h 6145619"/>
              <a:gd name="connsiteX36" fmla="*/ 2132127 w 11363622"/>
              <a:gd name="connsiteY36" fmla="*/ 6145619 h 6145619"/>
              <a:gd name="connsiteX37" fmla="*/ 866348 w 11363622"/>
              <a:gd name="connsiteY37" fmla="*/ 6145619 h 6145619"/>
              <a:gd name="connsiteX38" fmla="*/ 0 w 11363622"/>
              <a:gd name="connsiteY38" fmla="*/ 5279271 h 6145619"/>
              <a:gd name="connsiteX39" fmla="*/ 0 w 11363622"/>
              <a:gd name="connsiteY39" fmla="*/ 4737112 h 6145619"/>
              <a:gd name="connsiteX40" fmla="*/ 0 w 11363622"/>
              <a:gd name="connsiteY40" fmla="*/ 4194953 h 6145619"/>
              <a:gd name="connsiteX41" fmla="*/ 0 w 11363622"/>
              <a:gd name="connsiteY41" fmla="*/ 3608664 h 6145619"/>
              <a:gd name="connsiteX42" fmla="*/ 0 w 11363622"/>
              <a:gd name="connsiteY42" fmla="*/ 2978247 h 6145619"/>
              <a:gd name="connsiteX43" fmla="*/ 0 w 11363622"/>
              <a:gd name="connsiteY43" fmla="*/ 2259571 h 6145619"/>
              <a:gd name="connsiteX44" fmla="*/ 0 w 11363622"/>
              <a:gd name="connsiteY44" fmla="*/ 1673282 h 6145619"/>
              <a:gd name="connsiteX45" fmla="*/ 0 w 11363622"/>
              <a:gd name="connsiteY45" fmla="*/ 866348 h 614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6145619" fill="none" extrusionOk="0">
                <a:moveTo>
                  <a:pt x="0" y="866348"/>
                </a:moveTo>
                <a:cubicBezTo>
                  <a:pt x="39623" y="316450"/>
                  <a:pt x="377141" y="31474"/>
                  <a:pt x="866348" y="0"/>
                </a:cubicBezTo>
                <a:cubicBezTo>
                  <a:pt x="1034159" y="-19021"/>
                  <a:pt x="1241477" y="-754"/>
                  <a:pt x="1554271" y="0"/>
                </a:cubicBezTo>
                <a:cubicBezTo>
                  <a:pt x="1867065" y="754"/>
                  <a:pt x="2073283" y="-10432"/>
                  <a:pt x="2242195" y="0"/>
                </a:cubicBezTo>
                <a:cubicBezTo>
                  <a:pt x="2411107" y="10432"/>
                  <a:pt x="2802142" y="-31699"/>
                  <a:pt x="3026427" y="0"/>
                </a:cubicBezTo>
                <a:cubicBezTo>
                  <a:pt x="3250712" y="31699"/>
                  <a:pt x="3345341" y="12287"/>
                  <a:pt x="3618041" y="0"/>
                </a:cubicBezTo>
                <a:cubicBezTo>
                  <a:pt x="3890741" y="-12287"/>
                  <a:pt x="3978084" y="20990"/>
                  <a:pt x="4305964" y="0"/>
                </a:cubicBezTo>
                <a:cubicBezTo>
                  <a:pt x="4633844" y="-20990"/>
                  <a:pt x="4652378" y="-15369"/>
                  <a:pt x="4801269" y="0"/>
                </a:cubicBezTo>
                <a:cubicBezTo>
                  <a:pt x="4950161" y="15369"/>
                  <a:pt x="5148991" y="15388"/>
                  <a:pt x="5392883" y="0"/>
                </a:cubicBezTo>
                <a:cubicBezTo>
                  <a:pt x="5636775" y="-15388"/>
                  <a:pt x="5711187" y="-12929"/>
                  <a:pt x="5888188" y="0"/>
                </a:cubicBezTo>
                <a:cubicBezTo>
                  <a:pt x="6065189" y="12929"/>
                  <a:pt x="6169380" y="-24403"/>
                  <a:pt x="6383493" y="0"/>
                </a:cubicBezTo>
                <a:cubicBezTo>
                  <a:pt x="6597607" y="24403"/>
                  <a:pt x="6789501" y="2413"/>
                  <a:pt x="7167725" y="0"/>
                </a:cubicBezTo>
                <a:cubicBezTo>
                  <a:pt x="7545949" y="-2413"/>
                  <a:pt x="7794593" y="17143"/>
                  <a:pt x="8048267" y="0"/>
                </a:cubicBezTo>
                <a:cubicBezTo>
                  <a:pt x="8301941" y="-17143"/>
                  <a:pt x="8463148" y="13206"/>
                  <a:pt x="8832500" y="0"/>
                </a:cubicBezTo>
                <a:cubicBezTo>
                  <a:pt x="9201852" y="-13206"/>
                  <a:pt x="9528145" y="3738"/>
                  <a:pt x="9713041" y="0"/>
                </a:cubicBezTo>
                <a:cubicBezTo>
                  <a:pt x="9897937" y="-3738"/>
                  <a:pt x="10138895" y="28283"/>
                  <a:pt x="10497274" y="0"/>
                </a:cubicBezTo>
                <a:cubicBezTo>
                  <a:pt x="10941312" y="110213"/>
                  <a:pt x="11382037" y="383064"/>
                  <a:pt x="11363622" y="866348"/>
                </a:cubicBezTo>
                <a:cubicBezTo>
                  <a:pt x="11387499" y="1073015"/>
                  <a:pt x="11339563" y="1195877"/>
                  <a:pt x="11363622" y="1452636"/>
                </a:cubicBezTo>
                <a:cubicBezTo>
                  <a:pt x="11387681" y="1709395"/>
                  <a:pt x="11328913" y="1977097"/>
                  <a:pt x="11363622" y="2171312"/>
                </a:cubicBezTo>
                <a:cubicBezTo>
                  <a:pt x="11398331" y="2365527"/>
                  <a:pt x="11354379" y="2563606"/>
                  <a:pt x="11363622" y="2801730"/>
                </a:cubicBezTo>
                <a:cubicBezTo>
                  <a:pt x="11372865" y="3039854"/>
                  <a:pt x="11356915" y="3230152"/>
                  <a:pt x="11363622" y="3432148"/>
                </a:cubicBezTo>
                <a:cubicBezTo>
                  <a:pt x="11370329" y="3634144"/>
                  <a:pt x="11348344" y="3909654"/>
                  <a:pt x="11363622" y="4150824"/>
                </a:cubicBezTo>
                <a:cubicBezTo>
                  <a:pt x="11378900" y="4391994"/>
                  <a:pt x="11331618" y="4945014"/>
                  <a:pt x="11363622" y="5279271"/>
                </a:cubicBezTo>
                <a:cubicBezTo>
                  <a:pt x="11411975" y="5694079"/>
                  <a:pt x="10925452" y="6046954"/>
                  <a:pt x="10497274" y="6145619"/>
                </a:cubicBezTo>
                <a:cubicBezTo>
                  <a:pt x="10338011" y="6121419"/>
                  <a:pt x="10185424" y="6158311"/>
                  <a:pt x="10001969" y="6145619"/>
                </a:cubicBezTo>
                <a:cubicBezTo>
                  <a:pt x="9818515" y="6132927"/>
                  <a:pt x="9533924" y="6176933"/>
                  <a:pt x="9217737" y="6145619"/>
                </a:cubicBezTo>
                <a:cubicBezTo>
                  <a:pt x="8901550" y="6114305"/>
                  <a:pt x="8806563" y="6113318"/>
                  <a:pt x="8433504" y="6145619"/>
                </a:cubicBezTo>
                <a:cubicBezTo>
                  <a:pt x="8060445" y="6177920"/>
                  <a:pt x="8143059" y="6129574"/>
                  <a:pt x="8034509" y="6145619"/>
                </a:cubicBezTo>
                <a:cubicBezTo>
                  <a:pt x="7925959" y="6161664"/>
                  <a:pt x="7755928" y="6146328"/>
                  <a:pt x="7635513" y="6145619"/>
                </a:cubicBezTo>
                <a:cubicBezTo>
                  <a:pt x="7515098" y="6144910"/>
                  <a:pt x="7297730" y="6168775"/>
                  <a:pt x="7140208" y="6145619"/>
                </a:cubicBezTo>
                <a:cubicBezTo>
                  <a:pt x="6982687" y="6122463"/>
                  <a:pt x="6538483" y="6156222"/>
                  <a:pt x="6355976" y="6145619"/>
                </a:cubicBezTo>
                <a:cubicBezTo>
                  <a:pt x="6173469" y="6135016"/>
                  <a:pt x="5857836" y="6171504"/>
                  <a:pt x="5571743" y="6145619"/>
                </a:cubicBezTo>
                <a:cubicBezTo>
                  <a:pt x="5285650" y="6119734"/>
                  <a:pt x="5187168" y="6135475"/>
                  <a:pt x="5076439" y="6145619"/>
                </a:cubicBezTo>
                <a:cubicBezTo>
                  <a:pt x="4965710" y="6155763"/>
                  <a:pt x="4619748" y="6128990"/>
                  <a:pt x="4195897" y="6145619"/>
                </a:cubicBezTo>
                <a:cubicBezTo>
                  <a:pt x="3772046" y="6162248"/>
                  <a:pt x="3656432" y="6165161"/>
                  <a:pt x="3315355" y="6145619"/>
                </a:cubicBezTo>
                <a:cubicBezTo>
                  <a:pt x="2974278" y="6126077"/>
                  <a:pt x="3052085" y="6161861"/>
                  <a:pt x="2916359" y="6145619"/>
                </a:cubicBezTo>
                <a:cubicBezTo>
                  <a:pt x="2780633" y="6129377"/>
                  <a:pt x="2401790" y="6106749"/>
                  <a:pt x="2132127" y="6145619"/>
                </a:cubicBezTo>
                <a:cubicBezTo>
                  <a:pt x="1862464" y="6184489"/>
                  <a:pt x="1266056" y="6190197"/>
                  <a:pt x="866348" y="6145619"/>
                </a:cubicBezTo>
                <a:cubicBezTo>
                  <a:pt x="412394" y="6216369"/>
                  <a:pt x="-18159" y="5789978"/>
                  <a:pt x="0" y="5279271"/>
                </a:cubicBezTo>
                <a:cubicBezTo>
                  <a:pt x="-12210" y="5108716"/>
                  <a:pt x="15913" y="4958018"/>
                  <a:pt x="0" y="4737112"/>
                </a:cubicBezTo>
                <a:cubicBezTo>
                  <a:pt x="-15913" y="4516206"/>
                  <a:pt x="-200" y="4392750"/>
                  <a:pt x="0" y="4194953"/>
                </a:cubicBezTo>
                <a:cubicBezTo>
                  <a:pt x="200" y="3997156"/>
                  <a:pt x="6655" y="3765959"/>
                  <a:pt x="0" y="3608664"/>
                </a:cubicBezTo>
                <a:cubicBezTo>
                  <a:pt x="-6655" y="3451369"/>
                  <a:pt x="-17100" y="3291182"/>
                  <a:pt x="0" y="2978247"/>
                </a:cubicBezTo>
                <a:cubicBezTo>
                  <a:pt x="17100" y="2665312"/>
                  <a:pt x="-13995" y="2422366"/>
                  <a:pt x="0" y="2259571"/>
                </a:cubicBezTo>
                <a:cubicBezTo>
                  <a:pt x="13995" y="2096776"/>
                  <a:pt x="-28110" y="1876831"/>
                  <a:pt x="0" y="1673282"/>
                </a:cubicBezTo>
                <a:cubicBezTo>
                  <a:pt x="28110" y="1469733"/>
                  <a:pt x="37856" y="1081467"/>
                  <a:pt x="0" y="866348"/>
                </a:cubicBezTo>
                <a:close/>
              </a:path>
              <a:path w="11363622" h="6145619" stroke="0" extrusionOk="0">
                <a:moveTo>
                  <a:pt x="0" y="866348"/>
                </a:moveTo>
                <a:cubicBezTo>
                  <a:pt x="-81773" y="473702"/>
                  <a:pt x="413038" y="106435"/>
                  <a:pt x="866348" y="0"/>
                </a:cubicBezTo>
                <a:cubicBezTo>
                  <a:pt x="1026309" y="-20469"/>
                  <a:pt x="1132902" y="13038"/>
                  <a:pt x="1361653" y="0"/>
                </a:cubicBezTo>
                <a:cubicBezTo>
                  <a:pt x="1590405" y="-13038"/>
                  <a:pt x="1760754" y="-9758"/>
                  <a:pt x="1953267" y="0"/>
                </a:cubicBezTo>
                <a:cubicBezTo>
                  <a:pt x="2145780" y="9758"/>
                  <a:pt x="2210365" y="17391"/>
                  <a:pt x="2352262" y="0"/>
                </a:cubicBezTo>
                <a:cubicBezTo>
                  <a:pt x="2494159" y="-17391"/>
                  <a:pt x="2871481" y="14345"/>
                  <a:pt x="3136495" y="0"/>
                </a:cubicBezTo>
                <a:cubicBezTo>
                  <a:pt x="3401509" y="-14345"/>
                  <a:pt x="3361737" y="-1168"/>
                  <a:pt x="3535490" y="0"/>
                </a:cubicBezTo>
                <a:cubicBezTo>
                  <a:pt x="3709244" y="1168"/>
                  <a:pt x="3944460" y="-28235"/>
                  <a:pt x="4223414" y="0"/>
                </a:cubicBezTo>
                <a:cubicBezTo>
                  <a:pt x="4502368" y="28235"/>
                  <a:pt x="4554180" y="21957"/>
                  <a:pt x="4718718" y="0"/>
                </a:cubicBezTo>
                <a:cubicBezTo>
                  <a:pt x="4883256" y="-21957"/>
                  <a:pt x="5007197" y="4922"/>
                  <a:pt x="5214023" y="0"/>
                </a:cubicBezTo>
                <a:cubicBezTo>
                  <a:pt x="5420850" y="-4922"/>
                  <a:pt x="5490335" y="-6358"/>
                  <a:pt x="5613019" y="0"/>
                </a:cubicBezTo>
                <a:cubicBezTo>
                  <a:pt x="5735703" y="6358"/>
                  <a:pt x="5854593" y="7510"/>
                  <a:pt x="6012014" y="0"/>
                </a:cubicBezTo>
                <a:cubicBezTo>
                  <a:pt x="6169436" y="-7510"/>
                  <a:pt x="6333105" y="-858"/>
                  <a:pt x="6507319" y="0"/>
                </a:cubicBezTo>
                <a:cubicBezTo>
                  <a:pt x="6681533" y="858"/>
                  <a:pt x="6808934" y="2548"/>
                  <a:pt x="7098933" y="0"/>
                </a:cubicBezTo>
                <a:cubicBezTo>
                  <a:pt x="7388932" y="-2548"/>
                  <a:pt x="7723146" y="-13442"/>
                  <a:pt x="7883166" y="0"/>
                </a:cubicBezTo>
                <a:cubicBezTo>
                  <a:pt x="8043186" y="13442"/>
                  <a:pt x="8427189" y="-21921"/>
                  <a:pt x="8571089" y="0"/>
                </a:cubicBezTo>
                <a:cubicBezTo>
                  <a:pt x="8714989" y="21921"/>
                  <a:pt x="8946593" y="23071"/>
                  <a:pt x="9162703" y="0"/>
                </a:cubicBezTo>
                <a:cubicBezTo>
                  <a:pt x="9378813" y="-23071"/>
                  <a:pt x="9567012" y="625"/>
                  <a:pt x="9754317" y="0"/>
                </a:cubicBezTo>
                <a:cubicBezTo>
                  <a:pt x="9941622" y="-625"/>
                  <a:pt x="10268865" y="-6445"/>
                  <a:pt x="10497274" y="0"/>
                </a:cubicBezTo>
                <a:cubicBezTo>
                  <a:pt x="10924174" y="24575"/>
                  <a:pt x="11366959" y="365765"/>
                  <a:pt x="11363622" y="866348"/>
                </a:cubicBezTo>
                <a:cubicBezTo>
                  <a:pt x="11368186" y="1089043"/>
                  <a:pt x="11355339" y="1201111"/>
                  <a:pt x="11363622" y="1364378"/>
                </a:cubicBezTo>
                <a:cubicBezTo>
                  <a:pt x="11371906" y="1527645"/>
                  <a:pt x="11363044" y="1901895"/>
                  <a:pt x="11363622" y="2083054"/>
                </a:cubicBezTo>
                <a:cubicBezTo>
                  <a:pt x="11364200" y="2264213"/>
                  <a:pt x="11375689" y="2447214"/>
                  <a:pt x="11363622" y="2713471"/>
                </a:cubicBezTo>
                <a:cubicBezTo>
                  <a:pt x="11351555" y="2979728"/>
                  <a:pt x="11362384" y="3098179"/>
                  <a:pt x="11363622" y="3255631"/>
                </a:cubicBezTo>
                <a:cubicBezTo>
                  <a:pt x="11364860" y="3413083"/>
                  <a:pt x="11344194" y="3765611"/>
                  <a:pt x="11363622" y="3974307"/>
                </a:cubicBezTo>
                <a:cubicBezTo>
                  <a:pt x="11383050" y="4183003"/>
                  <a:pt x="11363204" y="4410988"/>
                  <a:pt x="11363622" y="4560595"/>
                </a:cubicBezTo>
                <a:cubicBezTo>
                  <a:pt x="11364040" y="4710202"/>
                  <a:pt x="11339216" y="5129865"/>
                  <a:pt x="11363622" y="5279271"/>
                </a:cubicBezTo>
                <a:cubicBezTo>
                  <a:pt x="11273720" y="5716555"/>
                  <a:pt x="10983956" y="6132864"/>
                  <a:pt x="10497274" y="6145619"/>
                </a:cubicBezTo>
                <a:cubicBezTo>
                  <a:pt x="10138010" y="6152601"/>
                  <a:pt x="9922103" y="6150420"/>
                  <a:pt x="9713041" y="6145619"/>
                </a:cubicBezTo>
                <a:cubicBezTo>
                  <a:pt x="9503979" y="6140818"/>
                  <a:pt x="9363386" y="6133460"/>
                  <a:pt x="9217737" y="6145619"/>
                </a:cubicBezTo>
                <a:cubicBezTo>
                  <a:pt x="9072088" y="6157778"/>
                  <a:pt x="8837631" y="6130930"/>
                  <a:pt x="8529813" y="6145619"/>
                </a:cubicBezTo>
                <a:cubicBezTo>
                  <a:pt x="8221995" y="6160308"/>
                  <a:pt x="8300170" y="6153999"/>
                  <a:pt x="8130818" y="6145619"/>
                </a:cubicBezTo>
                <a:cubicBezTo>
                  <a:pt x="7961467" y="6137239"/>
                  <a:pt x="7846629" y="6158106"/>
                  <a:pt x="7731822" y="6145619"/>
                </a:cubicBezTo>
                <a:cubicBezTo>
                  <a:pt x="7617015" y="6133132"/>
                  <a:pt x="7463390" y="6136126"/>
                  <a:pt x="7236518" y="6145619"/>
                </a:cubicBezTo>
                <a:cubicBezTo>
                  <a:pt x="7009646" y="6155112"/>
                  <a:pt x="6717115" y="6165486"/>
                  <a:pt x="6548594" y="6145619"/>
                </a:cubicBezTo>
                <a:cubicBezTo>
                  <a:pt x="6380073" y="6125752"/>
                  <a:pt x="6196269" y="6151256"/>
                  <a:pt x="5956980" y="6145619"/>
                </a:cubicBezTo>
                <a:cubicBezTo>
                  <a:pt x="5717691" y="6139982"/>
                  <a:pt x="5590818" y="6158388"/>
                  <a:pt x="5365366" y="6145619"/>
                </a:cubicBezTo>
                <a:cubicBezTo>
                  <a:pt x="5139914" y="6132850"/>
                  <a:pt x="5024405" y="6162957"/>
                  <a:pt x="4773752" y="6145619"/>
                </a:cubicBezTo>
                <a:cubicBezTo>
                  <a:pt x="4523099" y="6128281"/>
                  <a:pt x="4247840" y="6166880"/>
                  <a:pt x="4085829" y="6145619"/>
                </a:cubicBezTo>
                <a:cubicBezTo>
                  <a:pt x="3923818" y="6124358"/>
                  <a:pt x="3489982" y="6182303"/>
                  <a:pt x="3205287" y="6145619"/>
                </a:cubicBezTo>
                <a:cubicBezTo>
                  <a:pt x="2920592" y="6108935"/>
                  <a:pt x="2908847" y="6156511"/>
                  <a:pt x="2709982" y="6145619"/>
                </a:cubicBezTo>
                <a:cubicBezTo>
                  <a:pt x="2511117" y="6134727"/>
                  <a:pt x="2011263" y="6188542"/>
                  <a:pt x="1829441" y="6145619"/>
                </a:cubicBezTo>
                <a:cubicBezTo>
                  <a:pt x="1647619" y="6102696"/>
                  <a:pt x="1289195" y="6133276"/>
                  <a:pt x="866348" y="6145619"/>
                </a:cubicBezTo>
                <a:cubicBezTo>
                  <a:pt x="312493" y="6095445"/>
                  <a:pt x="43367" y="5764352"/>
                  <a:pt x="0" y="5279271"/>
                </a:cubicBezTo>
                <a:cubicBezTo>
                  <a:pt x="17173" y="5051533"/>
                  <a:pt x="14473" y="4845913"/>
                  <a:pt x="0" y="4692983"/>
                </a:cubicBezTo>
                <a:cubicBezTo>
                  <a:pt x="-14473" y="4540053"/>
                  <a:pt x="-15602" y="4326480"/>
                  <a:pt x="0" y="4062565"/>
                </a:cubicBezTo>
                <a:cubicBezTo>
                  <a:pt x="15602" y="3798650"/>
                  <a:pt x="-9318" y="3630830"/>
                  <a:pt x="0" y="3476277"/>
                </a:cubicBezTo>
                <a:cubicBezTo>
                  <a:pt x="9318" y="3321724"/>
                  <a:pt x="-23972" y="2952921"/>
                  <a:pt x="0" y="2757601"/>
                </a:cubicBezTo>
                <a:cubicBezTo>
                  <a:pt x="23972" y="2562281"/>
                  <a:pt x="10276" y="2332427"/>
                  <a:pt x="0" y="2083054"/>
                </a:cubicBezTo>
                <a:cubicBezTo>
                  <a:pt x="-10276" y="1833681"/>
                  <a:pt x="15357" y="1663793"/>
                  <a:pt x="0" y="1452636"/>
                </a:cubicBezTo>
                <a:cubicBezTo>
                  <a:pt x="-15357" y="1241479"/>
                  <a:pt x="-8961" y="1054407"/>
                  <a:pt x="0" y="866348"/>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E6664E70-F18F-B97C-871C-6EFF195F6ACF}"/>
              </a:ext>
            </a:extLst>
          </p:cNvPr>
          <p:cNvSpPr txBox="1"/>
          <p:nvPr/>
        </p:nvSpPr>
        <p:spPr>
          <a:xfrm>
            <a:off x="616688" y="467833"/>
            <a:ext cx="10738883" cy="5586145"/>
          </a:xfrm>
          <a:prstGeom prst="rect">
            <a:avLst/>
          </a:prstGeom>
          <a:noFill/>
        </p:spPr>
        <p:txBody>
          <a:bodyPr wrap="square" rtlCol="0">
            <a:spAutoFit/>
          </a:bodyPr>
          <a:lstStyle/>
          <a:p>
            <a:pPr lvl="0" algn="just"/>
            <a:r>
              <a:rPr lang="en-US" sz="2100" dirty="0">
                <a:solidFill>
                  <a:srgbClr val="000000"/>
                </a:solidFill>
                <a:latin typeface="Cambria" panose="02040503050406030204" pitchFamily="18" charset="0"/>
                <a:ea typeface="Cambria" panose="02040503050406030204" pitchFamily="18" charset="0"/>
              </a:rPr>
              <a:t>   </a:t>
            </a:r>
            <a:r>
              <a:rPr lang="vi-VN" sz="2100" dirty="0">
                <a:solidFill>
                  <a:srgbClr val="000000"/>
                </a:solidFill>
                <a:latin typeface="Cambria" panose="02040503050406030204" pitchFamily="18" charset="0"/>
                <a:ea typeface="Cambria" panose="02040503050406030204" pitchFamily="18" charset="0"/>
              </a:rPr>
              <a:t>Có những trưa, bà cháu nằm võng trong vườn, bà vừa khe khẽ lướt chiếc quạt mo, vừa thong thả hát bài đồng dao:</a:t>
            </a:r>
          </a:p>
          <a:p>
            <a:pPr lvl="0" algn="ctr"/>
            <a:r>
              <a:rPr lang="vi-VN" sz="2100" dirty="0">
                <a:solidFill>
                  <a:srgbClr val="000000"/>
                </a:solidFill>
                <a:latin typeface="Cambria" panose="02040503050406030204" pitchFamily="18" charset="0"/>
                <a:ea typeface="Cambria" panose="02040503050406030204" pitchFamily="18" charset="0"/>
              </a:rPr>
              <a:t>Thằng Bờm có cái quạt mo</a:t>
            </a:r>
          </a:p>
          <a:p>
            <a:pPr lvl="0" algn="ctr"/>
            <a:r>
              <a:rPr lang="vi-VN" sz="2100" dirty="0">
                <a:solidFill>
                  <a:srgbClr val="000000"/>
                </a:solidFill>
                <a:latin typeface="Cambria" panose="02040503050406030204" pitchFamily="18" charset="0"/>
                <a:ea typeface="Cambria" panose="02040503050406030204" pitchFamily="18" charset="0"/>
              </a:rPr>
              <a:t>Phú ông xin đổi ba bò, chín trâu</a:t>
            </a:r>
          </a:p>
          <a:p>
            <a:pPr lvl="0" algn="ctr"/>
            <a:r>
              <a:rPr lang="vi-VN" sz="2100" dirty="0">
                <a:solidFill>
                  <a:srgbClr val="000000"/>
                </a:solidFill>
                <a:latin typeface="Cambria" panose="02040503050406030204" pitchFamily="18" charset="0"/>
                <a:ea typeface="Cambria" panose="02040503050406030204" pitchFamily="18" charset="0"/>
              </a:rPr>
              <a:t>Bờm rằng Bờm chẳng lấy trâu</a:t>
            </a:r>
          </a:p>
          <a:p>
            <a:pPr lvl="0" algn="ctr"/>
            <a:r>
              <a:rPr lang="vi-VN" sz="2100" dirty="0">
                <a:solidFill>
                  <a:srgbClr val="000000"/>
                </a:solidFill>
                <a:latin typeface="Cambria" panose="02040503050406030204" pitchFamily="18" charset="0"/>
                <a:ea typeface="Cambria" panose="02040503050406030204" pitchFamily="18" charset="0"/>
              </a:rPr>
              <a:t>Phú ông xin đổi ao sâu cá mè...</a:t>
            </a:r>
            <a:endParaRPr lang="en-US" sz="2100" dirty="0">
              <a:solidFill>
                <a:srgbClr val="000000"/>
              </a:solidFill>
              <a:latin typeface="Cambria" panose="02040503050406030204" pitchFamily="18" charset="0"/>
              <a:ea typeface="Cambria" panose="02040503050406030204" pitchFamily="18" charset="0"/>
            </a:endParaRPr>
          </a:p>
          <a:p>
            <a:pPr lvl="0" algn="just"/>
            <a:r>
              <a:rPr lang="en-US" sz="2100" dirty="0">
                <a:solidFill>
                  <a:prstClr val="black"/>
                </a:solidFill>
                <a:latin typeface="Cambria" panose="02040503050406030204" pitchFamily="18" charset="0"/>
                <a:ea typeface="Cambria" panose="02040503050406030204" pitchFamily="18" charset="0"/>
              </a:rPr>
              <a:t>   </a:t>
            </a:r>
            <a:r>
              <a:rPr lang="vi-VN" sz="2100" dirty="0">
                <a:solidFill>
                  <a:prstClr val="black"/>
                </a:solidFill>
                <a:latin typeface="Cambria" panose="02040503050406030204" pitchFamily="18" charset="0"/>
                <a:ea typeface="Cambria" panose="02040503050406030204" pitchFamily="18" charset="0"/>
              </a:rPr>
              <a:t>Tay bà đưa quạt nhịp nhàng. Gió nối gió ùa về mát rượi. Tôi lim dim chìm vào giấc ngủ. Trong mơ tôi gặp phú ông dắt chú trâu mập mạp, còn tôi cầm chiếc quạt mo. Rồi tôi mơ thấy mình ngồi vắt vẻo trên lưng chú trâu ấy, đi qua một ao cá... Tiếng lá cau rụng khiến tôi choàng tỉnh. Tôi hốt hoảng oà lên nức nở: “Cháu đổi quạt mo lấy trâu của phú ông mất rồi, bà ơi!”. Bà cười, chỉ cho tôi chiếc quạt mo vẫn còn nguyên trên võng, tôi mới nín khóc. Sau hôm ấy, tôi cứ mong gặp lại phú ông để nói rằng, tôi sẽ không đổi chiếc quạt mo của bà tôi lấy bất cứ thứ gì. Nhưng phú ông chẳng xuất hiện lần nào nữa trong giấc mơ của tôi.</a:t>
            </a:r>
          </a:p>
          <a:p>
            <a:pPr lvl="0" algn="just"/>
            <a:r>
              <a:rPr lang="en-US" sz="2100" dirty="0">
                <a:solidFill>
                  <a:prstClr val="black"/>
                </a:solidFill>
                <a:latin typeface="Cambria" panose="02040503050406030204" pitchFamily="18" charset="0"/>
                <a:ea typeface="Cambria" panose="02040503050406030204" pitchFamily="18" charset="0"/>
              </a:rPr>
              <a:t>   </a:t>
            </a:r>
            <a:r>
              <a:rPr lang="vi-VN" sz="2100" dirty="0">
                <a:solidFill>
                  <a:prstClr val="black"/>
                </a:solidFill>
                <a:latin typeface="Cambria" panose="02040503050406030204" pitchFamily="18" charset="0"/>
                <a:ea typeface="Cambria" panose="02040503050406030204" pitchFamily="18" charset="0"/>
              </a:rPr>
              <a:t>Bây giờ, dù ít người còn dùng quạt mo, nhưng tôi vẫn giữ một chiếc làm kỉ niệm. Mỗi khi nhớ bà, tôi lại mang chiếc quạt mo ra phe phẩy, lòng xôn xao hồi ức tuổi thơ. Làn gió dịu dàng cứ thổi hoài, thổi mãi...</a:t>
            </a:r>
          </a:p>
          <a:p>
            <a:pPr lvl="0" algn="r"/>
            <a:r>
              <a:rPr lang="vi-VN" sz="2100" dirty="0">
                <a:solidFill>
                  <a:prstClr val="black"/>
                </a:solidFill>
                <a:latin typeface="Cambria" panose="02040503050406030204" pitchFamily="18" charset="0"/>
                <a:ea typeface="Cambria" panose="02040503050406030204" pitchFamily="18" charset="0"/>
              </a:rPr>
              <a:t>(Phan Đức Lộc)</a:t>
            </a:r>
            <a:endParaRPr kumimoji="0" lang="en-US" sz="21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34244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id="{B9023F2F-B5B8-0854-A94F-4E0640E0D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2795039"/>
            <a:ext cx="4241904" cy="4062961"/>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329116" y="467937"/>
            <a:ext cx="11491237" cy="1277589"/>
            <a:chOff x="368220" y="1227077"/>
            <a:chExt cx="11491237" cy="1277589"/>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403897" y="1460993"/>
              <a:ext cx="11455560" cy="646331"/>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a:ea typeface="+mn-ea"/>
                  <a:cs typeface="+mn-cs"/>
                </a:rPr>
                <a:t>a. Chiếc quạt mo được miêu tả như thế nào trong bài đọc?</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997842" y="2211790"/>
            <a:ext cx="7793665" cy="4155759"/>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lnSpc>
                <a:spcPct val="115000"/>
              </a:lnSpc>
              <a:spcAft>
                <a:spcPts val="800"/>
              </a:spcAft>
              <a:tabLst>
                <a:tab pos="2286000" algn="l"/>
              </a:tabLst>
            </a:pP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 Nguyên liệu</a:t>
            </a:r>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Mo </a:t>
            </a:r>
            <a:r>
              <a:rPr lang="en-US" sz="3600" dirty="0" err="1">
                <a:solidFill>
                  <a:srgbClr val="FF0000"/>
                </a:solidFill>
                <a:latin typeface="Calibri" panose="020F0502020204030204" pitchFamily="34" charset="0"/>
                <a:ea typeface="Calibri" panose="020F0502020204030204" pitchFamily="34" charset="0"/>
                <a:cs typeface="Calibri" panose="020F0502020204030204" pitchFamily="34" charset="0"/>
              </a:rPr>
              <a:t>cau</a:t>
            </a:r>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F0000"/>
                </a:solidFill>
                <a:latin typeface="Calibri" panose="020F0502020204030204" pitchFamily="34" charset="0"/>
                <a:ea typeface="Calibri" panose="020F0502020204030204" pitchFamily="34" charset="0"/>
                <a:cs typeface="Calibri" panose="020F0502020204030204" pitchFamily="34" charset="0"/>
              </a:rPr>
              <a:t>khô</a:t>
            </a:r>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F0000"/>
                </a:solidFill>
                <a:latin typeface="Calibri" panose="020F0502020204030204" pitchFamily="34" charset="0"/>
                <a:ea typeface="Calibri" panose="020F0502020204030204" pitchFamily="34" charset="0"/>
                <a:cs typeface="Calibri" panose="020F0502020204030204" pitchFamily="34" charset="0"/>
              </a:rPr>
              <a:t>rụng</a:t>
            </a:r>
            <a:endPar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indent="202565" algn="just">
              <a:lnSpc>
                <a:spcPct val="115000"/>
              </a:lnSpc>
              <a:spcAft>
                <a:spcPts val="800"/>
              </a:spcAft>
              <a:tabLst>
                <a:tab pos="2286000" algn="l"/>
              </a:tabLst>
            </a:pP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Cách làm: </a:t>
            </a: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cắt mo cau thành hình quạt  giống tai voi, rất vừa tay cầm.</a:t>
            </a:r>
          </a:p>
          <a:p>
            <a:pPr lvl="0" indent="202565" algn="just">
              <a:lnSpc>
                <a:spcPct val="115000"/>
              </a:lnSpc>
              <a:spcAft>
                <a:spcPts val="800"/>
              </a:spcAft>
              <a:tabLst>
                <a:tab pos="2286000" algn="l"/>
              </a:tabLst>
            </a:pP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  Màu sắc: </a:t>
            </a: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nâu sẫm.</a:t>
            </a:r>
          </a:p>
          <a:p>
            <a:pPr lvl="0" indent="202565" algn="just">
              <a:lnSpc>
                <a:spcPct val="115000"/>
              </a:lnSpc>
              <a:spcAft>
                <a:spcPts val="800"/>
              </a:spcAft>
              <a:tabLst>
                <a:tab pos="2286000" algn="l"/>
              </a:tabLst>
            </a:pP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Đặc điểm khác: </a:t>
            </a: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nhiều nếp nhăn</a:t>
            </a:r>
          </a:p>
        </p:txBody>
      </p:sp>
    </p:spTree>
    <p:extLst>
      <p:ext uri="{BB962C8B-B14F-4D97-AF65-F5344CB8AC3E}">
        <p14:creationId xmlns:p14="http://schemas.microsoft.com/office/powerpoint/2010/main" val="2895998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subTnLst>
                                    <p:audio>
                                      <p:cMediaNode>
                                        <p:cTn display="0" masterRel="sameClick">
                                          <p:stCondLst>
                                            <p:cond evt="begin" delay="0">
                                              <p:tn val="17"/>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id="{B9023F2F-B5B8-0854-A94F-4E0640E0D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2795039"/>
            <a:ext cx="4241904" cy="4062961"/>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329116" y="467937"/>
            <a:ext cx="11491237" cy="1277589"/>
            <a:chOff x="368220" y="1227077"/>
            <a:chExt cx="11491237" cy="1277589"/>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403897" y="1290872"/>
              <a:ext cx="1145556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a:ea typeface="+mn-ea"/>
                  <a:cs typeface="+mn-cs"/>
                </a:rPr>
                <a:t>b. Chiếc quạt mo gợi nhớ những kỉ niệm gì về bà trong tuổi thơ của người cháu?</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997842" y="2211790"/>
            <a:ext cx="7793665" cy="4155759"/>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lnSpc>
                <a:spcPct val="115000"/>
              </a:lnSpc>
              <a:spcAft>
                <a:spcPts val="800"/>
              </a:spcAft>
              <a:tabLst>
                <a:tab pos="2286000" algn="l"/>
              </a:tabLst>
            </a:pP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 Những kỉ niệm như</a:t>
            </a:r>
            <a:r>
              <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4000" dirty="0">
                <a:solidFill>
                  <a:srgbClr val="FF0000"/>
                </a:solidFill>
                <a:latin typeface="Calibri" panose="020F0502020204030204" pitchFamily="34" charset="0"/>
                <a:ea typeface="Calibri" panose="020F0502020204030204" pitchFamily="34" charset="0"/>
                <a:cs typeface="Calibri" panose="020F0502020204030204" pitchFamily="34" charset="0"/>
              </a:rPr>
              <a:t>cháu quạt cho bà khi bà đi chợ xa về; Bà ôm cháu vào lòng nói: “Cháu bà thương bà nhất”; Hai bà cháu nằm võng, bà quạt cho cháu ngủ.</a:t>
            </a:r>
            <a:endParaRPr kumimoji="0" lang="vi-VN" sz="400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6191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subTnLst>
                                    <p:audio>
                                      <p:cMediaNode>
                                        <p:cTn display="0" masterRel="sameClick">
                                          <p:stCondLst>
                                            <p:cond evt="begin" delay="0">
                                              <p:tn val="17"/>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4"/>
          <a:srcRect r="1027"/>
          <a:stretch/>
        </p:blipFill>
        <p:spPr>
          <a:xfrm>
            <a:off x="0" y="1673"/>
            <a:ext cx="12192000" cy="6854653"/>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318484" y="234021"/>
            <a:ext cx="11491237" cy="1277589"/>
            <a:chOff x="368220" y="1227077"/>
            <a:chExt cx="11491237" cy="1277589"/>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403897" y="1290872"/>
              <a:ext cx="1145556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a:ea typeface="+mn-ea"/>
                  <a:cs typeface="+mn-cs"/>
                </a:rPr>
                <a:t>c. Kể lại giấc mơ của người cháu về chiếc quạt mo. Theo em, giấc mơ đó có gì thú vị?</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595423" y="1956390"/>
            <a:ext cx="11249247" cy="4421791"/>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spcAft>
                <a:spcPts val="800"/>
              </a:spcAft>
              <a:tabLst>
                <a:tab pos="2286000" algn="l"/>
              </a:tabLst>
            </a:pPr>
            <a:r>
              <a:rPr lang="vi-VN" sz="2800" b="1" dirty="0">
                <a:solidFill>
                  <a:srgbClr val="FF0000"/>
                </a:solidFill>
                <a:latin typeface="Calibri" panose="020F0502020204030204" pitchFamily="34" charset="0"/>
                <a:ea typeface="Calibri" panose="020F0502020204030204" pitchFamily="34" charset="0"/>
                <a:cs typeface="Calibri" panose="020F0502020204030204" pitchFamily="34" charset="0"/>
              </a:rPr>
              <a:t>Giấc mơ của người cháu: </a:t>
            </a:r>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Người cháu đã mơ thấy mình cầm quạt mo và gặp phú ông. Sau đó, người cháu mơ thấy mình cưỡi trâu của phú ông đi ngang qua một ao cá. Người cháu rất hoảng hốt vì thấy mình đã đổi chiếc quạt mo lấy trâu của phú ông. </a:t>
            </a:r>
            <a:endParaRPr lang="en-US" sz="28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indent="202565" algn="just">
              <a:spcAft>
                <a:spcPts val="800"/>
              </a:spcAft>
              <a:tabLst>
                <a:tab pos="2286000" algn="l"/>
              </a:tabLst>
            </a:pPr>
            <a:r>
              <a:rPr lang="vi-VN" sz="2800" b="1" dirty="0">
                <a:solidFill>
                  <a:srgbClr val="FF0000"/>
                </a:solidFill>
                <a:latin typeface="Calibri" panose="020F0502020204030204" pitchFamily="34" charset="0"/>
                <a:ea typeface="Calibri" panose="020F0502020204030204" pitchFamily="34" charset="0"/>
                <a:cs typeface="Calibri" panose="020F0502020204030204" pitchFamily="34" charset="0"/>
              </a:rPr>
              <a:t>Giấc mơ đó thú vị vì </a:t>
            </a:r>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tái hiện lại bài đồng dao về chiếc quạt mo, cậu bé nghĩ mình giống như thằng Bờm. Có điều thằng Bờm không đổi quạt, cò n cậu bé với sự hồn nhiên và vô tư của một đứa trẻ đã đổi chiếc quạt lấy chú trâu mập mạp của phú ông. Đó có lẽ cũng là cách suy nghĩ phổ biến của nhiều bạn nhỏ,...</a:t>
            </a:r>
          </a:p>
        </p:txBody>
      </p:sp>
    </p:spTree>
    <p:extLst>
      <p:ext uri="{BB962C8B-B14F-4D97-AF65-F5344CB8AC3E}">
        <p14:creationId xmlns:p14="http://schemas.microsoft.com/office/powerpoint/2010/main" val="3277044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subTnLst>
                                    <p:audio>
                                      <p:cMediaNode>
                                        <p:cTn display="0" masterRel="sameClick">
                                          <p:stCondLst>
                                            <p:cond evt="begin" delay="0">
                                              <p:tn val="12"/>
                                            </p:cond>
                                          </p:stCondLst>
                                          <p:endCondLst>
                                            <p:cond evt="onStopAudio" delay="0">
                                              <p:tgtEl>
                                                <p:sldTgt/>
                                              </p:tgtEl>
                                            </p:cond>
                                          </p:endCondLst>
                                        </p:cTn>
                                        <p:tgtEl>
                                          <p:sndTgt r:embed="rId3"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4"/>
          <a:srcRect r="1027"/>
          <a:stretch/>
        </p:blipFill>
        <p:spPr>
          <a:xfrm>
            <a:off x="0" y="1673"/>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id="{B9023F2F-B5B8-0854-A94F-4E0640E0D7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2795039"/>
            <a:ext cx="4241904" cy="4062961"/>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318484" y="234021"/>
            <a:ext cx="11491237" cy="1277589"/>
            <a:chOff x="368220" y="1227077"/>
            <a:chExt cx="11491237" cy="1277589"/>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403897" y="1290872"/>
              <a:ext cx="1145556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a:ea typeface="+mn-ea"/>
                  <a:cs typeface="+mn-cs"/>
                </a:rPr>
                <a:t>d. Chi tiết người cháu khi lớn vẫn giữ một chiếc quạt mo làm kỉ niệm gợi cho em những suy nghĩ gì?</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997842" y="2137145"/>
            <a:ext cx="7793665" cy="3593805"/>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lnSpc>
                <a:spcPct val="115000"/>
              </a:lnSpc>
              <a:spcAft>
                <a:spcPts val="800"/>
              </a:spcAft>
              <a:tabLst>
                <a:tab pos="2286000" algn="l"/>
              </a:tabLst>
            </a:pP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VD: Cháu rất gắn bó với bà, nhớ bà và luôn muốn giữ kỉ niệm về bà bên mình. Người cháu là một người rất tình cảm.</a:t>
            </a:r>
          </a:p>
        </p:txBody>
      </p:sp>
    </p:spTree>
    <p:extLst>
      <p:ext uri="{BB962C8B-B14F-4D97-AF65-F5344CB8AC3E}">
        <p14:creationId xmlns:p14="http://schemas.microsoft.com/office/powerpoint/2010/main" val="148357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subTnLst>
                                    <p:audio>
                                      <p:cMediaNode>
                                        <p:cTn display="0" masterRel="sameClick">
                                          <p:stCondLst>
                                            <p:cond evt="begin" delay="0">
                                              <p:tn val="17"/>
                                            </p:cond>
                                          </p:stCondLst>
                                          <p:endCondLst>
                                            <p:cond evt="onStopAudio" delay="0">
                                              <p:tgtEl>
                                                <p:sldTgt/>
                                              </p:tgtEl>
                                            </p:cond>
                                          </p:endCondLst>
                                        </p:cTn>
                                        <p:tgtEl>
                                          <p:sndTgt r:embed="rId3"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id="{35F32F93-9F66-F8D0-7576-CA5DF35D49B3}"/>
              </a:ext>
            </a:extLst>
          </p:cNvPr>
          <p:cNvSpPr/>
          <p:nvPr/>
        </p:nvSpPr>
        <p:spPr>
          <a:xfrm>
            <a:off x="595613" y="133256"/>
            <a:ext cx="10901185" cy="972529"/>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solidFill>
                  <a:srgbClr val="002060"/>
                </a:solidFill>
                <a:latin typeface="Cambria" panose="02040503050406030204" pitchFamily="18" charset="0"/>
                <a:ea typeface="Cambria" panose="02040503050406030204" pitchFamily="18" charset="0"/>
              </a:rPr>
              <a:t>4. </a:t>
            </a:r>
            <a:r>
              <a:rPr lang="vi-VN" sz="2800" dirty="0">
                <a:solidFill>
                  <a:srgbClr val="002060"/>
                </a:solidFill>
                <a:latin typeface="Cambria" panose="02040503050406030204" pitchFamily="18" charset="0"/>
                <a:ea typeface="Cambria" panose="02040503050406030204" pitchFamily="18" charset="0"/>
              </a:rPr>
              <a:t>Tìm từ ngữ có tác dụng liên kết câu trong mỗi đoạn văn dưới đây và cho biết biện pháp liên kết được sử dụng trong mỗi đoạn.</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95695949-1DE2-CA0A-D9CF-D8D29DDFBAB2}"/>
              </a:ext>
            </a:extLst>
          </p:cNvPr>
          <p:cNvSpPr/>
          <p:nvPr/>
        </p:nvSpPr>
        <p:spPr>
          <a:xfrm>
            <a:off x="318978" y="1360967"/>
            <a:ext cx="11363622" cy="5114262"/>
          </a:xfrm>
          <a:custGeom>
            <a:avLst/>
            <a:gdLst>
              <a:gd name="connsiteX0" fmla="*/ 0 w 11363622"/>
              <a:gd name="connsiteY0" fmla="*/ 720958 h 5114262"/>
              <a:gd name="connsiteX1" fmla="*/ 720958 w 11363622"/>
              <a:gd name="connsiteY1" fmla="*/ 0 h 5114262"/>
              <a:gd name="connsiteX2" fmla="*/ 1283188 w 11363622"/>
              <a:gd name="connsiteY2" fmla="*/ 0 h 5114262"/>
              <a:gd name="connsiteX3" fmla="*/ 1944635 w 11363622"/>
              <a:gd name="connsiteY3" fmla="*/ 0 h 5114262"/>
              <a:gd name="connsiteX4" fmla="*/ 2606082 w 11363622"/>
              <a:gd name="connsiteY4" fmla="*/ 0 h 5114262"/>
              <a:gd name="connsiteX5" fmla="*/ 3366746 w 11363622"/>
              <a:gd name="connsiteY5" fmla="*/ 0 h 5114262"/>
              <a:gd name="connsiteX6" fmla="*/ 3928976 w 11363622"/>
              <a:gd name="connsiteY6" fmla="*/ 0 h 5114262"/>
              <a:gd name="connsiteX7" fmla="*/ 4590423 w 11363622"/>
              <a:gd name="connsiteY7" fmla="*/ 0 h 5114262"/>
              <a:gd name="connsiteX8" fmla="*/ 5053436 w 11363622"/>
              <a:gd name="connsiteY8" fmla="*/ 0 h 5114262"/>
              <a:gd name="connsiteX9" fmla="*/ 5615666 w 11363622"/>
              <a:gd name="connsiteY9" fmla="*/ 0 h 5114262"/>
              <a:gd name="connsiteX10" fmla="*/ 6078679 w 11363622"/>
              <a:gd name="connsiteY10" fmla="*/ 0 h 5114262"/>
              <a:gd name="connsiteX11" fmla="*/ 6541692 w 11363622"/>
              <a:gd name="connsiteY11" fmla="*/ 0 h 5114262"/>
              <a:gd name="connsiteX12" fmla="*/ 7302356 w 11363622"/>
              <a:gd name="connsiteY12" fmla="*/ 0 h 5114262"/>
              <a:gd name="connsiteX13" fmla="*/ 8162237 w 11363622"/>
              <a:gd name="connsiteY13" fmla="*/ 0 h 5114262"/>
              <a:gd name="connsiteX14" fmla="*/ 8922902 w 11363622"/>
              <a:gd name="connsiteY14" fmla="*/ 0 h 5114262"/>
              <a:gd name="connsiteX15" fmla="*/ 9782783 w 11363622"/>
              <a:gd name="connsiteY15" fmla="*/ 0 h 5114262"/>
              <a:gd name="connsiteX16" fmla="*/ 10642664 w 11363622"/>
              <a:gd name="connsiteY16" fmla="*/ 0 h 5114262"/>
              <a:gd name="connsiteX17" fmla="*/ 11363622 w 11363622"/>
              <a:gd name="connsiteY17" fmla="*/ 720958 h 5114262"/>
              <a:gd name="connsiteX18" fmla="*/ 11363622 w 11363622"/>
              <a:gd name="connsiteY18" fmla="*/ 1296292 h 5114262"/>
              <a:gd name="connsiteX19" fmla="*/ 11363622 w 11363622"/>
              <a:gd name="connsiteY19" fmla="*/ 1981797 h 5114262"/>
              <a:gd name="connsiteX20" fmla="*/ 11363622 w 11363622"/>
              <a:gd name="connsiteY20" fmla="*/ 2593854 h 5114262"/>
              <a:gd name="connsiteX21" fmla="*/ 11363622 w 11363622"/>
              <a:gd name="connsiteY21" fmla="*/ 3205912 h 5114262"/>
              <a:gd name="connsiteX22" fmla="*/ 11363622 w 11363622"/>
              <a:gd name="connsiteY22" fmla="*/ 4393304 h 5114262"/>
              <a:gd name="connsiteX23" fmla="*/ 10642664 w 11363622"/>
              <a:gd name="connsiteY23" fmla="*/ 5114262 h 5114262"/>
              <a:gd name="connsiteX24" fmla="*/ 10278868 w 11363622"/>
              <a:gd name="connsiteY24" fmla="*/ 5114262 h 5114262"/>
              <a:gd name="connsiteX25" fmla="*/ 9518204 w 11363622"/>
              <a:gd name="connsiteY25" fmla="*/ 5114262 h 5114262"/>
              <a:gd name="connsiteX26" fmla="*/ 8757540 w 11363622"/>
              <a:gd name="connsiteY26" fmla="*/ 5114262 h 5114262"/>
              <a:gd name="connsiteX27" fmla="*/ 7996876 w 11363622"/>
              <a:gd name="connsiteY27" fmla="*/ 5114262 h 5114262"/>
              <a:gd name="connsiteX28" fmla="*/ 7633080 w 11363622"/>
              <a:gd name="connsiteY28" fmla="*/ 5114262 h 5114262"/>
              <a:gd name="connsiteX29" fmla="*/ 7269284 w 11363622"/>
              <a:gd name="connsiteY29" fmla="*/ 5114262 h 5114262"/>
              <a:gd name="connsiteX30" fmla="*/ 6806271 w 11363622"/>
              <a:gd name="connsiteY30" fmla="*/ 5114262 h 5114262"/>
              <a:gd name="connsiteX31" fmla="*/ 6045607 w 11363622"/>
              <a:gd name="connsiteY31" fmla="*/ 5114262 h 5114262"/>
              <a:gd name="connsiteX32" fmla="*/ 5284943 w 11363622"/>
              <a:gd name="connsiteY32" fmla="*/ 5114262 h 5114262"/>
              <a:gd name="connsiteX33" fmla="*/ 4821930 w 11363622"/>
              <a:gd name="connsiteY33" fmla="*/ 5114262 h 5114262"/>
              <a:gd name="connsiteX34" fmla="*/ 3962049 w 11363622"/>
              <a:gd name="connsiteY34" fmla="*/ 5114262 h 5114262"/>
              <a:gd name="connsiteX35" fmla="*/ 3102167 w 11363622"/>
              <a:gd name="connsiteY35" fmla="*/ 5114262 h 5114262"/>
              <a:gd name="connsiteX36" fmla="*/ 2738372 w 11363622"/>
              <a:gd name="connsiteY36" fmla="*/ 5114262 h 5114262"/>
              <a:gd name="connsiteX37" fmla="*/ 1977707 w 11363622"/>
              <a:gd name="connsiteY37" fmla="*/ 5114262 h 5114262"/>
              <a:gd name="connsiteX38" fmla="*/ 720958 w 11363622"/>
              <a:gd name="connsiteY38" fmla="*/ 5114262 h 5114262"/>
              <a:gd name="connsiteX39" fmla="*/ 0 w 11363622"/>
              <a:gd name="connsiteY39" fmla="*/ 4393304 h 5114262"/>
              <a:gd name="connsiteX40" fmla="*/ 0 w 11363622"/>
              <a:gd name="connsiteY40" fmla="*/ 3854693 h 5114262"/>
              <a:gd name="connsiteX41" fmla="*/ 0 w 11363622"/>
              <a:gd name="connsiteY41" fmla="*/ 3316083 h 5114262"/>
              <a:gd name="connsiteX42" fmla="*/ 0 w 11363622"/>
              <a:gd name="connsiteY42" fmla="*/ 2740748 h 5114262"/>
              <a:gd name="connsiteX43" fmla="*/ 0 w 11363622"/>
              <a:gd name="connsiteY43" fmla="*/ 2128691 h 5114262"/>
              <a:gd name="connsiteX44" fmla="*/ 0 w 11363622"/>
              <a:gd name="connsiteY44" fmla="*/ 1443186 h 5114262"/>
              <a:gd name="connsiteX45" fmla="*/ 0 w 11363622"/>
              <a:gd name="connsiteY45" fmla="*/ 720958 h 5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114262" fill="none" extrusionOk="0">
                <a:moveTo>
                  <a:pt x="0" y="720958"/>
                </a:moveTo>
                <a:cubicBezTo>
                  <a:pt x="62688" y="351814"/>
                  <a:pt x="356228" y="28684"/>
                  <a:pt x="720958" y="0"/>
                </a:cubicBezTo>
                <a:cubicBezTo>
                  <a:pt x="931457" y="6830"/>
                  <a:pt x="1065258" y="-12044"/>
                  <a:pt x="1283188" y="0"/>
                </a:cubicBezTo>
                <a:cubicBezTo>
                  <a:pt x="1501118" y="12044"/>
                  <a:pt x="1704047" y="13460"/>
                  <a:pt x="1944635" y="0"/>
                </a:cubicBezTo>
                <a:cubicBezTo>
                  <a:pt x="2185223" y="-13460"/>
                  <a:pt x="2411829" y="11531"/>
                  <a:pt x="2606082" y="0"/>
                </a:cubicBezTo>
                <a:cubicBezTo>
                  <a:pt x="2800335" y="-11531"/>
                  <a:pt x="3163916" y="35219"/>
                  <a:pt x="3366746" y="0"/>
                </a:cubicBezTo>
                <a:cubicBezTo>
                  <a:pt x="3569576" y="-35219"/>
                  <a:pt x="3695354" y="-12003"/>
                  <a:pt x="3928976" y="0"/>
                </a:cubicBezTo>
                <a:cubicBezTo>
                  <a:pt x="4162598" y="12003"/>
                  <a:pt x="4267661" y="15306"/>
                  <a:pt x="4590423" y="0"/>
                </a:cubicBezTo>
                <a:cubicBezTo>
                  <a:pt x="4913185" y="-15306"/>
                  <a:pt x="4931907" y="10970"/>
                  <a:pt x="5053436" y="0"/>
                </a:cubicBezTo>
                <a:cubicBezTo>
                  <a:pt x="5174965" y="-10970"/>
                  <a:pt x="5372902" y="1932"/>
                  <a:pt x="5615666" y="0"/>
                </a:cubicBezTo>
                <a:cubicBezTo>
                  <a:pt x="5858430" y="-1932"/>
                  <a:pt x="5945112" y="14020"/>
                  <a:pt x="6078679" y="0"/>
                </a:cubicBezTo>
                <a:cubicBezTo>
                  <a:pt x="6212246" y="-14020"/>
                  <a:pt x="6446666" y="-8851"/>
                  <a:pt x="6541692" y="0"/>
                </a:cubicBezTo>
                <a:cubicBezTo>
                  <a:pt x="6636718" y="8851"/>
                  <a:pt x="7143282" y="-21079"/>
                  <a:pt x="7302356" y="0"/>
                </a:cubicBezTo>
                <a:cubicBezTo>
                  <a:pt x="7461430" y="21079"/>
                  <a:pt x="7733342" y="39881"/>
                  <a:pt x="8162237" y="0"/>
                </a:cubicBezTo>
                <a:cubicBezTo>
                  <a:pt x="8591132" y="-39881"/>
                  <a:pt x="8570190" y="-1771"/>
                  <a:pt x="8922902" y="0"/>
                </a:cubicBezTo>
                <a:cubicBezTo>
                  <a:pt x="9275615" y="1771"/>
                  <a:pt x="9424355" y="-42126"/>
                  <a:pt x="9782783" y="0"/>
                </a:cubicBezTo>
                <a:cubicBezTo>
                  <a:pt x="10141211" y="42126"/>
                  <a:pt x="10448984" y="-21553"/>
                  <a:pt x="10642664" y="0"/>
                </a:cubicBezTo>
                <a:cubicBezTo>
                  <a:pt x="11029292" y="36958"/>
                  <a:pt x="11385521" y="317061"/>
                  <a:pt x="11363622" y="720958"/>
                </a:cubicBezTo>
                <a:cubicBezTo>
                  <a:pt x="11370971" y="1004686"/>
                  <a:pt x="11346436" y="1049204"/>
                  <a:pt x="11363622" y="1296292"/>
                </a:cubicBezTo>
                <a:cubicBezTo>
                  <a:pt x="11380808" y="1543380"/>
                  <a:pt x="11338006" y="1780297"/>
                  <a:pt x="11363622" y="1981797"/>
                </a:cubicBezTo>
                <a:cubicBezTo>
                  <a:pt x="11389238" y="2183298"/>
                  <a:pt x="11347603" y="2324163"/>
                  <a:pt x="11363622" y="2593854"/>
                </a:cubicBezTo>
                <a:cubicBezTo>
                  <a:pt x="11379641" y="2863545"/>
                  <a:pt x="11344885" y="2934581"/>
                  <a:pt x="11363622" y="3205912"/>
                </a:cubicBezTo>
                <a:cubicBezTo>
                  <a:pt x="11382359" y="3477243"/>
                  <a:pt x="11336303" y="4148192"/>
                  <a:pt x="11363622" y="4393304"/>
                </a:cubicBezTo>
                <a:cubicBezTo>
                  <a:pt x="11368316" y="4741227"/>
                  <a:pt x="11081963" y="5148239"/>
                  <a:pt x="10642664" y="5114262"/>
                </a:cubicBezTo>
                <a:cubicBezTo>
                  <a:pt x="10506074" y="5126447"/>
                  <a:pt x="10355598" y="5111399"/>
                  <a:pt x="10278868" y="5114262"/>
                </a:cubicBezTo>
                <a:cubicBezTo>
                  <a:pt x="10202138" y="5117125"/>
                  <a:pt x="9852689" y="5086859"/>
                  <a:pt x="9518204" y="5114262"/>
                </a:cubicBezTo>
                <a:cubicBezTo>
                  <a:pt x="9183719" y="5141665"/>
                  <a:pt x="9039248" y="5127780"/>
                  <a:pt x="8757540" y="5114262"/>
                </a:cubicBezTo>
                <a:cubicBezTo>
                  <a:pt x="8475832" y="5100744"/>
                  <a:pt x="8281086" y="5141423"/>
                  <a:pt x="7996876" y="5114262"/>
                </a:cubicBezTo>
                <a:cubicBezTo>
                  <a:pt x="7712666" y="5087101"/>
                  <a:pt x="7779706" y="5117079"/>
                  <a:pt x="7633080" y="5114262"/>
                </a:cubicBezTo>
                <a:cubicBezTo>
                  <a:pt x="7486454" y="5111445"/>
                  <a:pt x="7400055" y="5097432"/>
                  <a:pt x="7269284" y="5114262"/>
                </a:cubicBezTo>
                <a:cubicBezTo>
                  <a:pt x="7138513" y="5131092"/>
                  <a:pt x="7014497" y="5120747"/>
                  <a:pt x="6806271" y="5114262"/>
                </a:cubicBezTo>
                <a:cubicBezTo>
                  <a:pt x="6598045" y="5107777"/>
                  <a:pt x="6424370" y="5113745"/>
                  <a:pt x="6045607" y="5114262"/>
                </a:cubicBezTo>
                <a:cubicBezTo>
                  <a:pt x="5666844" y="5114779"/>
                  <a:pt x="5521138" y="5148734"/>
                  <a:pt x="5284943" y="5114262"/>
                </a:cubicBezTo>
                <a:cubicBezTo>
                  <a:pt x="5048748" y="5079790"/>
                  <a:pt x="4931392" y="5100953"/>
                  <a:pt x="4821930" y="5114262"/>
                </a:cubicBezTo>
                <a:cubicBezTo>
                  <a:pt x="4712468" y="5127571"/>
                  <a:pt x="4293403" y="5110296"/>
                  <a:pt x="3962049" y="5114262"/>
                </a:cubicBezTo>
                <a:cubicBezTo>
                  <a:pt x="3630695" y="5118228"/>
                  <a:pt x="3361019" y="5125965"/>
                  <a:pt x="3102167" y="5114262"/>
                </a:cubicBezTo>
                <a:cubicBezTo>
                  <a:pt x="2843315" y="5102559"/>
                  <a:pt x="2866810" y="5132180"/>
                  <a:pt x="2738372" y="5114262"/>
                </a:cubicBezTo>
                <a:cubicBezTo>
                  <a:pt x="2609934" y="5096344"/>
                  <a:pt x="2298071" y="5146987"/>
                  <a:pt x="1977707" y="5114262"/>
                </a:cubicBezTo>
                <a:cubicBezTo>
                  <a:pt x="1657344" y="5081537"/>
                  <a:pt x="1174603" y="5172624"/>
                  <a:pt x="720958" y="5114262"/>
                </a:cubicBezTo>
                <a:cubicBezTo>
                  <a:pt x="347085" y="5184390"/>
                  <a:pt x="-43856" y="4869333"/>
                  <a:pt x="0" y="4393304"/>
                </a:cubicBezTo>
                <a:cubicBezTo>
                  <a:pt x="-12695" y="4282151"/>
                  <a:pt x="-17149" y="3969261"/>
                  <a:pt x="0" y="3854693"/>
                </a:cubicBezTo>
                <a:cubicBezTo>
                  <a:pt x="17149" y="3740125"/>
                  <a:pt x="-7653" y="3439773"/>
                  <a:pt x="0" y="3316083"/>
                </a:cubicBezTo>
                <a:cubicBezTo>
                  <a:pt x="7653" y="3192393"/>
                  <a:pt x="-23996" y="2983486"/>
                  <a:pt x="0" y="2740748"/>
                </a:cubicBezTo>
                <a:cubicBezTo>
                  <a:pt x="23996" y="2498010"/>
                  <a:pt x="-11893" y="2326351"/>
                  <a:pt x="0" y="2128691"/>
                </a:cubicBezTo>
                <a:cubicBezTo>
                  <a:pt x="11893" y="1931031"/>
                  <a:pt x="-27900" y="1678377"/>
                  <a:pt x="0" y="1443186"/>
                </a:cubicBezTo>
                <a:cubicBezTo>
                  <a:pt x="27900" y="1207996"/>
                  <a:pt x="15794" y="1008631"/>
                  <a:pt x="0" y="720958"/>
                </a:cubicBezTo>
                <a:close/>
              </a:path>
              <a:path w="11363622" h="5114262" stroke="0" extrusionOk="0">
                <a:moveTo>
                  <a:pt x="0" y="720958"/>
                </a:moveTo>
                <a:cubicBezTo>
                  <a:pt x="-24411" y="348405"/>
                  <a:pt x="334968" y="51538"/>
                  <a:pt x="720958" y="0"/>
                </a:cubicBezTo>
                <a:cubicBezTo>
                  <a:pt x="813969" y="6694"/>
                  <a:pt x="1048793" y="-16163"/>
                  <a:pt x="1183971" y="0"/>
                </a:cubicBezTo>
                <a:cubicBezTo>
                  <a:pt x="1319149" y="16163"/>
                  <a:pt x="1606454" y="26450"/>
                  <a:pt x="1746201" y="0"/>
                </a:cubicBezTo>
                <a:cubicBezTo>
                  <a:pt x="1885948" y="-26450"/>
                  <a:pt x="1995435" y="-16755"/>
                  <a:pt x="2109997" y="0"/>
                </a:cubicBezTo>
                <a:cubicBezTo>
                  <a:pt x="2224559" y="16755"/>
                  <a:pt x="2710206" y="-3554"/>
                  <a:pt x="2870661" y="0"/>
                </a:cubicBezTo>
                <a:cubicBezTo>
                  <a:pt x="3031116" y="3554"/>
                  <a:pt x="3137116" y="-11081"/>
                  <a:pt x="3234457" y="0"/>
                </a:cubicBezTo>
                <a:cubicBezTo>
                  <a:pt x="3331798" y="11081"/>
                  <a:pt x="3614570" y="-353"/>
                  <a:pt x="3895904" y="0"/>
                </a:cubicBezTo>
                <a:cubicBezTo>
                  <a:pt x="4177238" y="353"/>
                  <a:pt x="4162159" y="9324"/>
                  <a:pt x="4358917" y="0"/>
                </a:cubicBezTo>
                <a:cubicBezTo>
                  <a:pt x="4555675" y="-9324"/>
                  <a:pt x="4655063" y="-3561"/>
                  <a:pt x="4821930" y="0"/>
                </a:cubicBezTo>
                <a:cubicBezTo>
                  <a:pt x="4988797" y="3561"/>
                  <a:pt x="5108615" y="3575"/>
                  <a:pt x="5185726" y="0"/>
                </a:cubicBezTo>
                <a:cubicBezTo>
                  <a:pt x="5262837" y="-3575"/>
                  <a:pt x="5415352" y="-2214"/>
                  <a:pt x="5549522" y="0"/>
                </a:cubicBezTo>
                <a:cubicBezTo>
                  <a:pt x="5683692" y="2214"/>
                  <a:pt x="5878157" y="-16449"/>
                  <a:pt x="6012535" y="0"/>
                </a:cubicBezTo>
                <a:cubicBezTo>
                  <a:pt x="6146913" y="16449"/>
                  <a:pt x="6347513" y="-20092"/>
                  <a:pt x="6574765" y="0"/>
                </a:cubicBezTo>
                <a:cubicBezTo>
                  <a:pt x="6802017" y="20092"/>
                  <a:pt x="7140874" y="33150"/>
                  <a:pt x="7335429" y="0"/>
                </a:cubicBezTo>
                <a:cubicBezTo>
                  <a:pt x="7529984" y="-33150"/>
                  <a:pt x="7747693" y="19011"/>
                  <a:pt x="7996876" y="0"/>
                </a:cubicBezTo>
                <a:cubicBezTo>
                  <a:pt x="8246059" y="-19011"/>
                  <a:pt x="8313912" y="-478"/>
                  <a:pt x="8559106" y="0"/>
                </a:cubicBezTo>
                <a:cubicBezTo>
                  <a:pt x="8804300" y="478"/>
                  <a:pt x="8967898" y="9852"/>
                  <a:pt x="9121336" y="0"/>
                </a:cubicBezTo>
                <a:cubicBezTo>
                  <a:pt x="9274774" y="-9852"/>
                  <a:pt x="9410907" y="-16940"/>
                  <a:pt x="9584349" y="0"/>
                </a:cubicBezTo>
                <a:cubicBezTo>
                  <a:pt x="9757791" y="16940"/>
                  <a:pt x="10331956" y="-7671"/>
                  <a:pt x="10642664" y="0"/>
                </a:cubicBezTo>
                <a:cubicBezTo>
                  <a:pt x="11003925" y="20015"/>
                  <a:pt x="11442201" y="317773"/>
                  <a:pt x="11363622" y="720958"/>
                </a:cubicBezTo>
                <a:cubicBezTo>
                  <a:pt x="11386791" y="938123"/>
                  <a:pt x="11374128" y="1065292"/>
                  <a:pt x="11363622" y="1369739"/>
                </a:cubicBezTo>
                <a:cubicBezTo>
                  <a:pt x="11353116" y="1674186"/>
                  <a:pt x="11389512" y="1830819"/>
                  <a:pt x="11363622" y="1981797"/>
                </a:cubicBezTo>
                <a:cubicBezTo>
                  <a:pt x="11337732" y="2132775"/>
                  <a:pt x="11339142" y="2339700"/>
                  <a:pt x="11363622" y="2520408"/>
                </a:cubicBezTo>
                <a:cubicBezTo>
                  <a:pt x="11388102" y="2701116"/>
                  <a:pt x="11377503" y="3002394"/>
                  <a:pt x="11363622" y="3205912"/>
                </a:cubicBezTo>
                <a:cubicBezTo>
                  <a:pt x="11349741" y="3409430"/>
                  <a:pt x="11391439" y="3598438"/>
                  <a:pt x="11363622" y="3781246"/>
                </a:cubicBezTo>
                <a:cubicBezTo>
                  <a:pt x="11335805" y="3964054"/>
                  <a:pt x="11337444" y="4209585"/>
                  <a:pt x="11363622" y="4393304"/>
                </a:cubicBezTo>
                <a:cubicBezTo>
                  <a:pt x="11338084" y="4779778"/>
                  <a:pt x="11064303" y="5077809"/>
                  <a:pt x="10642664" y="5114262"/>
                </a:cubicBezTo>
                <a:cubicBezTo>
                  <a:pt x="10273370" y="5079140"/>
                  <a:pt x="10086186" y="5087852"/>
                  <a:pt x="9882000" y="5114262"/>
                </a:cubicBezTo>
                <a:cubicBezTo>
                  <a:pt x="9677814" y="5140672"/>
                  <a:pt x="9594506" y="5105338"/>
                  <a:pt x="9418987" y="5114262"/>
                </a:cubicBezTo>
                <a:cubicBezTo>
                  <a:pt x="9243468" y="5123186"/>
                  <a:pt x="8960980" y="5122390"/>
                  <a:pt x="8757540" y="5114262"/>
                </a:cubicBezTo>
                <a:cubicBezTo>
                  <a:pt x="8554100" y="5106134"/>
                  <a:pt x="8488196" y="5113461"/>
                  <a:pt x="8393744" y="5114262"/>
                </a:cubicBezTo>
                <a:cubicBezTo>
                  <a:pt x="8299292" y="5115063"/>
                  <a:pt x="8184355" y="5107620"/>
                  <a:pt x="8029948" y="5114262"/>
                </a:cubicBezTo>
                <a:cubicBezTo>
                  <a:pt x="7875541" y="5120904"/>
                  <a:pt x="7743379" y="5109118"/>
                  <a:pt x="7566935" y="5114262"/>
                </a:cubicBezTo>
                <a:cubicBezTo>
                  <a:pt x="7390491" y="5119406"/>
                  <a:pt x="7054206" y="5090039"/>
                  <a:pt x="6905488" y="5114262"/>
                </a:cubicBezTo>
                <a:cubicBezTo>
                  <a:pt x="6756770" y="5138485"/>
                  <a:pt x="6531549" y="5117912"/>
                  <a:pt x="6343258" y="5114262"/>
                </a:cubicBezTo>
                <a:cubicBezTo>
                  <a:pt x="6154967" y="5110613"/>
                  <a:pt x="5978912" y="5092195"/>
                  <a:pt x="5781028" y="5114262"/>
                </a:cubicBezTo>
                <a:cubicBezTo>
                  <a:pt x="5583144" y="5136330"/>
                  <a:pt x="5399880" y="5115193"/>
                  <a:pt x="5218798" y="5114262"/>
                </a:cubicBezTo>
                <a:cubicBezTo>
                  <a:pt x="5037716" y="5113332"/>
                  <a:pt x="4693411" y="5099707"/>
                  <a:pt x="4557351" y="5114262"/>
                </a:cubicBezTo>
                <a:cubicBezTo>
                  <a:pt x="4421291" y="5128817"/>
                  <a:pt x="4053884" y="5116664"/>
                  <a:pt x="3697470" y="5114262"/>
                </a:cubicBezTo>
                <a:cubicBezTo>
                  <a:pt x="3341056" y="5111860"/>
                  <a:pt x="3408252" y="5107004"/>
                  <a:pt x="3234457" y="5114262"/>
                </a:cubicBezTo>
                <a:cubicBezTo>
                  <a:pt x="3060662" y="5121520"/>
                  <a:pt x="2612122" y="5077920"/>
                  <a:pt x="2374576" y="5114262"/>
                </a:cubicBezTo>
                <a:cubicBezTo>
                  <a:pt x="2137030" y="5150604"/>
                  <a:pt x="1989958" y="5127922"/>
                  <a:pt x="1713129" y="5114262"/>
                </a:cubicBezTo>
                <a:cubicBezTo>
                  <a:pt x="1436300" y="5100602"/>
                  <a:pt x="1034521" y="5125132"/>
                  <a:pt x="720958" y="5114262"/>
                </a:cubicBezTo>
                <a:cubicBezTo>
                  <a:pt x="387914" y="5132805"/>
                  <a:pt x="14719" y="4767425"/>
                  <a:pt x="0" y="4393304"/>
                </a:cubicBezTo>
                <a:cubicBezTo>
                  <a:pt x="16294" y="4120197"/>
                  <a:pt x="16086" y="3853029"/>
                  <a:pt x="0" y="3707799"/>
                </a:cubicBezTo>
                <a:cubicBezTo>
                  <a:pt x="-16086" y="3562569"/>
                  <a:pt x="-4270" y="3372095"/>
                  <a:pt x="0" y="3132465"/>
                </a:cubicBezTo>
                <a:cubicBezTo>
                  <a:pt x="4270" y="2892835"/>
                  <a:pt x="-21425" y="2675692"/>
                  <a:pt x="0" y="2446961"/>
                </a:cubicBezTo>
                <a:cubicBezTo>
                  <a:pt x="21425" y="2218230"/>
                  <a:pt x="-11174" y="1957773"/>
                  <a:pt x="0" y="1798179"/>
                </a:cubicBezTo>
                <a:cubicBezTo>
                  <a:pt x="11174" y="1638585"/>
                  <a:pt x="5543" y="982871"/>
                  <a:pt x="0" y="720958"/>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3588EC7C-3279-2B41-71DF-A9879A7D4BF1}"/>
              </a:ext>
            </a:extLst>
          </p:cNvPr>
          <p:cNvPicPr>
            <a:picLocks noChangeAspect="1"/>
          </p:cNvPicPr>
          <p:nvPr/>
        </p:nvPicPr>
        <p:blipFill>
          <a:blip r:embed="rId3"/>
          <a:stretch>
            <a:fillRect/>
          </a:stretch>
        </p:blipFill>
        <p:spPr>
          <a:xfrm>
            <a:off x="793011" y="1980203"/>
            <a:ext cx="10290622" cy="3835806"/>
          </a:xfrm>
          <a:prstGeom prst="rect">
            <a:avLst/>
          </a:prstGeom>
        </p:spPr>
      </p:pic>
    </p:spTree>
    <p:extLst>
      <p:ext uri="{BB962C8B-B14F-4D97-AF65-F5344CB8AC3E}">
        <p14:creationId xmlns:p14="http://schemas.microsoft.com/office/powerpoint/2010/main" val="2406908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3"/>
          <a:srcRect r="1025"/>
          <a:stretch/>
        </p:blipFill>
        <p:spPr>
          <a:xfrm>
            <a:off x="0" y="1673"/>
            <a:ext cx="12192000" cy="6854653"/>
          </a:xfrm>
          <a:prstGeom prst="rect">
            <a:avLst/>
          </a:prstGeom>
        </p:spPr>
      </p:pic>
      <p:sp>
        <p:nvSpPr>
          <p:cNvPr id="7" name="Rectangle: Rounded Corners 6">
            <a:extLst>
              <a:ext uri="{FF2B5EF4-FFF2-40B4-BE49-F238E27FC236}">
                <a16:creationId xmlns:a16="http://schemas.microsoft.com/office/drawing/2014/main" id="{95695949-1DE2-CA0A-D9CF-D8D29DDFBAB2}"/>
              </a:ext>
            </a:extLst>
          </p:cNvPr>
          <p:cNvSpPr/>
          <p:nvPr/>
        </p:nvSpPr>
        <p:spPr>
          <a:xfrm>
            <a:off x="318978" y="478465"/>
            <a:ext cx="11363622" cy="5996764"/>
          </a:xfrm>
          <a:custGeom>
            <a:avLst/>
            <a:gdLst>
              <a:gd name="connsiteX0" fmla="*/ 0 w 11363622"/>
              <a:gd name="connsiteY0" fmla="*/ 845364 h 5996764"/>
              <a:gd name="connsiteX1" fmla="*/ 845364 w 11363622"/>
              <a:gd name="connsiteY1" fmla="*/ 0 h 5996764"/>
              <a:gd name="connsiteX2" fmla="*/ 1536285 w 11363622"/>
              <a:gd name="connsiteY2" fmla="*/ 0 h 5996764"/>
              <a:gd name="connsiteX3" fmla="*/ 2227206 w 11363622"/>
              <a:gd name="connsiteY3" fmla="*/ 0 h 5996764"/>
              <a:gd name="connsiteX4" fmla="*/ 3014856 w 11363622"/>
              <a:gd name="connsiteY4" fmla="*/ 0 h 5996764"/>
              <a:gd name="connsiteX5" fmla="*/ 3609048 w 11363622"/>
              <a:gd name="connsiteY5" fmla="*/ 0 h 5996764"/>
              <a:gd name="connsiteX6" fmla="*/ 4299969 w 11363622"/>
              <a:gd name="connsiteY6" fmla="*/ 0 h 5996764"/>
              <a:gd name="connsiteX7" fmla="*/ 4797432 w 11363622"/>
              <a:gd name="connsiteY7" fmla="*/ 0 h 5996764"/>
              <a:gd name="connsiteX8" fmla="*/ 5391624 w 11363622"/>
              <a:gd name="connsiteY8" fmla="*/ 0 h 5996764"/>
              <a:gd name="connsiteX9" fmla="*/ 5889087 w 11363622"/>
              <a:gd name="connsiteY9" fmla="*/ 0 h 5996764"/>
              <a:gd name="connsiteX10" fmla="*/ 6386550 w 11363622"/>
              <a:gd name="connsiteY10" fmla="*/ 0 h 5996764"/>
              <a:gd name="connsiteX11" fmla="*/ 7174200 w 11363622"/>
              <a:gd name="connsiteY11" fmla="*/ 0 h 5996764"/>
              <a:gd name="connsiteX12" fmla="*/ 8058579 w 11363622"/>
              <a:gd name="connsiteY12" fmla="*/ 0 h 5996764"/>
              <a:gd name="connsiteX13" fmla="*/ 8846229 w 11363622"/>
              <a:gd name="connsiteY13" fmla="*/ 0 h 5996764"/>
              <a:gd name="connsiteX14" fmla="*/ 9730608 w 11363622"/>
              <a:gd name="connsiteY14" fmla="*/ 0 h 5996764"/>
              <a:gd name="connsiteX15" fmla="*/ 10518258 w 11363622"/>
              <a:gd name="connsiteY15" fmla="*/ 0 h 5996764"/>
              <a:gd name="connsiteX16" fmla="*/ 11363622 w 11363622"/>
              <a:gd name="connsiteY16" fmla="*/ 845364 h 5996764"/>
              <a:gd name="connsiteX17" fmla="*/ 11363622 w 11363622"/>
              <a:gd name="connsiteY17" fmla="*/ 1417452 h 5996764"/>
              <a:gd name="connsiteX18" fmla="*/ 11363622 w 11363622"/>
              <a:gd name="connsiteY18" fmla="*/ 2118720 h 5996764"/>
              <a:gd name="connsiteX19" fmla="*/ 11363622 w 11363622"/>
              <a:gd name="connsiteY19" fmla="*/ 2733868 h 5996764"/>
              <a:gd name="connsiteX20" fmla="*/ 11363622 w 11363622"/>
              <a:gd name="connsiteY20" fmla="*/ 3349016 h 5996764"/>
              <a:gd name="connsiteX21" fmla="*/ 11363622 w 11363622"/>
              <a:gd name="connsiteY21" fmla="*/ 4050285 h 5996764"/>
              <a:gd name="connsiteX22" fmla="*/ 11363622 w 11363622"/>
              <a:gd name="connsiteY22" fmla="*/ 5151400 h 5996764"/>
              <a:gd name="connsiteX23" fmla="*/ 10518258 w 11363622"/>
              <a:gd name="connsiteY23" fmla="*/ 5996764 h 5996764"/>
              <a:gd name="connsiteX24" fmla="*/ 10020795 w 11363622"/>
              <a:gd name="connsiteY24" fmla="*/ 5996764 h 5996764"/>
              <a:gd name="connsiteX25" fmla="*/ 9233145 w 11363622"/>
              <a:gd name="connsiteY25" fmla="*/ 5996764 h 5996764"/>
              <a:gd name="connsiteX26" fmla="*/ 8445495 w 11363622"/>
              <a:gd name="connsiteY26" fmla="*/ 5996764 h 5996764"/>
              <a:gd name="connsiteX27" fmla="*/ 8044761 w 11363622"/>
              <a:gd name="connsiteY27" fmla="*/ 5996764 h 5996764"/>
              <a:gd name="connsiteX28" fmla="*/ 7644027 w 11363622"/>
              <a:gd name="connsiteY28" fmla="*/ 5996764 h 5996764"/>
              <a:gd name="connsiteX29" fmla="*/ 7146564 w 11363622"/>
              <a:gd name="connsiteY29" fmla="*/ 5996764 h 5996764"/>
              <a:gd name="connsiteX30" fmla="*/ 6358914 w 11363622"/>
              <a:gd name="connsiteY30" fmla="*/ 5996764 h 5996764"/>
              <a:gd name="connsiteX31" fmla="*/ 5571264 w 11363622"/>
              <a:gd name="connsiteY31" fmla="*/ 5996764 h 5996764"/>
              <a:gd name="connsiteX32" fmla="*/ 5073801 w 11363622"/>
              <a:gd name="connsiteY32" fmla="*/ 5996764 h 5996764"/>
              <a:gd name="connsiteX33" fmla="*/ 4189422 w 11363622"/>
              <a:gd name="connsiteY33" fmla="*/ 5996764 h 5996764"/>
              <a:gd name="connsiteX34" fmla="*/ 3305043 w 11363622"/>
              <a:gd name="connsiteY34" fmla="*/ 5996764 h 5996764"/>
              <a:gd name="connsiteX35" fmla="*/ 2904309 w 11363622"/>
              <a:gd name="connsiteY35" fmla="*/ 5996764 h 5996764"/>
              <a:gd name="connsiteX36" fmla="*/ 2116659 w 11363622"/>
              <a:gd name="connsiteY36" fmla="*/ 5996764 h 5996764"/>
              <a:gd name="connsiteX37" fmla="*/ 845364 w 11363622"/>
              <a:gd name="connsiteY37" fmla="*/ 5996764 h 5996764"/>
              <a:gd name="connsiteX38" fmla="*/ 0 w 11363622"/>
              <a:gd name="connsiteY38" fmla="*/ 5151400 h 5996764"/>
              <a:gd name="connsiteX39" fmla="*/ 0 w 11363622"/>
              <a:gd name="connsiteY39" fmla="*/ 4622373 h 5996764"/>
              <a:gd name="connsiteX40" fmla="*/ 0 w 11363622"/>
              <a:gd name="connsiteY40" fmla="*/ 4093345 h 5996764"/>
              <a:gd name="connsiteX41" fmla="*/ 0 w 11363622"/>
              <a:gd name="connsiteY41" fmla="*/ 3521258 h 5996764"/>
              <a:gd name="connsiteX42" fmla="*/ 0 w 11363622"/>
              <a:gd name="connsiteY42" fmla="*/ 2906110 h 5996764"/>
              <a:gd name="connsiteX43" fmla="*/ 0 w 11363622"/>
              <a:gd name="connsiteY43" fmla="*/ 2204841 h 5996764"/>
              <a:gd name="connsiteX44" fmla="*/ 0 w 11363622"/>
              <a:gd name="connsiteY44" fmla="*/ 1632753 h 5996764"/>
              <a:gd name="connsiteX45" fmla="*/ 0 w 11363622"/>
              <a:gd name="connsiteY45" fmla="*/ 845364 h 599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996764" fill="none" extrusionOk="0">
                <a:moveTo>
                  <a:pt x="0" y="845364"/>
                </a:moveTo>
                <a:cubicBezTo>
                  <a:pt x="32241" y="320363"/>
                  <a:pt x="371102" y="21637"/>
                  <a:pt x="845364" y="0"/>
                </a:cubicBezTo>
                <a:cubicBezTo>
                  <a:pt x="1076743" y="-29130"/>
                  <a:pt x="1263306" y="-14982"/>
                  <a:pt x="1536285" y="0"/>
                </a:cubicBezTo>
                <a:cubicBezTo>
                  <a:pt x="1809264" y="14982"/>
                  <a:pt x="2006109" y="1950"/>
                  <a:pt x="2227206" y="0"/>
                </a:cubicBezTo>
                <a:cubicBezTo>
                  <a:pt x="2448303" y="-1950"/>
                  <a:pt x="2639122" y="15169"/>
                  <a:pt x="3014856" y="0"/>
                </a:cubicBezTo>
                <a:cubicBezTo>
                  <a:pt x="3390590" y="-15169"/>
                  <a:pt x="3334595" y="2619"/>
                  <a:pt x="3609048" y="0"/>
                </a:cubicBezTo>
                <a:cubicBezTo>
                  <a:pt x="3883501" y="-2619"/>
                  <a:pt x="4133883" y="1709"/>
                  <a:pt x="4299969" y="0"/>
                </a:cubicBezTo>
                <a:cubicBezTo>
                  <a:pt x="4466055" y="-1709"/>
                  <a:pt x="4564098" y="16255"/>
                  <a:pt x="4797432" y="0"/>
                </a:cubicBezTo>
                <a:cubicBezTo>
                  <a:pt x="5030766" y="-16255"/>
                  <a:pt x="5194905" y="9605"/>
                  <a:pt x="5391624" y="0"/>
                </a:cubicBezTo>
                <a:cubicBezTo>
                  <a:pt x="5588343" y="-9605"/>
                  <a:pt x="5673486" y="-22052"/>
                  <a:pt x="5889087" y="0"/>
                </a:cubicBezTo>
                <a:cubicBezTo>
                  <a:pt x="6104688" y="22052"/>
                  <a:pt x="6228343" y="-20854"/>
                  <a:pt x="6386550" y="0"/>
                </a:cubicBezTo>
                <a:cubicBezTo>
                  <a:pt x="6544757" y="20854"/>
                  <a:pt x="6883180" y="38226"/>
                  <a:pt x="7174200" y="0"/>
                </a:cubicBezTo>
                <a:cubicBezTo>
                  <a:pt x="7465220" y="-38226"/>
                  <a:pt x="7829913" y="-1988"/>
                  <a:pt x="8058579" y="0"/>
                </a:cubicBezTo>
                <a:cubicBezTo>
                  <a:pt x="8287245" y="1988"/>
                  <a:pt x="8630084" y="18509"/>
                  <a:pt x="8846229" y="0"/>
                </a:cubicBezTo>
                <a:cubicBezTo>
                  <a:pt x="9062374" y="-18509"/>
                  <a:pt x="9408062" y="30297"/>
                  <a:pt x="9730608" y="0"/>
                </a:cubicBezTo>
                <a:cubicBezTo>
                  <a:pt x="10053154" y="-30297"/>
                  <a:pt x="10285450" y="18779"/>
                  <a:pt x="10518258" y="0"/>
                </a:cubicBezTo>
                <a:cubicBezTo>
                  <a:pt x="10981187" y="12654"/>
                  <a:pt x="11460116" y="353263"/>
                  <a:pt x="11363622" y="845364"/>
                </a:cubicBezTo>
                <a:cubicBezTo>
                  <a:pt x="11361043" y="1045741"/>
                  <a:pt x="11335739" y="1244572"/>
                  <a:pt x="11363622" y="1417452"/>
                </a:cubicBezTo>
                <a:cubicBezTo>
                  <a:pt x="11391505" y="1590332"/>
                  <a:pt x="11361193" y="1836662"/>
                  <a:pt x="11363622" y="2118720"/>
                </a:cubicBezTo>
                <a:cubicBezTo>
                  <a:pt x="11366051" y="2400778"/>
                  <a:pt x="11362578" y="2516580"/>
                  <a:pt x="11363622" y="2733868"/>
                </a:cubicBezTo>
                <a:cubicBezTo>
                  <a:pt x="11364666" y="2951156"/>
                  <a:pt x="11392647" y="3208165"/>
                  <a:pt x="11363622" y="3349016"/>
                </a:cubicBezTo>
                <a:cubicBezTo>
                  <a:pt x="11334597" y="3489867"/>
                  <a:pt x="11350907" y="3736827"/>
                  <a:pt x="11363622" y="4050285"/>
                </a:cubicBezTo>
                <a:cubicBezTo>
                  <a:pt x="11376337" y="4363743"/>
                  <a:pt x="11380494" y="4718204"/>
                  <a:pt x="11363622" y="5151400"/>
                </a:cubicBezTo>
                <a:cubicBezTo>
                  <a:pt x="11418174" y="5546458"/>
                  <a:pt x="10936394" y="5901134"/>
                  <a:pt x="10518258" y="5996764"/>
                </a:cubicBezTo>
                <a:cubicBezTo>
                  <a:pt x="10379978" y="5984761"/>
                  <a:pt x="10177959" y="6012418"/>
                  <a:pt x="10020795" y="5996764"/>
                </a:cubicBezTo>
                <a:cubicBezTo>
                  <a:pt x="9863631" y="5981110"/>
                  <a:pt x="9473760" y="6002323"/>
                  <a:pt x="9233145" y="5996764"/>
                </a:cubicBezTo>
                <a:cubicBezTo>
                  <a:pt x="8992530" y="5991206"/>
                  <a:pt x="8756393" y="5963241"/>
                  <a:pt x="8445495" y="5996764"/>
                </a:cubicBezTo>
                <a:cubicBezTo>
                  <a:pt x="8134597" y="6030288"/>
                  <a:pt x="8233185" y="6014435"/>
                  <a:pt x="8044761" y="5996764"/>
                </a:cubicBezTo>
                <a:cubicBezTo>
                  <a:pt x="7856337" y="5979093"/>
                  <a:pt x="7783292" y="6000546"/>
                  <a:pt x="7644027" y="5996764"/>
                </a:cubicBezTo>
                <a:cubicBezTo>
                  <a:pt x="7504762" y="5992982"/>
                  <a:pt x="7351879" y="6009633"/>
                  <a:pt x="7146564" y="5996764"/>
                </a:cubicBezTo>
                <a:cubicBezTo>
                  <a:pt x="6941249" y="5983895"/>
                  <a:pt x="6712219" y="6034719"/>
                  <a:pt x="6358914" y="5996764"/>
                </a:cubicBezTo>
                <a:cubicBezTo>
                  <a:pt x="6005609" y="5958810"/>
                  <a:pt x="5738042" y="5973843"/>
                  <a:pt x="5571264" y="5996764"/>
                </a:cubicBezTo>
                <a:cubicBezTo>
                  <a:pt x="5404486" y="6019686"/>
                  <a:pt x="5297743" y="5993970"/>
                  <a:pt x="5073801" y="5996764"/>
                </a:cubicBezTo>
                <a:cubicBezTo>
                  <a:pt x="4849859" y="5999558"/>
                  <a:pt x="4395268" y="6020156"/>
                  <a:pt x="4189422" y="5996764"/>
                </a:cubicBezTo>
                <a:cubicBezTo>
                  <a:pt x="3983576" y="5973372"/>
                  <a:pt x="3585309" y="6036688"/>
                  <a:pt x="3305043" y="5996764"/>
                </a:cubicBezTo>
                <a:cubicBezTo>
                  <a:pt x="3024777" y="5956840"/>
                  <a:pt x="3074998" y="5986717"/>
                  <a:pt x="2904309" y="5996764"/>
                </a:cubicBezTo>
                <a:cubicBezTo>
                  <a:pt x="2733620" y="6006811"/>
                  <a:pt x="2355061" y="5967240"/>
                  <a:pt x="2116659" y="5996764"/>
                </a:cubicBezTo>
                <a:cubicBezTo>
                  <a:pt x="1878257" y="6026289"/>
                  <a:pt x="1377942" y="6043350"/>
                  <a:pt x="845364" y="5996764"/>
                </a:cubicBezTo>
                <a:cubicBezTo>
                  <a:pt x="412761" y="6095686"/>
                  <a:pt x="-13365" y="5642008"/>
                  <a:pt x="0" y="5151400"/>
                </a:cubicBezTo>
                <a:cubicBezTo>
                  <a:pt x="-1745" y="4978134"/>
                  <a:pt x="10963" y="4780669"/>
                  <a:pt x="0" y="4622373"/>
                </a:cubicBezTo>
                <a:cubicBezTo>
                  <a:pt x="-10963" y="4464077"/>
                  <a:pt x="16054" y="4311624"/>
                  <a:pt x="0" y="4093345"/>
                </a:cubicBezTo>
                <a:cubicBezTo>
                  <a:pt x="-16054" y="3875066"/>
                  <a:pt x="-2556" y="3786046"/>
                  <a:pt x="0" y="3521258"/>
                </a:cubicBezTo>
                <a:cubicBezTo>
                  <a:pt x="2556" y="3256470"/>
                  <a:pt x="-14870" y="3168588"/>
                  <a:pt x="0" y="2906110"/>
                </a:cubicBezTo>
                <a:cubicBezTo>
                  <a:pt x="14870" y="2643632"/>
                  <a:pt x="-4540" y="2478785"/>
                  <a:pt x="0" y="2204841"/>
                </a:cubicBezTo>
                <a:cubicBezTo>
                  <a:pt x="4540" y="1930897"/>
                  <a:pt x="-25662" y="1838784"/>
                  <a:pt x="0" y="1632753"/>
                </a:cubicBezTo>
                <a:cubicBezTo>
                  <a:pt x="25662" y="1426722"/>
                  <a:pt x="-20896" y="1076028"/>
                  <a:pt x="0" y="845364"/>
                </a:cubicBezTo>
                <a:close/>
              </a:path>
              <a:path w="11363622" h="5996764" stroke="0" extrusionOk="0">
                <a:moveTo>
                  <a:pt x="0" y="845364"/>
                </a:moveTo>
                <a:cubicBezTo>
                  <a:pt x="-46319" y="427097"/>
                  <a:pt x="386662" y="34603"/>
                  <a:pt x="845364" y="0"/>
                </a:cubicBezTo>
                <a:cubicBezTo>
                  <a:pt x="1028507" y="36"/>
                  <a:pt x="1143626" y="-3859"/>
                  <a:pt x="1342827" y="0"/>
                </a:cubicBezTo>
                <a:cubicBezTo>
                  <a:pt x="1542028" y="3859"/>
                  <a:pt x="1735226" y="-16991"/>
                  <a:pt x="1937019" y="0"/>
                </a:cubicBezTo>
                <a:cubicBezTo>
                  <a:pt x="2138812" y="16991"/>
                  <a:pt x="2240835" y="8457"/>
                  <a:pt x="2337753" y="0"/>
                </a:cubicBezTo>
                <a:cubicBezTo>
                  <a:pt x="2434671" y="-8457"/>
                  <a:pt x="2967613" y="2281"/>
                  <a:pt x="3125403" y="0"/>
                </a:cubicBezTo>
                <a:cubicBezTo>
                  <a:pt x="3283193" y="-2281"/>
                  <a:pt x="3424247" y="10680"/>
                  <a:pt x="3526137" y="0"/>
                </a:cubicBezTo>
                <a:cubicBezTo>
                  <a:pt x="3628027" y="-10680"/>
                  <a:pt x="4066495" y="19326"/>
                  <a:pt x="4217058" y="0"/>
                </a:cubicBezTo>
                <a:cubicBezTo>
                  <a:pt x="4367621" y="-19326"/>
                  <a:pt x="4486438" y="12304"/>
                  <a:pt x="4714522" y="0"/>
                </a:cubicBezTo>
                <a:cubicBezTo>
                  <a:pt x="4942606" y="-12304"/>
                  <a:pt x="4975606" y="-8249"/>
                  <a:pt x="5211985" y="0"/>
                </a:cubicBezTo>
                <a:cubicBezTo>
                  <a:pt x="5448364" y="8249"/>
                  <a:pt x="5444420" y="17941"/>
                  <a:pt x="5612719" y="0"/>
                </a:cubicBezTo>
                <a:cubicBezTo>
                  <a:pt x="5781018" y="-17941"/>
                  <a:pt x="5914376" y="-15051"/>
                  <a:pt x="6013453" y="0"/>
                </a:cubicBezTo>
                <a:cubicBezTo>
                  <a:pt x="6112530" y="15051"/>
                  <a:pt x="6272894" y="-7616"/>
                  <a:pt x="6510916" y="0"/>
                </a:cubicBezTo>
                <a:cubicBezTo>
                  <a:pt x="6748938" y="7616"/>
                  <a:pt x="6813161" y="-16571"/>
                  <a:pt x="7105108" y="0"/>
                </a:cubicBezTo>
                <a:cubicBezTo>
                  <a:pt x="7397055" y="16571"/>
                  <a:pt x="7665925" y="5758"/>
                  <a:pt x="7892758" y="0"/>
                </a:cubicBezTo>
                <a:cubicBezTo>
                  <a:pt x="8119591" y="-5758"/>
                  <a:pt x="8366127" y="-10975"/>
                  <a:pt x="8583679" y="0"/>
                </a:cubicBezTo>
                <a:cubicBezTo>
                  <a:pt x="8801231" y="10975"/>
                  <a:pt x="8914431" y="4509"/>
                  <a:pt x="9177871" y="0"/>
                </a:cubicBezTo>
                <a:cubicBezTo>
                  <a:pt x="9441311" y="-4509"/>
                  <a:pt x="9518623" y="-14385"/>
                  <a:pt x="9772063" y="0"/>
                </a:cubicBezTo>
                <a:cubicBezTo>
                  <a:pt x="10025503" y="14385"/>
                  <a:pt x="10201805" y="25615"/>
                  <a:pt x="10518258" y="0"/>
                </a:cubicBezTo>
                <a:cubicBezTo>
                  <a:pt x="10915405" y="33231"/>
                  <a:pt x="11367139" y="355179"/>
                  <a:pt x="11363622" y="845364"/>
                </a:cubicBezTo>
                <a:cubicBezTo>
                  <a:pt x="11341221" y="1074212"/>
                  <a:pt x="11377835" y="1224618"/>
                  <a:pt x="11363622" y="1331331"/>
                </a:cubicBezTo>
                <a:cubicBezTo>
                  <a:pt x="11349409" y="1438044"/>
                  <a:pt x="11392212" y="1866932"/>
                  <a:pt x="11363622" y="2032600"/>
                </a:cubicBezTo>
                <a:cubicBezTo>
                  <a:pt x="11335032" y="2198268"/>
                  <a:pt x="11391178" y="2407390"/>
                  <a:pt x="11363622" y="2647748"/>
                </a:cubicBezTo>
                <a:cubicBezTo>
                  <a:pt x="11336066" y="2888106"/>
                  <a:pt x="11346950" y="3052573"/>
                  <a:pt x="11363622" y="3176775"/>
                </a:cubicBezTo>
                <a:cubicBezTo>
                  <a:pt x="11380294" y="3300977"/>
                  <a:pt x="11397703" y="3713480"/>
                  <a:pt x="11363622" y="3878044"/>
                </a:cubicBezTo>
                <a:cubicBezTo>
                  <a:pt x="11329541" y="4042608"/>
                  <a:pt x="11349898" y="4267235"/>
                  <a:pt x="11363622" y="4450131"/>
                </a:cubicBezTo>
                <a:cubicBezTo>
                  <a:pt x="11377346" y="4633027"/>
                  <a:pt x="11389105" y="4994262"/>
                  <a:pt x="11363622" y="5151400"/>
                </a:cubicBezTo>
                <a:cubicBezTo>
                  <a:pt x="11284696" y="5582124"/>
                  <a:pt x="11007467" y="5962080"/>
                  <a:pt x="10518258" y="5996764"/>
                </a:cubicBezTo>
                <a:cubicBezTo>
                  <a:pt x="10345507" y="6018549"/>
                  <a:pt x="9973596" y="5964985"/>
                  <a:pt x="9730608" y="5996764"/>
                </a:cubicBezTo>
                <a:cubicBezTo>
                  <a:pt x="9487620" y="6028544"/>
                  <a:pt x="9365413" y="5980864"/>
                  <a:pt x="9233145" y="5996764"/>
                </a:cubicBezTo>
                <a:cubicBezTo>
                  <a:pt x="9100877" y="6012664"/>
                  <a:pt x="8852368" y="6001259"/>
                  <a:pt x="8542224" y="5996764"/>
                </a:cubicBezTo>
                <a:cubicBezTo>
                  <a:pt x="8232080" y="5992269"/>
                  <a:pt x="8296530" y="5980985"/>
                  <a:pt x="8141490" y="5996764"/>
                </a:cubicBezTo>
                <a:cubicBezTo>
                  <a:pt x="7986450" y="6012543"/>
                  <a:pt x="7931476" y="5989763"/>
                  <a:pt x="7740756" y="5996764"/>
                </a:cubicBezTo>
                <a:cubicBezTo>
                  <a:pt x="7550036" y="6003765"/>
                  <a:pt x="7391440" y="5992045"/>
                  <a:pt x="7243292" y="5996764"/>
                </a:cubicBezTo>
                <a:cubicBezTo>
                  <a:pt x="7095144" y="6001483"/>
                  <a:pt x="6768377" y="6016350"/>
                  <a:pt x="6552371" y="5996764"/>
                </a:cubicBezTo>
                <a:cubicBezTo>
                  <a:pt x="6336365" y="5977178"/>
                  <a:pt x="6196189" y="5997536"/>
                  <a:pt x="5958179" y="5996764"/>
                </a:cubicBezTo>
                <a:cubicBezTo>
                  <a:pt x="5720169" y="5995992"/>
                  <a:pt x="5528635" y="6006380"/>
                  <a:pt x="5363987" y="5996764"/>
                </a:cubicBezTo>
                <a:cubicBezTo>
                  <a:pt x="5199339" y="5987148"/>
                  <a:pt x="5065351" y="5978708"/>
                  <a:pt x="4769795" y="5996764"/>
                </a:cubicBezTo>
                <a:cubicBezTo>
                  <a:pt x="4474239" y="6014820"/>
                  <a:pt x="4240027" y="5968790"/>
                  <a:pt x="4078874" y="5996764"/>
                </a:cubicBezTo>
                <a:cubicBezTo>
                  <a:pt x="3917721" y="6024738"/>
                  <a:pt x="3561685" y="5970639"/>
                  <a:pt x="3194495" y="5996764"/>
                </a:cubicBezTo>
                <a:cubicBezTo>
                  <a:pt x="2827305" y="6022889"/>
                  <a:pt x="2798259" y="5986922"/>
                  <a:pt x="2697032" y="5996764"/>
                </a:cubicBezTo>
                <a:cubicBezTo>
                  <a:pt x="2595805" y="6006606"/>
                  <a:pt x="2040319" y="6037258"/>
                  <a:pt x="1812653" y="5996764"/>
                </a:cubicBezTo>
                <a:cubicBezTo>
                  <a:pt x="1584987" y="5956270"/>
                  <a:pt x="1125640" y="6009708"/>
                  <a:pt x="845364" y="5996764"/>
                </a:cubicBezTo>
                <a:cubicBezTo>
                  <a:pt x="306849" y="5949087"/>
                  <a:pt x="99912" y="5633509"/>
                  <a:pt x="0" y="5151400"/>
                </a:cubicBezTo>
                <a:cubicBezTo>
                  <a:pt x="-27240" y="4887280"/>
                  <a:pt x="-16287" y="4779644"/>
                  <a:pt x="0" y="4579312"/>
                </a:cubicBezTo>
                <a:cubicBezTo>
                  <a:pt x="16287" y="4378980"/>
                  <a:pt x="-2677" y="4120846"/>
                  <a:pt x="0" y="3964164"/>
                </a:cubicBezTo>
                <a:cubicBezTo>
                  <a:pt x="2677" y="3807482"/>
                  <a:pt x="21289" y="3547141"/>
                  <a:pt x="0" y="3392077"/>
                </a:cubicBezTo>
                <a:cubicBezTo>
                  <a:pt x="-21289" y="3237013"/>
                  <a:pt x="16570" y="2933128"/>
                  <a:pt x="0" y="2690808"/>
                </a:cubicBezTo>
                <a:cubicBezTo>
                  <a:pt x="-16570" y="2448488"/>
                  <a:pt x="16381" y="2318961"/>
                  <a:pt x="0" y="2032600"/>
                </a:cubicBezTo>
                <a:cubicBezTo>
                  <a:pt x="-16381" y="1746239"/>
                  <a:pt x="25072" y="1703384"/>
                  <a:pt x="0" y="1417452"/>
                </a:cubicBezTo>
                <a:cubicBezTo>
                  <a:pt x="-25072" y="1131520"/>
                  <a:pt x="17969" y="1064058"/>
                  <a:pt x="0" y="845364"/>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8DF4D07C-F934-65C6-8CED-918FFB3073B3}"/>
              </a:ext>
            </a:extLst>
          </p:cNvPr>
          <p:cNvPicPr>
            <a:picLocks noChangeAspect="1"/>
          </p:cNvPicPr>
          <p:nvPr/>
        </p:nvPicPr>
        <p:blipFill>
          <a:blip r:embed="rId4"/>
          <a:stretch>
            <a:fillRect/>
          </a:stretch>
        </p:blipFill>
        <p:spPr>
          <a:xfrm>
            <a:off x="1061372" y="640722"/>
            <a:ext cx="9948030" cy="2219436"/>
          </a:xfrm>
          <a:prstGeom prst="rect">
            <a:avLst/>
          </a:prstGeom>
        </p:spPr>
      </p:pic>
      <p:sp>
        <p:nvSpPr>
          <p:cNvPr id="8" name="Rectangle: Rounded Corners 7">
            <a:extLst>
              <a:ext uri="{FF2B5EF4-FFF2-40B4-BE49-F238E27FC236}">
                <a16:creationId xmlns:a16="http://schemas.microsoft.com/office/drawing/2014/main" id="{740F8C40-FA9D-353A-0B07-7F55C5E5EC3C}"/>
              </a:ext>
            </a:extLst>
          </p:cNvPr>
          <p:cNvSpPr/>
          <p:nvPr/>
        </p:nvSpPr>
        <p:spPr>
          <a:xfrm>
            <a:off x="2519916" y="3296093"/>
            <a:ext cx="7793665" cy="1733107"/>
          </a:xfrm>
          <a:prstGeom prst="roundRect">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spcAft>
                <a:spcPts val="800"/>
              </a:spcAft>
              <a:buFont typeface="Arial" panose="020B0604020202020204" pitchFamily="34" charset="0"/>
              <a:buChar char="•"/>
              <a:tabLst>
                <a:tab pos="2286000" algn="l"/>
              </a:tabLst>
            </a:pP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Biện pháp lặp từ ngữ.</a:t>
            </a:r>
            <a:endPar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571500" lvl="0" indent="-571500" algn="just">
              <a:spcAft>
                <a:spcPts val="800"/>
              </a:spcAft>
              <a:buFont typeface="Arial" panose="020B0604020202020204" pitchFamily="34" charset="0"/>
              <a:buChar char="•"/>
              <a:tabLst>
                <a:tab pos="2286000" algn="l"/>
              </a:tabLst>
            </a:pP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Từ ngữ được lặp là</a:t>
            </a:r>
            <a:r>
              <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4000" b="1" i="1" dirty="0">
                <a:solidFill>
                  <a:srgbClr val="FF0000"/>
                </a:solidFill>
                <a:latin typeface="Calibri" panose="020F0502020204030204" pitchFamily="34" charset="0"/>
                <a:ea typeface="Calibri" panose="020F0502020204030204" pitchFamily="34" charset="0"/>
                <a:cs typeface="Calibri" panose="020F0502020204030204" pitchFamily="34" charset="0"/>
              </a:rPr>
              <a:t>người.</a:t>
            </a:r>
            <a:endParaRPr kumimoji="0" lang="vi-VN" sz="4000"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133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3"/>
          <a:srcRect r="1025"/>
          <a:stretch/>
        </p:blipFill>
        <p:spPr>
          <a:xfrm>
            <a:off x="0" y="1673"/>
            <a:ext cx="12192000" cy="6854653"/>
          </a:xfrm>
          <a:prstGeom prst="rect">
            <a:avLst/>
          </a:prstGeom>
        </p:spPr>
      </p:pic>
      <p:sp>
        <p:nvSpPr>
          <p:cNvPr id="7" name="Rectangle: Rounded Corners 6">
            <a:extLst>
              <a:ext uri="{FF2B5EF4-FFF2-40B4-BE49-F238E27FC236}">
                <a16:creationId xmlns:a16="http://schemas.microsoft.com/office/drawing/2014/main" id="{95695949-1DE2-CA0A-D9CF-D8D29DDFBAB2}"/>
              </a:ext>
            </a:extLst>
          </p:cNvPr>
          <p:cNvSpPr/>
          <p:nvPr/>
        </p:nvSpPr>
        <p:spPr>
          <a:xfrm>
            <a:off x="318978" y="478465"/>
            <a:ext cx="11363622" cy="5996764"/>
          </a:xfrm>
          <a:custGeom>
            <a:avLst/>
            <a:gdLst>
              <a:gd name="connsiteX0" fmla="*/ 0 w 11363622"/>
              <a:gd name="connsiteY0" fmla="*/ 845364 h 5996764"/>
              <a:gd name="connsiteX1" fmla="*/ 845364 w 11363622"/>
              <a:gd name="connsiteY1" fmla="*/ 0 h 5996764"/>
              <a:gd name="connsiteX2" fmla="*/ 1536285 w 11363622"/>
              <a:gd name="connsiteY2" fmla="*/ 0 h 5996764"/>
              <a:gd name="connsiteX3" fmla="*/ 2227206 w 11363622"/>
              <a:gd name="connsiteY3" fmla="*/ 0 h 5996764"/>
              <a:gd name="connsiteX4" fmla="*/ 3014856 w 11363622"/>
              <a:gd name="connsiteY4" fmla="*/ 0 h 5996764"/>
              <a:gd name="connsiteX5" fmla="*/ 3609048 w 11363622"/>
              <a:gd name="connsiteY5" fmla="*/ 0 h 5996764"/>
              <a:gd name="connsiteX6" fmla="*/ 4299969 w 11363622"/>
              <a:gd name="connsiteY6" fmla="*/ 0 h 5996764"/>
              <a:gd name="connsiteX7" fmla="*/ 4797432 w 11363622"/>
              <a:gd name="connsiteY7" fmla="*/ 0 h 5996764"/>
              <a:gd name="connsiteX8" fmla="*/ 5391624 w 11363622"/>
              <a:gd name="connsiteY8" fmla="*/ 0 h 5996764"/>
              <a:gd name="connsiteX9" fmla="*/ 5889087 w 11363622"/>
              <a:gd name="connsiteY9" fmla="*/ 0 h 5996764"/>
              <a:gd name="connsiteX10" fmla="*/ 6386550 w 11363622"/>
              <a:gd name="connsiteY10" fmla="*/ 0 h 5996764"/>
              <a:gd name="connsiteX11" fmla="*/ 7174200 w 11363622"/>
              <a:gd name="connsiteY11" fmla="*/ 0 h 5996764"/>
              <a:gd name="connsiteX12" fmla="*/ 8058579 w 11363622"/>
              <a:gd name="connsiteY12" fmla="*/ 0 h 5996764"/>
              <a:gd name="connsiteX13" fmla="*/ 8846229 w 11363622"/>
              <a:gd name="connsiteY13" fmla="*/ 0 h 5996764"/>
              <a:gd name="connsiteX14" fmla="*/ 9730608 w 11363622"/>
              <a:gd name="connsiteY14" fmla="*/ 0 h 5996764"/>
              <a:gd name="connsiteX15" fmla="*/ 10518258 w 11363622"/>
              <a:gd name="connsiteY15" fmla="*/ 0 h 5996764"/>
              <a:gd name="connsiteX16" fmla="*/ 11363622 w 11363622"/>
              <a:gd name="connsiteY16" fmla="*/ 845364 h 5996764"/>
              <a:gd name="connsiteX17" fmla="*/ 11363622 w 11363622"/>
              <a:gd name="connsiteY17" fmla="*/ 1417452 h 5996764"/>
              <a:gd name="connsiteX18" fmla="*/ 11363622 w 11363622"/>
              <a:gd name="connsiteY18" fmla="*/ 2118720 h 5996764"/>
              <a:gd name="connsiteX19" fmla="*/ 11363622 w 11363622"/>
              <a:gd name="connsiteY19" fmla="*/ 2733868 h 5996764"/>
              <a:gd name="connsiteX20" fmla="*/ 11363622 w 11363622"/>
              <a:gd name="connsiteY20" fmla="*/ 3349016 h 5996764"/>
              <a:gd name="connsiteX21" fmla="*/ 11363622 w 11363622"/>
              <a:gd name="connsiteY21" fmla="*/ 4050285 h 5996764"/>
              <a:gd name="connsiteX22" fmla="*/ 11363622 w 11363622"/>
              <a:gd name="connsiteY22" fmla="*/ 5151400 h 5996764"/>
              <a:gd name="connsiteX23" fmla="*/ 10518258 w 11363622"/>
              <a:gd name="connsiteY23" fmla="*/ 5996764 h 5996764"/>
              <a:gd name="connsiteX24" fmla="*/ 10020795 w 11363622"/>
              <a:gd name="connsiteY24" fmla="*/ 5996764 h 5996764"/>
              <a:gd name="connsiteX25" fmla="*/ 9233145 w 11363622"/>
              <a:gd name="connsiteY25" fmla="*/ 5996764 h 5996764"/>
              <a:gd name="connsiteX26" fmla="*/ 8445495 w 11363622"/>
              <a:gd name="connsiteY26" fmla="*/ 5996764 h 5996764"/>
              <a:gd name="connsiteX27" fmla="*/ 8044761 w 11363622"/>
              <a:gd name="connsiteY27" fmla="*/ 5996764 h 5996764"/>
              <a:gd name="connsiteX28" fmla="*/ 7644027 w 11363622"/>
              <a:gd name="connsiteY28" fmla="*/ 5996764 h 5996764"/>
              <a:gd name="connsiteX29" fmla="*/ 7146564 w 11363622"/>
              <a:gd name="connsiteY29" fmla="*/ 5996764 h 5996764"/>
              <a:gd name="connsiteX30" fmla="*/ 6358914 w 11363622"/>
              <a:gd name="connsiteY30" fmla="*/ 5996764 h 5996764"/>
              <a:gd name="connsiteX31" fmla="*/ 5571264 w 11363622"/>
              <a:gd name="connsiteY31" fmla="*/ 5996764 h 5996764"/>
              <a:gd name="connsiteX32" fmla="*/ 5073801 w 11363622"/>
              <a:gd name="connsiteY32" fmla="*/ 5996764 h 5996764"/>
              <a:gd name="connsiteX33" fmla="*/ 4189422 w 11363622"/>
              <a:gd name="connsiteY33" fmla="*/ 5996764 h 5996764"/>
              <a:gd name="connsiteX34" fmla="*/ 3305043 w 11363622"/>
              <a:gd name="connsiteY34" fmla="*/ 5996764 h 5996764"/>
              <a:gd name="connsiteX35" fmla="*/ 2904309 w 11363622"/>
              <a:gd name="connsiteY35" fmla="*/ 5996764 h 5996764"/>
              <a:gd name="connsiteX36" fmla="*/ 2116659 w 11363622"/>
              <a:gd name="connsiteY36" fmla="*/ 5996764 h 5996764"/>
              <a:gd name="connsiteX37" fmla="*/ 845364 w 11363622"/>
              <a:gd name="connsiteY37" fmla="*/ 5996764 h 5996764"/>
              <a:gd name="connsiteX38" fmla="*/ 0 w 11363622"/>
              <a:gd name="connsiteY38" fmla="*/ 5151400 h 5996764"/>
              <a:gd name="connsiteX39" fmla="*/ 0 w 11363622"/>
              <a:gd name="connsiteY39" fmla="*/ 4622373 h 5996764"/>
              <a:gd name="connsiteX40" fmla="*/ 0 w 11363622"/>
              <a:gd name="connsiteY40" fmla="*/ 4093345 h 5996764"/>
              <a:gd name="connsiteX41" fmla="*/ 0 w 11363622"/>
              <a:gd name="connsiteY41" fmla="*/ 3521258 h 5996764"/>
              <a:gd name="connsiteX42" fmla="*/ 0 w 11363622"/>
              <a:gd name="connsiteY42" fmla="*/ 2906110 h 5996764"/>
              <a:gd name="connsiteX43" fmla="*/ 0 w 11363622"/>
              <a:gd name="connsiteY43" fmla="*/ 2204841 h 5996764"/>
              <a:gd name="connsiteX44" fmla="*/ 0 w 11363622"/>
              <a:gd name="connsiteY44" fmla="*/ 1632753 h 5996764"/>
              <a:gd name="connsiteX45" fmla="*/ 0 w 11363622"/>
              <a:gd name="connsiteY45" fmla="*/ 845364 h 599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996764" fill="none" extrusionOk="0">
                <a:moveTo>
                  <a:pt x="0" y="845364"/>
                </a:moveTo>
                <a:cubicBezTo>
                  <a:pt x="32241" y="320363"/>
                  <a:pt x="371102" y="21637"/>
                  <a:pt x="845364" y="0"/>
                </a:cubicBezTo>
                <a:cubicBezTo>
                  <a:pt x="1076743" y="-29130"/>
                  <a:pt x="1263306" y="-14982"/>
                  <a:pt x="1536285" y="0"/>
                </a:cubicBezTo>
                <a:cubicBezTo>
                  <a:pt x="1809264" y="14982"/>
                  <a:pt x="2006109" y="1950"/>
                  <a:pt x="2227206" y="0"/>
                </a:cubicBezTo>
                <a:cubicBezTo>
                  <a:pt x="2448303" y="-1950"/>
                  <a:pt x="2639122" y="15169"/>
                  <a:pt x="3014856" y="0"/>
                </a:cubicBezTo>
                <a:cubicBezTo>
                  <a:pt x="3390590" y="-15169"/>
                  <a:pt x="3334595" y="2619"/>
                  <a:pt x="3609048" y="0"/>
                </a:cubicBezTo>
                <a:cubicBezTo>
                  <a:pt x="3883501" y="-2619"/>
                  <a:pt x="4133883" y="1709"/>
                  <a:pt x="4299969" y="0"/>
                </a:cubicBezTo>
                <a:cubicBezTo>
                  <a:pt x="4466055" y="-1709"/>
                  <a:pt x="4564098" y="16255"/>
                  <a:pt x="4797432" y="0"/>
                </a:cubicBezTo>
                <a:cubicBezTo>
                  <a:pt x="5030766" y="-16255"/>
                  <a:pt x="5194905" y="9605"/>
                  <a:pt x="5391624" y="0"/>
                </a:cubicBezTo>
                <a:cubicBezTo>
                  <a:pt x="5588343" y="-9605"/>
                  <a:pt x="5673486" y="-22052"/>
                  <a:pt x="5889087" y="0"/>
                </a:cubicBezTo>
                <a:cubicBezTo>
                  <a:pt x="6104688" y="22052"/>
                  <a:pt x="6228343" y="-20854"/>
                  <a:pt x="6386550" y="0"/>
                </a:cubicBezTo>
                <a:cubicBezTo>
                  <a:pt x="6544757" y="20854"/>
                  <a:pt x="6883180" y="38226"/>
                  <a:pt x="7174200" y="0"/>
                </a:cubicBezTo>
                <a:cubicBezTo>
                  <a:pt x="7465220" y="-38226"/>
                  <a:pt x="7829913" y="-1988"/>
                  <a:pt x="8058579" y="0"/>
                </a:cubicBezTo>
                <a:cubicBezTo>
                  <a:pt x="8287245" y="1988"/>
                  <a:pt x="8630084" y="18509"/>
                  <a:pt x="8846229" y="0"/>
                </a:cubicBezTo>
                <a:cubicBezTo>
                  <a:pt x="9062374" y="-18509"/>
                  <a:pt x="9408062" y="30297"/>
                  <a:pt x="9730608" y="0"/>
                </a:cubicBezTo>
                <a:cubicBezTo>
                  <a:pt x="10053154" y="-30297"/>
                  <a:pt x="10285450" y="18779"/>
                  <a:pt x="10518258" y="0"/>
                </a:cubicBezTo>
                <a:cubicBezTo>
                  <a:pt x="10981187" y="12654"/>
                  <a:pt x="11460116" y="353263"/>
                  <a:pt x="11363622" y="845364"/>
                </a:cubicBezTo>
                <a:cubicBezTo>
                  <a:pt x="11361043" y="1045741"/>
                  <a:pt x="11335739" y="1244572"/>
                  <a:pt x="11363622" y="1417452"/>
                </a:cubicBezTo>
                <a:cubicBezTo>
                  <a:pt x="11391505" y="1590332"/>
                  <a:pt x="11361193" y="1836662"/>
                  <a:pt x="11363622" y="2118720"/>
                </a:cubicBezTo>
                <a:cubicBezTo>
                  <a:pt x="11366051" y="2400778"/>
                  <a:pt x="11362578" y="2516580"/>
                  <a:pt x="11363622" y="2733868"/>
                </a:cubicBezTo>
                <a:cubicBezTo>
                  <a:pt x="11364666" y="2951156"/>
                  <a:pt x="11392647" y="3208165"/>
                  <a:pt x="11363622" y="3349016"/>
                </a:cubicBezTo>
                <a:cubicBezTo>
                  <a:pt x="11334597" y="3489867"/>
                  <a:pt x="11350907" y="3736827"/>
                  <a:pt x="11363622" y="4050285"/>
                </a:cubicBezTo>
                <a:cubicBezTo>
                  <a:pt x="11376337" y="4363743"/>
                  <a:pt x="11380494" y="4718204"/>
                  <a:pt x="11363622" y="5151400"/>
                </a:cubicBezTo>
                <a:cubicBezTo>
                  <a:pt x="11418174" y="5546458"/>
                  <a:pt x="10936394" y="5901134"/>
                  <a:pt x="10518258" y="5996764"/>
                </a:cubicBezTo>
                <a:cubicBezTo>
                  <a:pt x="10379978" y="5984761"/>
                  <a:pt x="10177959" y="6012418"/>
                  <a:pt x="10020795" y="5996764"/>
                </a:cubicBezTo>
                <a:cubicBezTo>
                  <a:pt x="9863631" y="5981110"/>
                  <a:pt x="9473760" y="6002323"/>
                  <a:pt x="9233145" y="5996764"/>
                </a:cubicBezTo>
                <a:cubicBezTo>
                  <a:pt x="8992530" y="5991206"/>
                  <a:pt x="8756393" y="5963241"/>
                  <a:pt x="8445495" y="5996764"/>
                </a:cubicBezTo>
                <a:cubicBezTo>
                  <a:pt x="8134597" y="6030288"/>
                  <a:pt x="8233185" y="6014435"/>
                  <a:pt x="8044761" y="5996764"/>
                </a:cubicBezTo>
                <a:cubicBezTo>
                  <a:pt x="7856337" y="5979093"/>
                  <a:pt x="7783292" y="6000546"/>
                  <a:pt x="7644027" y="5996764"/>
                </a:cubicBezTo>
                <a:cubicBezTo>
                  <a:pt x="7504762" y="5992982"/>
                  <a:pt x="7351879" y="6009633"/>
                  <a:pt x="7146564" y="5996764"/>
                </a:cubicBezTo>
                <a:cubicBezTo>
                  <a:pt x="6941249" y="5983895"/>
                  <a:pt x="6712219" y="6034719"/>
                  <a:pt x="6358914" y="5996764"/>
                </a:cubicBezTo>
                <a:cubicBezTo>
                  <a:pt x="6005609" y="5958810"/>
                  <a:pt x="5738042" y="5973843"/>
                  <a:pt x="5571264" y="5996764"/>
                </a:cubicBezTo>
                <a:cubicBezTo>
                  <a:pt x="5404486" y="6019686"/>
                  <a:pt x="5297743" y="5993970"/>
                  <a:pt x="5073801" y="5996764"/>
                </a:cubicBezTo>
                <a:cubicBezTo>
                  <a:pt x="4849859" y="5999558"/>
                  <a:pt x="4395268" y="6020156"/>
                  <a:pt x="4189422" y="5996764"/>
                </a:cubicBezTo>
                <a:cubicBezTo>
                  <a:pt x="3983576" y="5973372"/>
                  <a:pt x="3585309" y="6036688"/>
                  <a:pt x="3305043" y="5996764"/>
                </a:cubicBezTo>
                <a:cubicBezTo>
                  <a:pt x="3024777" y="5956840"/>
                  <a:pt x="3074998" y="5986717"/>
                  <a:pt x="2904309" y="5996764"/>
                </a:cubicBezTo>
                <a:cubicBezTo>
                  <a:pt x="2733620" y="6006811"/>
                  <a:pt x="2355061" y="5967240"/>
                  <a:pt x="2116659" y="5996764"/>
                </a:cubicBezTo>
                <a:cubicBezTo>
                  <a:pt x="1878257" y="6026289"/>
                  <a:pt x="1377942" y="6043350"/>
                  <a:pt x="845364" y="5996764"/>
                </a:cubicBezTo>
                <a:cubicBezTo>
                  <a:pt x="412761" y="6095686"/>
                  <a:pt x="-13365" y="5642008"/>
                  <a:pt x="0" y="5151400"/>
                </a:cubicBezTo>
                <a:cubicBezTo>
                  <a:pt x="-1745" y="4978134"/>
                  <a:pt x="10963" y="4780669"/>
                  <a:pt x="0" y="4622373"/>
                </a:cubicBezTo>
                <a:cubicBezTo>
                  <a:pt x="-10963" y="4464077"/>
                  <a:pt x="16054" y="4311624"/>
                  <a:pt x="0" y="4093345"/>
                </a:cubicBezTo>
                <a:cubicBezTo>
                  <a:pt x="-16054" y="3875066"/>
                  <a:pt x="-2556" y="3786046"/>
                  <a:pt x="0" y="3521258"/>
                </a:cubicBezTo>
                <a:cubicBezTo>
                  <a:pt x="2556" y="3256470"/>
                  <a:pt x="-14870" y="3168588"/>
                  <a:pt x="0" y="2906110"/>
                </a:cubicBezTo>
                <a:cubicBezTo>
                  <a:pt x="14870" y="2643632"/>
                  <a:pt x="-4540" y="2478785"/>
                  <a:pt x="0" y="2204841"/>
                </a:cubicBezTo>
                <a:cubicBezTo>
                  <a:pt x="4540" y="1930897"/>
                  <a:pt x="-25662" y="1838784"/>
                  <a:pt x="0" y="1632753"/>
                </a:cubicBezTo>
                <a:cubicBezTo>
                  <a:pt x="25662" y="1426722"/>
                  <a:pt x="-20896" y="1076028"/>
                  <a:pt x="0" y="845364"/>
                </a:cubicBezTo>
                <a:close/>
              </a:path>
              <a:path w="11363622" h="5996764" stroke="0" extrusionOk="0">
                <a:moveTo>
                  <a:pt x="0" y="845364"/>
                </a:moveTo>
                <a:cubicBezTo>
                  <a:pt x="-46319" y="427097"/>
                  <a:pt x="386662" y="34603"/>
                  <a:pt x="845364" y="0"/>
                </a:cubicBezTo>
                <a:cubicBezTo>
                  <a:pt x="1028507" y="36"/>
                  <a:pt x="1143626" y="-3859"/>
                  <a:pt x="1342827" y="0"/>
                </a:cubicBezTo>
                <a:cubicBezTo>
                  <a:pt x="1542028" y="3859"/>
                  <a:pt x="1735226" y="-16991"/>
                  <a:pt x="1937019" y="0"/>
                </a:cubicBezTo>
                <a:cubicBezTo>
                  <a:pt x="2138812" y="16991"/>
                  <a:pt x="2240835" y="8457"/>
                  <a:pt x="2337753" y="0"/>
                </a:cubicBezTo>
                <a:cubicBezTo>
                  <a:pt x="2434671" y="-8457"/>
                  <a:pt x="2967613" y="2281"/>
                  <a:pt x="3125403" y="0"/>
                </a:cubicBezTo>
                <a:cubicBezTo>
                  <a:pt x="3283193" y="-2281"/>
                  <a:pt x="3424247" y="10680"/>
                  <a:pt x="3526137" y="0"/>
                </a:cubicBezTo>
                <a:cubicBezTo>
                  <a:pt x="3628027" y="-10680"/>
                  <a:pt x="4066495" y="19326"/>
                  <a:pt x="4217058" y="0"/>
                </a:cubicBezTo>
                <a:cubicBezTo>
                  <a:pt x="4367621" y="-19326"/>
                  <a:pt x="4486438" y="12304"/>
                  <a:pt x="4714522" y="0"/>
                </a:cubicBezTo>
                <a:cubicBezTo>
                  <a:pt x="4942606" y="-12304"/>
                  <a:pt x="4975606" y="-8249"/>
                  <a:pt x="5211985" y="0"/>
                </a:cubicBezTo>
                <a:cubicBezTo>
                  <a:pt x="5448364" y="8249"/>
                  <a:pt x="5444420" y="17941"/>
                  <a:pt x="5612719" y="0"/>
                </a:cubicBezTo>
                <a:cubicBezTo>
                  <a:pt x="5781018" y="-17941"/>
                  <a:pt x="5914376" y="-15051"/>
                  <a:pt x="6013453" y="0"/>
                </a:cubicBezTo>
                <a:cubicBezTo>
                  <a:pt x="6112530" y="15051"/>
                  <a:pt x="6272894" y="-7616"/>
                  <a:pt x="6510916" y="0"/>
                </a:cubicBezTo>
                <a:cubicBezTo>
                  <a:pt x="6748938" y="7616"/>
                  <a:pt x="6813161" y="-16571"/>
                  <a:pt x="7105108" y="0"/>
                </a:cubicBezTo>
                <a:cubicBezTo>
                  <a:pt x="7397055" y="16571"/>
                  <a:pt x="7665925" y="5758"/>
                  <a:pt x="7892758" y="0"/>
                </a:cubicBezTo>
                <a:cubicBezTo>
                  <a:pt x="8119591" y="-5758"/>
                  <a:pt x="8366127" y="-10975"/>
                  <a:pt x="8583679" y="0"/>
                </a:cubicBezTo>
                <a:cubicBezTo>
                  <a:pt x="8801231" y="10975"/>
                  <a:pt x="8914431" y="4509"/>
                  <a:pt x="9177871" y="0"/>
                </a:cubicBezTo>
                <a:cubicBezTo>
                  <a:pt x="9441311" y="-4509"/>
                  <a:pt x="9518623" y="-14385"/>
                  <a:pt x="9772063" y="0"/>
                </a:cubicBezTo>
                <a:cubicBezTo>
                  <a:pt x="10025503" y="14385"/>
                  <a:pt x="10201805" y="25615"/>
                  <a:pt x="10518258" y="0"/>
                </a:cubicBezTo>
                <a:cubicBezTo>
                  <a:pt x="10915405" y="33231"/>
                  <a:pt x="11367139" y="355179"/>
                  <a:pt x="11363622" y="845364"/>
                </a:cubicBezTo>
                <a:cubicBezTo>
                  <a:pt x="11341221" y="1074212"/>
                  <a:pt x="11377835" y="1224618"/>
                  <a:pt x="11363622" y="1331331"/>
                </a:cubicBezTo>
                <a:cubicBezTo>
                  <a:pt x="11349409" y="1438044"/>
                  <a:pt x="11392212" y="1866932"/>
                  <a:pt x="11363622" y="2032600"/>
                </a:cubicBezTo>
                <a:cubicBezTo>
                  <a:pt x="11335032" y="2198268"/>
                  <a:pt x="11391178" y="2407390"/>
                  <a:pt x="11363622" y="2647748"/>
                </a:cubicBezTo>
                <a:cubicBezTo>
                  <a:pt x="11336066" y="2888106"/>
                  <a:pt x="11346950" y="3052573"/>
                  <a:pt x="11363622" y="3176775"/>
                </a:cubicBezTo>
                <a:cubicBezTo>
                  <a:pt x="11380294" y="3300977"/>
                  <a:pt x="11397703" y="3713480"/>
                  <a:pt x="11363622" y="3878044"/>
                </a:cubicBezTo>
                <a:cubicBezTo>
                  <a:pt x="11329541" y="4042608"/>
                  <a:pt x="11349898" y="4267235"/>
                  <a:pt x="11363622" y="4450131"/>
                </a:cubicBezTo>
                <a:cubicBezTo>
                  <a:pt x="11377346" y="4633027"/>
                  <a:pt x="11389105" y="4994262"/>
                  <a:pt x="11363622" y="5151400"/>
                </a:cubicBezTo>
                <a:cubicBezTo>
                  <a:pt x="11284696" y="5582124"/>
                  <a:pt x="11007467" y="5962080"/>
                  <a:pt x="10518258" y="5996764"/>
                </a:cubicBezTo>
                <a:cubicBezTo>
                  <a:pt x="10345507" y="6018549"/>
                  <a:pt x="9973596" y="5964985"/>
                  <a:pt x="9730608" y="5996764"/>
                </a:cubicBezTo>
                <a:cubicBezTo>
                  <a:pt x="9487620" y="6028544"/>
                  <a:pt x="9365413" y="5980864"/>
                  <a:pt x="9233145" y="5996764"/>
                </a:cubicBezTo>
                <a:cubicBezTo>
                  <a:pt x="9100877" y="6012664"/>
                  <a:pt x="8852368" y="6001259"/>
                  <a:pt x="8542224" y="5996764"/>
                </a:cubicBezTo>
                <a:cubicBezTo>
                  <a:pt x="8232080" y="5992269"/>
                  <a:pt x="8296530" y="5980985"/>
                  <a:pt x="8141490" y="5996764"/>
                </a:cubicBezTo>
                <a:cubicBezTo>
                  <a:pt x="7986450" y="6012543"/>
                  <a:pt x="7931476" y="5989763"/>
                  <a:pt x="7740756" y="5996764"/>
                </a:cubicBezTo>
                <a:cubicBezTo>
                  <a:pt x="7550036" y="6003765"/>
                  <a:pt x="7391440" y="5992045"/>
                  <a:pt x="7243292" y="5996764"/>
                </a:cubicBezTo>
                <a:cubicBezTo>
                  <a:pt x="7095144" y="6001483"/>
                  <a:pt x="6768377" y="6016350"/>
                  <a:pt x="6552371" y="5996764"/>
                </a:cubicBezTo>
                <a:cubicBezTo>
                  <a:pt x="6336365" y="5977178"/>
                  <a:pt x="6196189" y="5997536"/>
                  <a:pt x="5958179" y="5996764"/>
                </a:cubicBezTo>
                <a:cubicBezTo>
                  <a:pt x="5720169" y="5995992"/>
                  <a:pt x="5528635" y="6006380"/>
                  <a:pt x="5363987" y="5996764"/>
                </a:cubicBezTo>
                <a:cubicBezTo>
                  <a:pt x="5199339" y="5987148"/>
                  <a:pt x="5065351" y="5978708"/>
                  <a:pt x="4769795" y="5996764"/>
                </a:cubicBezTo>
                <a:cubicBezTo>
                  <a:pt x="4474239" y="6014820"/>
                  <a:pt x="4240027" y="5968790"/>
                  <a:pt x="4078874" y="5996764"/>
                </a:cubicBezTo>
                <a:cubicBezTo>
                  <a:pt x="3917721" y="6024738"/>
                  <a:pt x="3561685" y="5970639"/>
                  <a:pt x="3194495" y="5996764"/>
                </a:cubicBezTo>
                <a:cubicBezTo>
                  <a:pt x="2827305" y="6022889"/>
                  <a:pt x="2798259" y="5986922"/>
                  <a:pt x="2697032" y="5996764"/>
                </a:cubicBezTo>
                <a:cubicBezTo>
                  <a:pt x="2595805" y="6006606"/>
                  <a:pt x="2040319" y="6037258"/>
                  <a:pt x="1812653" y="5996764"/>
                </a:cubicBezTo>
                <a:cubicBezTo>
                  <a:pt x="1584987" y="5956270"/>
                  <a:pt x="1125640" y="6009708"/>
                  <a:pt x="845364" y="5996764"/>
                </a:cubicBezTo>
                <a:cubicBezTo>
                  <a:pt x="306849" y="5949087"/>
                  <a:pt x="99912" y="5633509"/>
                  <a:pt x="0" y="5151400"/>
                </a:cubicBezTo>
                <a:cubicBezTo>
                  <a:pt x="-27240" y="4887280"/>
                  <a:pt x="-16287" y="4779644"/>
                  <a:pt x="0" y="4579312"/>
                </a:cubicBezTo>
                <a:cubicBezTo>
                  <a:pt x="16287" y="4378980"/>
                  <a:pt x="-2677" y="4120846"/>
                  <a:pt x="0" y="3964164"/>
                </a:cubicBezTo>
                <a:cubicBezTo>
                  <a:pt x="2677" y="3807482"/>
                  <a:pt x="21289" y="3547141"/>
                  <a:pt x="0" y="3392077"/>
                </a:cubicBezTo>
                <a:cubicBezTo>
                  <a:pt x="-21289" y="3237013"/>
                  <a:pt x="16570" y="2933128"/>
                  <a:pt x="0" y="2690808"/>
                </a:cubicBezTo>
                <a:cubicBezTo>
                  <a:pt x="-16570" y="2448488"/>
                  <a:pt x="16381" y="2318961"/>
                  <a:pt x="0" y="2032600"/>
                </a:cubicBezTo>
                <a:cubicBezTo>
                  <a:pt x="-16381" y="1746239"/>
                  <a:pt x="25072" y="1703384"/>
                  <a:pt x="0" y="1417452"/>
                </a:cubicBezTo>
                <a:cubicBezTo>
                  <a:pt x="-25072" y="1131520"/>
                  <a:pt x="17969" y="1064058"/>
                  <a:pt x="0" y="845364"/>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740F8C40-FA9D-353A-0B07-7F55C5E5EC3C}"/>
              </a:ext>
            </a:extLst>
          </p:cNvPr>
          <p:cNvSpPr/>
          <p:nvPr/>
        </p:nvSpPr>
        <p:spPr>
          <a:xfrm>
            <a:off x="754912" y="3296093"/>
            <a:ext cx="10632558" cy="1733107"/>
          </a:xfrm>
          <a:prstGeom prst="roundRect">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spcAft>
                <a:spcPts val="800"/>
              </a:spcAft>
              <a:buFont typeface="Arial" panose="020B0604020202020204" pitchFamily="34" charset="0"/>
              <a:buChar char="•"/>
              <a:tabLst>
                <a:tab pos="2286000" algn="l"/>
              </a:tabLst>
            </a:pP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Biện pháp thay thế.</a:t>
            </a:r>
            <a:endPar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571500" lvl="0" indent="-571500" algn="just">
              <a:spcAft>
                <a:spcPts val="800"/>
              </a:spcAft>
              <a:buFont typeface="Arial" panose="020B0604020202020204" pitchFamily="34" charset="0"/>
              <a:buChar char="•"/>
              <a:tabLst>
                <a:tab pos="2286000" algn="l"/>
              </a:tabLst>
            </a:pP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Từ ngữ thay thế là</a:t>
            </a:r>
            <a:r>
              <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 cậu thay cho Thào A Sùng.</a:t>
            </a:r>
            <a:endParaRPr kumimoji="0" lang="vi-VN" sz="4000" b="0"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C28E946-C60C-39D5-707B-0A56C3DB2261}"/>
              </a:ext>
            </a:extLst>
          </p:cNvPr>
          <p:cNvPicPr>
            <a:picLocks noChangeAspect="1"/>
          </p:cNvPicPr>
          <p:nvPr/>
        </p:nvPicPr>
        <p:blipFill>
          <a:blip r:embed="rId4"/>
          <a:stretch>
            <a:fillRect/>
          </a:stretch>
        </p:blipFill>
        <p:spPr>
          <a:xfrm>
            <a:off x="772854" y="926471"/>
            <a:ext cx="10766018" cy="1657241"/>
          </a:xfrm>
          <a:prstGeom prst="rect">
            <a:avLst/>
          </a:prstGeom>
        </p:spPr>
      </p:pic>
    </p:spTree>
    <p:extLst>
      <p:ext uri="{BB962C8B-B14F-4D97-AF65-F5344CB8AC3E}">
        <p14:creationId xmlns:p14="http://schemas.microsoft.com/office/powerpoint/2010/main" val="995297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id="{35F32F93-9F66-F8D0-7576-CA5DF35D49B3}"/>
              </a:ext>
            </a:extLst>
          </p:cNvPr>
          <p:cNvSpPr/>
          <p:nvPr/>
        </p:nvSpPr>
        <p:spPr>
          <a:xfrm>
            <a:off x="595613" y="133256"/>
            <a:ext cx="10901185" cy="972529"/>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mbria" panose="02040503050406030204" pitchFamily="18" charset="0"/>
                <a:ea typeface="Cambria" panose="02040503050406030204" pitchFamily="18" charset="0"/>
              </a:rPr>
              <a:t>5. </a:t>
            </a:r>
            <a:r>
              <a:rPr lang="vi-VN" sz="3600" dirty="0">
                <a:solidFill>
                  <a:srgbClr val="002060"/>
                </a:solidFill>
                <a:latin typeface="Cambria" panose="02040503050406030204" pitchFamily="18" charset="0"/>
                <a:ea typeface="Cambria" panose="02040503050406030204" pitchFamily="18" charset="0"/>
              </a:rPr>
              <a:t>Đọc đoạn văn dưới đây và thực hiện yêu cầu.</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95695949-1DE2-CA0A-D9CF-D8D29DDFBAB2}"/>
              </a:ext>
            </a:extLst>
          </p:cNvPr>
          <p:cNvSpPr/>
          <p:nvPr/>
        </p:nvSpPr>
        <p:spPr>
          <a:xfrm>
            <a:off x="318978" y="1360967"/>
            <a:ext cx="11363622" cy="5114262"/>
          </a:xfrm>
          <a:custGeom>
            <a:avLst/>
            <a:gdLst>
              <a:gd name="connsiteX0" fmla="*/ 0 w 11363622"/>
              <a:gd name="connsiteY0" fmla="*/ 720958 h 5114262"/>
              <a:gd name="connsiteX1" fmla="*/ 720958 w 11363622"/>
              <a:gd name="connsiteY1" fmla="*/ 0 h 5114262"/>
              <a:gd name="connsiteX2" fmla="*/ 1283188 w 11363622"/>
              <a:gd name="connsiteY2" fmla="*/ 0 h 5114262"/>
              <a:gd name="connsiteX3" fmla="*/ 1944635 w 11363622"/>
              <a:gd name="connsiteY3" fmla="*/ 0 h 5114262"/>
              <a:gd name="connsiteX4" fmla="*/ 2606082 w 11363622"/>
              <a:gd name="connsiteY4" fmla="*/ 0 h 5114262"/>
              <a:gd name="connsiteX5" fmla="*/ 3366746 w 11363622"/>
              <a:gd name="connsiteY5" fmla="*/ 0 h 5114262"/>
              <a:gd name="connsiteX6" fmla="*/ 3928976 w 11363622"/>
              <a:gd name="connsiteY6" fmla="*/ 0 h 5114262"/>
              <a:gd name="connsiteX7" fmla="*/ 4590423 w 11363622"/>
              <a:gd name="connsiteY7" fmla="*/ 0 h 5114262"/>
              <a:gd name="connsiteX8" fmla="*/ 5053436 w 11363622"/>
              <a:gd name="connsiteY8" fmla="*/ 0 h 5114262"/>
              <a:gd name="connsiteX9" fmla="*/ 5615666 w 11363622"/>
              <a:gd name="connsiteY9" fmla="*/ 0 h 5114262"/>
              <a:gd name="connsiteX10" fmla="*/ 6078679 w 11363622"/>
              <a:gd name="connsiteY10" fmla="*/ 0 h 5114262"/>
              <a:gd name="connsiteX11" fmla="*/ 6541692 w 11363622"/>
              <a:gd name="connsiteY11" fmla="*/ 0 h 5114262"/>
              <a:gd name="connsiteX12" fmla="*/ 7302356 w 11363622"/>
              <a:gd name="connsiteY12" fmla="*/ 0 h 5114262"/>
              <a:gd name="connsiteX13" fmla="*/ 8162237 w 11363622"/>
              <a:gd name="connsiteY13" fmla="*/ 0 h 5114262"/>
              <a:gd name="connsiteX14" fmla="*/ 8922902 w 11363622"/>
              <a:gd name="connsiteY14" fmla="*/ 0 h 5114262"/>
              <a:gd name="connsiteX15" fmla="*/ 9782783 w 11363622"/>
              <a:gd name="connsiteY15" fmla="*/ 0 h 5114262"/>
              <a:gd name="connsiteX16" fmla="*/ 10642664 w 11363622"/>
              <a:gd name="connsiteY16" fmla="*/ 0 h 5114262"/>
              <a:gd name="connsiteX17" fmla="*/ 11363622 w 11363622"/>
              <a:gd name="connsiteY17" fmla="*/ 720958 h 5114262"/>
              <a:gd name="connsiteX18" fmla="*/ 11363622 w 11363622"/>
              <a:gd name="connsiteY18" fmla="*/ 1296292 h 5114262"/>
              <a:gd name="connsiteX19" fmla="*/ 11363622 w 11363622"/>
              <a:gd name="connsiteY19" fmla="*/ 1981797 h 5114262"/>
              <a:gd name="connsiteX20" fmla="*/ 11363622 w 11363622"/>
              <a:gd name="connsiteY20" fmla="*/ 2593854 h 5114262"/>
              <a:gd name="connsiteX21" fmla="*/ 11363622 w 11363622"/>
              <a:gd name="connsiteY21" fmla="*/ 3205912 h 5114262"/>
              <a:gd name="connsiteX22" fmla="*/ 11363622 w 11363622"/>
              <a:gd name="connsiteY22" fmla="*/ 4393304 h 5114262"/>
              <a:gd name="connsiteX23" fmla="*/ 10642664 w 11363622"/>
              <a:gd name="connsiteY23" fmla="*/ 5114262 h 5114262"/>
              <a:gd name="connsiteX24" fmla="*/ 10278868 w 11363622"/>
              <a:gd name="connsiteY24" fmla="*/ 5114262 h 5114262"/>
              <a:gd name="connsiteX25" fmla="*/ 9518204 w 11363622"/>
              <a:gd name="connsiteY25" fmla="*/ 5114262 h 5114262"/>
              <a:gd name="connsiteX26" fmla="*/ 8757540 w 11363622"/>
              <a:gd name="connsiteY26" fmla="*/ 5114262 h 5114262"/>
              <a:gd name="connsiteX27" fmla="*/ 7996876 w 11363622"/>
              <a:gd name="connsiteY27" fmla="*/ 5114262 h 5114262"/>
              <a:gd name="connsiteX28" fmla="*/ 7633080 w 11363622"/>
              <a:gd name="connsiteY28" fmla="*/ 5114262 h 5114262"/>
              <a:gd name="connsiteX29" fmla="*/ 7269284 w 11363622"/>
              <a:gd name="connsiteY29" fmla="*/ 5114262 h 5114262"/>
              <a:gd name="connsiteX30" fmla="*/ 6806271 w 11363622"/>
              <a:gd name="connsiteY30" fmla="*/ 5114262 h 5114262"/>
              <a:gd name="connsiteX31" fmla="*/ 6045607 w 11363622"/>
              <a:gd name="connsiteY31" fmla="*/ 5114262 h 5114262"/>
              <a:gd name="connsiteX32" fmla="*/ 5284943 w 11363622"/>
              <a:gd name="connsiteY32" fmla="*/ 5114262 h 5114262"/>
              <a:gd name="connsiteX33" fmla="*/ 4821930 w 11363622"/>
              <a:gd name="connsiteY33" fmla="*/ 5114262 h 5114262"/>
              <a:gd name="connsiteX34" fmla="*/ 3962049 w 11363622"/>
              <a:gd name="connsiteY34" fmla="*/ 5114262 h 5114262"/>
              <a:gd name="connsiteX35" fmla="*/ 3102167 w 11363622"/>
              <a:gd name="connsiteY35" fmla="*/ 5114262 h 5114262"/>
              <a:gd name="connsiteX36" fmla="*/ 2738372 w 11363622"/>
              <a:gd name="connsiteY36" fmla="*/ 5114262 h 5114262"/>
              <a:gd name="connsiteX37" fmla="*/ 1977707 w 11363622"/>
              <a:gd name="connsiteY37" fmla="*/ 5114262 h 5114262"/>
              <a:gd name="connsiteX38" fmla="*/ 720958 w 11363622"/>
              <a:gd name="connsiteY38" fmla="*/ 5114262 h 5114262"/>
              <a:gd name="connsiteX39" fmla="*/ 0 w 11363622"/>
              <a:gd name="connsiteY39" fmla="*/ 4393304 h 5114262"/>
              <a:gd name="connsiteX40" fmla="*/ 0 w 11363622"/>
              <a:gd name="connsiteY40" fmla="*/ 3854693 h 5114262"/>
              <a:gd name="connsiteX41" fmla="*/ 0 w 11363622"/>
              <a:gd name="connsiteY41" fmla="*/ 3316083 h 5114262"/>
              <a:gd name="connsiteX42" fmla="*/ 0 w 11363622"/>
              <a:gd name="connsiteY42" fmla="*/ 2740748 h 5114262"/>
              <a:gd name="connsiteX43" fmla="*/ 0 w 11363622"/>
              <a:gd name="connsiteY43" fmla="*/ 2128691 h 5114262"/>
              <a:gd name="connsiteX44" fmla="*/ 0 w 11363622"/>
              <a:gd name="connsiteY44" fmla="*/ 1443186 h 5114262"/>
              <a:gd name="connsiteX45" fmla="*/ 0 w 11363622"/>
              <a:gd name="connsiteY45" fmla="*/ 720958 h 5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114262" fill="none" extrusionOk="0">
                <a:moveTo>
                  <a:pt x="0" y="720958"/>
                </a:moveTo>
                <a:cubicBezTo>
                  <a:pt x="62688" y="351814"/>
                  <a:pt x="356228" y="28684"/>
                  <a:pt x="720958" y="0"/>
                </a:cubicBezTo>
                <a:cubicBezTo>
                  <a:pt x="931457" y="6830"/>
                  <a:pt x="1065258" y="-12044"/>
                  <a:pt x="1283188" y="0"/>
                </a:cubicBezTo>
                <a:cubicBezTo>
                  <a:pt x="1501118" y="12044"/>
                  <a:pt x="1704047" y="13460"/>
                  <a:pt x="1944635" y="0"/>
                </a:cubicBezTo>
                <a:cubicBezTo>
                  <a:pt x="2185223" y="-13460"/>
                  <a:pt x="2411829" y="11531"/>
                  <a:pt x="2606082" y="0"/>
                </a:cubicBezTo>
                <a:cubicBezTo>
                  <a:pt x="2800335" y="-11531"/>
                  <a:pt x="3163916" y="35219"/>
                  <a:pt x="3366746" y="0"/>
                </a:cubicBezTo>
                <a:cubicBezTo>
                  <a:pt x="3569576" y="-35219"/>
                  <a:pt x="3695354" y="-12003"/>
                  <a:pt x="3928976" y="0"/>
                </a:cubicBezTo>
                <a:cubicBezTo>
                  <a:pt x="4162598" y="12003"/>
                  <a:pt x="4267661" y="15306"/>
                  <a:pt x="4590423" y="0"/>
                </a:cubicBezTo>
                <a:cubicBezTo>
                  <a:pt x="4913185" y="-15306"/>
                  <a:pt x="4931907" y="10970"/>
                  <a:pt x="5053436" y="0"/>
                </a:cubicBezTo>
                <a:cubicBezTo>
                  <a:pt x="5174965" y="-10970"/>
                  <a:pt x="5372902" y="1932"/>
                  <a:pt x="5615666" y="0"/>
                </a:cubicBezTo>
                <a:cubicBezTo>
                  <a:pt x="5858430" y="-1932"/>
                  <a:pt x="5945112" y="14020"/>
                  <a:pt x="6078679" y="0"/>
                </a:cubicBezTo>
                <a:cubicBezTo>
                  <a:pt x="6212246" y="-14020"/>
                  <a:pt x="6446666" y="-8851"/>
                  <a:pt x="6541692" y="0"/>
                </a:cubicBezTo>
                <a:cubicBezTo>
                  <a:pt x="6636718" y="8851"/>
                  <a:pt x="7143282" y="-21079"/>
                  <a:pt x="7302356" y="0"/>
                </a:cubicBezTo>
                <a:cubicBezTo>
                  <a:pt x="7461430" y="21079"/>
                  <a:pt x="7733342" y="39881"/>
                  <a:pt x="8162237" y="0"/>
                </a:cubicBezTo>
                <a:cubicBezTo>
                  <a:pt x="8591132" y="-39881"/>
                  <a:pt x="8570190" y="-1771"/>
                  <a:pt x="8922902" y="0"/>
                </a:cubicBezTo>
                <a:cubicBezTo>
                  <a:pt x="9275615" y="1771"/>
                  <a:pt x="9424355" y="-42126"/>
                  <a:pt x="9782783" y="0"/>
                </a:cubicBezTo>
                <a:cubicBezTo>
                  <a:pt x="10141211" y="42126"/>
                  <a:pt x="10448984" y="-21553"/>
                  <a:pt x="10642664" y="0"/>
                </a:cubicBezTo>
                <a:cubicBezTo>
                  <a:pt x="11029292" y="36958"/>
                  <a:pt x="11385521" y="317061"/>
                  <a:pt x="11363622" y="720958"/>
                </a:cubicBezTo>
                <a:cubicBezTo>
                  <a:pt x="11370971" y="1004686"/>
                  <a:pt x="11346436" y="1049204"/>
                  <a:pt x="11363622" y="1296292"/>
                </a:cubicBezTo>
                <a:cubicBezTo>
                  <a:pt x="11380808" y="1543380"/>
                  <a:pt x="11338006" y="1780297"/>
                  <a:pt x="11363622" y="1981797"/>
                </a:cubicBezTo>
                <a:cubicBezTo>
                  <a:pt x="11389238" y="2183298"/>
                  <a:pt x="11347603" y="2324163"/>
                  <a:pt x="11363622" y="2593854"/>
                </a:cubicBezTo>
                <a:cubicBezTo>
                  <a:pt x="11379641" y="2863545"/>
                  <a:pt x="11344885" y="2934581"/>
                  <a:pt x="11363622" y="3205912"/>
                </a:cubicBezTo>
                <a:cubicBezTo>
                  <a:pt x="11382359" y="3477243"/>
                  <a:pt x="11336303" y="4148192"/>
                  <a:pt x="11363622" y="4393304"/>
                </a:cubicBezTo>
                <a:cubicBezTo>
                  <a:pt x="11368316" y="4741227"/>
                  <a:pt x="11081963" y="5148239"/>
                  <a:pt x="10642664" y="5114262"/>
                </a:cubicBezTo>
                <a:cubicBezTo>
                  <a:pt x="10506074" y="5126447"/>
                  <a:pt x="10355598" y="5111399"/>
                  <a:pt x="10278868" y="5114262"/>
                </a:cubicBezTo>
                <a:cubicBezTo>
                  <a:pt x="10202138" y="5117125"/>
                  <a:pt x="9852689" y="5086859"/>
                  <a:pt x="9518204" y="5114262"/>
                </a:cubicBezTo>
                <a:cubicBezTo>
                  <a:pt x="9183719" y="5141665"/>
                  <a:pt x="9039248" y="5127780"/>
                  <a:pt x="8757540" y="5114262"/>
                </a:cubicBezTo>
                <a:cubicBezTo>
                  <a:pt x="8475832" y="5100744"/>
                  <a:pt x="8281086" y="5141423"/>
                  <a:pt x="7996876" y="5114262"/>
                </a:cubicBezTo>
                <a:cubicBezTo>
                  <a:pt x="7712666" y="5087101"/>
                  <a:pt x="7779706" y="5117079"/>
                  <a:pt x="7633080" y="5114262"/>
                </a:cubicBezTo>
                <a:cubicBezTo>
                  <a:pt x="7486454" y="5111445"/>
                  <a:pt x="7400055" y="5097432"/>
                  <a:pt x="7269284" y="5114262"/>
                </a:cubicBezTo>
                <a:cubicBezTo>
                  <a:pt x="7138513" y="5131092"/>
                  <a:pt x="7014497" y="5120747"/>
                  <a:pt x="6806271" y="5114262"/>
                </a:cubicBezTo>
                <a:cubicBezTo>
                  <a:pt x="6598045" y="5107777"/>
                  <a:pt x="6424370" y="5113745"/>
                  <a:pt x="6045607" y="5114262"/>
                </a:cubicBezTo>
                <a:cubicBezTo>
                  <a:pt x="5666844" y="5114779"/>
                  <a:pt x="5521138" y="5148734"/>
                  <a:pt x="5284943" y="5114262"/>
                </a:cubicBezTo>
                <a:cubicBezTo>
                  <a:pt x="5048748" y="5079790"/>
                  <a:pt x="4931392" y="5100953"/>
                  <a:pt x="4821930" y="5114262"/>
                </a:cubicBezTo>
                <a:cubicBezTo>
                  <a:pt x="4712468" y="5127571"/>
                  <a:pt x="4293403" y="5110296"/>
                  <a:pt x="3962049" y="5114262"/>
                </a:cubicBezTo>
                <a:cubicBezTo>
                  <a:pt x="3630695" y="5118228"/>
                  <a:pt x="3361019" y="5125965"/>
                  <a:pt x="3102167" y="5114262"/>
                </a:cubicBezTo>
                <a:cubicBezTo>
                  <a:pt x="2843315" y="5102559"/>
                  <a:pt x="2866810" y="5132180"/>
                  <a:pt x="2738372" y="5114262"/>
                </a:cubicBezTo>
                <a:cubicBezTo>
                  <a:pt x="2609934" y="5096344"/>
                  <a:pt x="2298071" y="5146987"/>
                  <a:pt x="1977707" y="5114262"/>
                </a:cubicBezTo>
                <a:cubicBezTo>
                  <a:pt x="1657344" y="5081537"/>
                  <a:pt x="1174603" y="5172624"/>
                  <a:pt x="720958" y="5114262"/>
                </a:cubicBezTo>
                <a:cubicBezTo>
                  <a:pt x="347085" y="5184390"/>
                  <a:pt x="-43856" y="4869333"/>
                  <a:pt x="0" y="4393304"/>
                </a:cubicBezTo>
                <a:cubicBezTo>
                  <a:pt x="-12695" y="4282151"/>
                  <a:pt x="-17149" y="3969261"/>
                  <a:pt x="0" y="3854693"/>
                </a:cubicBezTo>
                <a:cubicBezTo>
                  <a:pt x="17149" y="3740125"/>
                  <a:pt x="-7653" y="3439773"/>
                  <a:pt x="0" y="3316083"/>
                </a:cubicBezTo>
                <a:cubicBezTo>
                  <a:pt x="7653" y="3192393"/>
                  <a:pt x="-23996" y="2983486"/>
                  <a:pt x="0" y="2740748"/>
                </a:cubicBezTo>
                <a:cubicBezTo>
                  <a:pt x="23996" y="2498010"/>
                  <a:pt x="-11893" y="2326351"/>
                  <a:pt x="0" y="2128691"/>
                </a:cubicBezTo>
                <a:cubicBezTo>
                  <a:pt x="11893" y="1931031"/>
                  <a:pt x="-27900" y="1678377"/>
                  <a:pt x="0" y="1443186"/>
                </a:cubicBezTo>
                <a:cubicBezTo>
                  <a:pt x="27900" y="1207996"/>
                  <a:pt x="15794" y="1008631"/>
                  <a:pt x="0" y="720958"/>
                </a:cubicBezTo>
                <a:close/>
              </a:path>
              <a:path w="11363622" h="5114262" stroke="0" extrusionOk="0">
                <a:moveTo>
                  <a:pt x="0" y="720958"/>
                </a:moveTo>
                <a:cubicBezTo>
                  <a:pt x="-24411" y="348405"/>
                  <a:pt x="334968" y="51538"/>
                  <a:pt x="720958" y="0"/>
                </a:cubicBezTo>
                <a:cubicBezTo>
                  <a:pt x="813969" y="6694"/>
                  <a:pt x="1048793" y="-16163"/>
                  <a:pt x="1183971" y="0"/>
                </a:cubicBezTo>
                <a:cubicBezTo>
                  <a:pt x="1319149" y="16163"/>
                  <a:pt x="1606454" y="26450"/>
                  <a:pt x="1746201" y="0"/>
                </a:cubicBezTo>
                <a:cubicBezTo>
                  <a:pt x="1885948" y="-26450"/>
                  <a:pt x="1995435" y="-16755"/>
                  <a:pt x="2109997" y="0"/>
                </a:cubicBezTo>
                <a:cubicBezTo>
                  <a:pt x="2224559" y="16755"/>
                  <a:pt x="2710206" y="-3554"/>
                  <a:pt x="2870661" y="0"/>
                </a:cubicBezTo>
                <a:cubicBezTo>
                  <a:pt x="3031116" y="3554"/>
                  <a:pt x="3137116" y="-11081"/>
                  <a:pt x="3234457" y="0"/>
                </a:cubicBezTo>
                <a:cubicBezTo>
                  <a:pt x="3331798" y="11081"/>
                  <a:pt x="3614570" y="-353"/>
                  <a:pt x="3895904" y="0"/>
                </a:cubicBezTo>
                <a:cubicBezTo>
                  <a:pt x="4177238" y="353"/>
                  <a:pt x="4162159" y="9324"/>
                  <a:pt x="4358917" y="0"/>
                </a:cubicBezTo>
                <a:cubicBezTo>
                  <a:pt x="4555675" y="-9324"/>
                  <a:pt x="4655063" y="-3561"/>
                  <a:pt x="4821930" y="0"/>
                </a:cubicBezTo>
                <a:cubicBezTo>
                  <a:pt x="4988797" y="3561"/>
                  <a:pt x="5108615" y="3575"/>
                  <a:pt x="5185726" y="0"/>
                </a:cubicBezTo>
                <a:cubicBezTo>
                  <a:pt x="5262837" y="-3575"/>
                  <a:pt x="5415352" y="-2214"/>
                  <a:pt x="5549522" y="0"/>
                </a:cubicBezTo>
                <a:cubicBezTo>
                  <a:pt x="5683692" y="2214"/>
                  <a:pt x="5878157" y="-16449"/>
                  <a:pt x="6012535" y="0"/>
                </a:cubicBezTo>
                <a:cubicBezTo>
                  <a:pt x="6146913" y="16449"/>
                  <a:pt x="6347513" y="-20092"/>
                  <a:pt x="6574765" y="0"/>
                </a:cubicBezTo>
                <a:cubicBezTo>
                  <a:pt x="6802017" y="20092"/>
                  <a:pt x="7140874" y="33150"/>
                  <a:pt x="7335429" y="0"/>
                </a:cubicBezTo>
                <a:cubicBezTo>
                  <a:pt x="7529984" y="-33150"/>
                  <a:pt x="7747693" y="19011"/>
                  <a:pt x="7996876" y="0"/>
                </a:cubicBezTo>
                <a:cubicBezTo>
                  <a:pt x="8246059" y="-19011"/>
                  <a:pt x="8313912" y="-478"/>
                  <a:pt x="8559106" y="0"/>
                </a:cubicBezTo>
                <a:cubicBezTo>
                  <a:pt x="8804300" y="478"/>
                  <a:pt x="8967898" y="9852"/>
                  <a:pt x="9121336" y="0"/>
                </a:cubicBezTo>
                <a:cubicBezTo>
                  <a:pt x="9274774" y="-9852"/>
                  <a:pt x="9410907" y="-16940"/>
                  <a:pt x="9584349" y="0"/>
                </a:cubicBezTo>
                <a:cubicBezTo>
                  <a:pt x="9757791" y="16940"/>
                  <a:pt x="10331956" y="-7671"/>
                  <a:pt x="10642664" y="0"/>
                </a:cubicBezTo>
                <a:cubicBezTo>
                  <a:pt x="11003925" y="20015"/>
                  <a:pt x="11442201" y="317773"/>
                  <a:pt x="11363622" y="720958"/>
                </a:cubicBezTo>
                <a:cubicBezTo>
                  <a:pt x="11386791" y="938123"/>
                  <a:pt x="11374128" y="1065292"/>
                  <a:pt x="11363622" y="1369739"/>
                </a:cubicBezTo>
                <a:cubicBezTo>
                  <a:pt x="11353116" y="1674186"/>
                  <a:pt x="11389512" y="1830819"/>
                  <a:pt x="11363622" y="1981797"/>
                </a:cubicBezTo>
                <a:cubicBezTo>
                  <a:pt x="11337732" y="2132775"/>
                  <a:pt x="11339142" y="2339700"/>
                  <a:pt x="11363622" y="2520408"/>
                </a:cubicBezTo>
                <a:cubicBezTo>
                  <a:pt x="11388102" y="2701116"/>
                  <a:pt x="11377503" y="3002394"/>
                  <a:pt x="11363622" y="3205912"/>
                </a:cubicBezTo>
                <a:cubicBezTo>
                  <a:pt x="11349741" y="3409430"/>
                  <a:pt x="11391439" y="3598438"/>
                  <a:pt x="11363622" y="3781246"/>
                </a:cubicBezTo>
                <a:cubicBezTo>
                  <a:pt x="11335805" y="3964054"/>
                  <a:pt x="11337444" y="4209585"/>
                  <a:pt x="11363622" y="4393304"/>
                </a:cubicBezTo>
                <a:cubicBezTo>
                  <a:pt x="11338084" y="4779778"/>
                  <a:pt x="11064303" y="5077809"/>
                  <a:pt x="10642664" y="5114262"/>
                </a:cubicBezTo>
                <a:cubicBezTo>
                  <a:pt x="10273370" y="5079140"/>
                  <a:pt x="10086186" y="5087852"/>
                  <a:pt x="9882000" y="5114262"/>
                </a:cubicBezTo>
                <a:cubicBezTo>
                  <a:pt x="9677814" y="5140672"/>
                  <a:pt x="9594506" y="5105338"/>
                  <a:pt x="9418987" y="5114262"/>
                </a:cubicBezTo>
                <a:cubicBezTo>
                  <a:pt x="9243468" y="5123186"/>
                  <a:pt x="8960980" y="5122390"/>
                  <a:pt x="8757540" y="5114262"/>
                </a:cubicBezTo>
                <a:cubicBezTo>
                  <a:pt x="8554100" y="5106134"/>
                  <a:pt x="8488196" y="5113461"/>
                  <a:pt x="8393744" y="5114262"/>
                </a:cubicBezTo>
                <a:cubicBezTo>
                  <a:pt x="8299292" y="5115063"/>
                  <a:pt x="8184355" y="5107620"/>
                  <a:pt x="8029948" y="5114262"/>
                </a:cubicBezTo>
                <a:cubicBezTo>
                  <a:pt x="7875541" y="5120904"/>
                  <a:pt x="7743379" y="5109118"/>
                  <a:pt x="7566935" y="5114262"/>
                </a:cubicBezTo>
                <a:cubicBezTo>
                  <a:pt x="7390491" y="5119406"/>
                  <a:pt x="7054206" y="5090039"/>
                  <a:pt x="6905488" y="5114262"/>
                </a:cubicBezTo>
                <a:cubicBezTo>
                  <a:pt x="6756770" y="5138485"/>
                  <a:pt x="6531549" y="5117912"/>
                  <a:pt x="6343258" y="5114262"/>
                </a:cubicBezTo>
                <a:cubicBezTo>
                  <a:pt x="6154967" y="5110613"/>
                  <a:pt x="5978912" y="5092195"/>
                  <a:pt x="5781028" y="5114262"/>
                </a:cubicBezTo>
                <a:cubicBezTo>
                  <a:pt x="5583144" y="5136330"/>
                  <a:pt x="5399880" y="5115193"/>
                  <a:pt x="5218798" y="5114262"/>
                </a:cubicBezTo>
                <a:cubicBezTo>
                  <a:pt x="5037716" y="5113332"/>
                  <a:pt x="4693411" y="5099707"/>
                  <a:pt x="4557351" y="5114262"/>
                </a:cubicBezTo>
                <a:cubicBezTo>
                  <a:pt x="4421291" y="5128817"/>
                  <a:pt x="4053884" y="5116664"/>
                  <a:pt x="3697470" y="5114262"/>
                </a:cubicBezTo>
                <a:cubicBezTo>
                  <a:pt x="3341056" y="5111860"/>
                  <a:pt x="3408252" y="5107004"/>
                  <a:pt x="3234457" y="5114262"/>
                </a:cubicBezTo>
                <a:cubicBezTo>
                  <a:pt x="3060662" y="5121520"/>
                  <a:pt x="2612122" y="5077920"/>
                  <a:pt x="2374576" y="5114262"/>
                </a:cubicBezTo>
                <a:cubicBezTo>
                  <a:pt x="2137030" y="5150604"/>
                  <a:pt x="1989958" y="5127922"/>
                  <a:pt x="1713129" y="5114262"/>
                </a:cubicBezTo>
                <a:cubicBezTo>
                  <a:pt x="1436300" y="5100602"/>
                  <a:pt x="1034521" y="5125132"/>
                  <a:pt x="720958" y="5114262"/>
                </a:cubicBezTo>
                <a:cubicBezTo>
                  <a:pt x="387914" y="5132805"/>
                  <a:pt x="14719" y="4767425"/>
                  <a:pt x="0" y="4393304"/>
                </a:cubicBezTo>
                <a:cubicBezTo>
                  <a:pt x="16294" y="4120197"/>
                  <a:pt x="16086" y="3853029"/>
                  <a:pt x="0" y="3707799"/>
                </a:cubicBezTo>
                <a:cubicBezTo>
                  <a:pt x="-16086" y="3562569"/>
                  <a:pt x="-4270" y="3372095"/>
                  <a:pt x="0" y="3132465"/>
                </a:cubicBezTo>
                <a:cubicBezTo>
                  <a:pt x="4270" y="2892835"/>
                  <a:pt x="-21425" y="2675692"/>
                  <a:pt x="0" y="2446961"/>
                </a:cubicBezTo>
                <a:cubicBezTo>
                  <a:pt x="21425" y="2218230"/>
                  <a:pt x="-11174" y="1957773"/>
                  <a:pt x="0" y="1798179"/>
                </a:cubicBezTo>
                <a:cubicBezTo>
                  <a:pt x="11174" y="1638585"/>
                  <a:pt x="5543" y="982871"/>
                  <a:pt x="0" y="720958"/>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D8C4577E-3249-0206-1CC1-4B9FD8D5C5F3}"/>
              </a:ext>
            </a:extLst>
          </p:cNvPr>
          <p:cNvPicPr>
            <a:picLocks noChangeAspect="1"/>
          </p:cNvPicPr>
          <p:nvPr/>
        </p:nvPicPr>
        <p:blipFill>
          <a:blip r:embed="rId3"/>
          <a:stretch>
            <a:fillRect/>
          </a:stretch>
        </p:blipFill>
        <p:spPr>
          <a:xfrm>
            <a:off x="655452" y="1976106"/>
            <a:ext cx="10668683" cy="3850536"/>
          </a:xfrm>
          <a:prstGeom prst="rect">
            <a:avLst/>
          </a:prstGeom>
        </p:spPr>
      </p:pic>
    </p:spTree>
    <p:extLst>
      <p:ext uri="{BB962C8B-B14F-4D97-AF65-F5344CB8AC3E}">
        <p14:creationId xmlns:p14="http://schemas.microsoft.com/office/powerpoint/2010/main" val="2295530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id="{B9023F2F-B5B8-0854-A94F-4E0640E0D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2795039"/>
            <a:ext cx="4241904" cy="4062961"/>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329116" y="467937"/>
            <a:ext cx="11491237" cy="1285389"/>
            <a:chOff x="368220" y="1227077"/>
            <a:chExt cx="11491237" cy="1285389"/>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403897" y="1312137"/>
              <a:ext cx="1145556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a:ea typeface="+mn-ea"/>
                  <a:cs typeface="+mn-cs"/>
                </a:rPr>
                <a:t>a. Tìm những từ ngữ nối có tác dụng liên kết câu trong đoạn văn.</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848986" y="2785950"/>
            <a:ext cx="7793665" cy="2285782"/>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lnSpc>
                <a:spcPct val="115000"/>
              </a:lnSpc>
              <a:spcAft>
                <a:spcPts val="800"/>
              </a:spcAft>
              <a:tabLst>
                <a:tab pos="2286000" algn="l"/>
              </a:tabLst>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Từ ngữ nối: nhưng, và, vì thế.</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8563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subTnLst>
                                    <p:audio>
                                      <p:cMediaNode>
                                        <p:cTn display="0" masterRel="sameClick">
                                          <p:stCondLst>
                                            <p:cond evt="begin" delay="0">
                                              <p:tn val="17"/>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id="{35F32F93-9F66-F8D0-7576-CA5DF35D49B3}"/>
              </a:ext>
            </a:extLst>
          </p:cNvPr>
          <p:cNvSpPr/>
          <p:nvPr/>
        </p:nvSpPr>
        <p:spPr>
          <a:xfrm>
            <a:off x="595613" y="133257"/>
            <a:ext cx="10901185" cy="702252"/>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mbria" panose="02040503050406030204" pitchFamily="18" charset="0"/>
                <a:ea typeface="Cambria" panose="02040503050406030204" pitchFamily="18" charset="0"/>
              </a:rPr>
              <a:t>1. </a:t>
            </a:r>
            <a:r>
              <a:rPr lang="vi-VN" sz="3600" dirty="0">
                <a:solidFill>
                  <a:srgbClr val="002060"/>
                </a:solidFill>
                <a:latin typeface="Cambria" panose="02040503050406030204" pitchFamily="18" charset="0"/>
                <a:ea typeface="Cambria" panose="02040503050406030204" pitchFamily="18" charset="0"/>
              </a:rPr>
              <a:t>Đọc những dòng thơ dưới đây và thực hiện yêu cầu.</a:t>
            </a:r>
            <a:endParaRPr lang="en-US" sz="3600" dirty="0">
              <a:solidFill>
                <a:srgbClr val="00206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95695949-1DE2-CA0A-D9CF-D8D29DDFBAB2}"/>
              </a:ext>
            </a:extLst>
          </p:cNvPr>
          <p:cNvSpPr/>
          <p:nvPr/>
        </p:nvSpPr>
        <p:spPr>
          <a:xfrm>
            <a:off x="318978" y="1244010"/>
            <a:ext cx="11363622" cy="5220586"/>
          </a:xfrm>
          <a:custGeom>
            <a:avLst/>
            <a:gdLst>
              <a:gd name="connsiteX0" fmla="*/ 0 w 11363622"/>
              <a:gd name="connsiteY0" fmla="*/ 735946 h 5220586"/>
              <a:gd name="connsiteX1" fmla="*/ 735946 w 11363622"/>
              <a:gd name="connsiteY1" fmla="*/ 0 h 5220586"/>
              <a:gd name="connsiteX2" fmla="*/ 1296477 w 11363622"/>
              <a:gd name="connsiteY2" fmla="*/ 0 h 5220586"/>
              <a:gd name="connsiteX3" fmla="*/ 1955926 w 11363622"/>
              <a:gd name="connsiteY3" fmla="*/ 0 h 5220586"/>
              <a:gd name="connsiteX4" fmla="*/ 2615375 w 11363622"/>
              <a:gd name="connsiteY4" fmla="*/ 0 h 5220586"/>
              <a:gd name="connsiteX5" fmla="*/ 3373741 w 11363622"/>
              <a:gd name="connsiteY5" fmla="*/ 0 h 5220586"/>
              <a:gd name="connsiteX6" fmla="*/ 3934272 w 11363622"/>
              <a:gd name="connsiteY6" fmla="*/ 0 h 5220586"/>
              <a:gd name="connsiteX7" fmla="*/ 4593721 w 11363622"/>
              <a:gd name="connsiteY7" fmla="*/ 0 h 5220586"/>
              <a:gd name="connsiteX8" fmla="*/ 5055335 w 11363622"/>
              <a:gd name="connsiteY8" fmla="*/ 0 h 5220586"/>
              <a:gd name="connsiteX9" fmla="*/ 5615866 w 11363622"/>
              <a:gd name="connsiteY9" fmla="*/ 0 h 5220586"/>
              <a:gd name="connsiteX10" fmla="*/ 6077480 w 11363622"/>
              <a:gd name="connsiteY10" fmla="*/ 0 h 5220586"/>
              <a:gd name="connsiteX11" fmla="*/ 6539094 w 11363622"/>
              <a:gd name="connsiteY11" fmla="*/ 0 h 5220586"/>
              <a:gd name="connsiteX12" fmla="*/ 7297460 w 11363622"/>
              <a:gd name="connsiteY12" fmla="*/ 0 h 5220586"/>
              <a:gd name="connsiteX13" fmla="*/ 8154743 w 11363622"/>
              <a:gd name="connsiteY13" fmla="*/ 0 h 5220586"/>
              <a:gd name="connsiteX14" fmla="*/ 8913109 w 11363622"/>
              <a:gd name="connsiteY14" fmla="*/ 0 h 5220586"/>
              <a:gd name="connsiteX15" fmla="*/ 9770393 w 11363622"/>
              <a:gd name="connsiteY15" fmla="*/ 0 h 5220586"/>
              <a:gd name="connsiteX16" fmla="*/ 10627676 w 11363622"/>
              <a:gd name="connsiteY16" fmla="*/ 0 h 5220586"/>
              <a:gd name="connsiteX17" fmla="*/ 11363622 w 11363622"/>
              <a:gd name="connsiteY17" fmla="*/ 735946 h 5220586"/>
              <a:gd name="connsiteX18" fmla="*/ 11363622 w 11363622"/>
              <a:gd name="connsiteY18" fmla="*/ 1323241 h 5220586"/>
              <a:gd name="connsiteX19" fmla="*/ 11363622 w 11363622"/>
              <a:gd name="connsiteY19" fmla="*/ 2022998 h 5220586"/>
              <a:gd name="connsiteX20" fmla="*/ 11363622 w 11363622"/>
              <a:gd name="connsiteY20" fmla="*/ 2647780 h 5220586"/>
              <a:gd name="connsiteX21" fmla="*/ 11363622 w 11363622"/>
              <a:gd name="connsiteY21" fmla="*/ 3272562 h 5220586"/>
              <a:gd name="connsiteX22" fmla="*/ 11363622 w 11363622"/>
              <a:gd name="connsiteY22" fmla="*/ 4484640 h 5220586"/>
              <a:gd name="connsiteX23" fmla="*/ 10627676 w 11363622"/>
              <a:gd name="connsiteY23" fmla="*/ 5220586 h 5220586"/>
              <a:gd name="connsiteX24" fmla="*/ 10264979 w 11363622"/>
              <a:gd name="connsiteY24" fmla="*/ 5220586 h 5220586"/>
              <a:gd name="connsiteX25" fmla="*/ 9506613 w 11363622"/>
              <a:gd name="connsiteY25" fmla="*/ 5220586 h 5220586"/>
              <a:gd name="connsiteX26" fmla="*/ 8748247 w 11363622"/>
              <a:gd name="connsiteY26" fmla="*/ 5220586 h 5220586"/>
              <a:gd name="connsiteX27" fmla="*/ 7989881 w 11363622"/>
              <a:gd name="connsiteY27" fmla="*/ 5220586 h 5220586"/>
              <a:gd name="connsiteX28" fmla="*/ 7627185 w 11363622"/>
              <a:gd name="connsiteY28" fmla="*/ 5220586 h 5220586"/>
              <a:gd name="connsiteX29" fmla="*/ 7264488 w 11363622"/>
              <a:gd name="connsiteY29" fmla="*/ 5220586 h 5220586"/>
              <a:gd name="connsiteX30" fmla="*/ 6802874 w 11363622"/>
              <a:gd name="connsiteY30" fmla="*/ 5220586 h 5220586"/>
              <a:gd name="connsiteX31" fmla="*/ 6044508 w 11363622"/>
              <a:gd name="connsiteY31" fmla="*/ 5220586 h 5220586"/>
              <a:gd name="connsiteX32" fmla="*/ 5286142 w 11363622"/>
              <a:gd name="connsiteY32" fmla="*/ 5220586 h 5220586"/>
              <a:gd name="connsiteX33" fmla="*/ 4824528 w 11363622"/>
              <a:gd name="connsiteY33" fmla="*/ 5220586 h 5220586"/>
              <a:gd name="connsiteX34" fmla="*/ 3967244 w 11363622"/>
              <a:gd name="connsiteY34" fmla="*/ 5220586 h 5220586"/>
              <a:gd name="connsiteX35" fmla="*/ 3109961 w 11363622"/>
              <a:gd name="connsiteY35" fmla="*/ 5220586 h 5220586"/>
              <a:gd name="connsiteX36" fmla="*/ 2747264 w 11363622"/>
              <a:gd name="connsiteY36" fmla="*/ 5220586 h 5220586"/>
              <a:gd name="connsiteX37" fmla="*/ 1988898 w 11363622"/>
              <a:gd name="connsiteY37" fmla="*/ 5220586 h 5220586"/>
              <a:gd name="connsiteX38" fmla="*/ 735946 w 11363622"/>
              <a:gd name="connsiteY38" fmla="*/ 5220586 h 5220586"/>
              <a:gd name="connsiteX39" fmla="*/ 0 w 11363622"/>
              <a:gd name="connsiteY39" fmla="*/ 4484640 h 5220586"/>
              <a:gd name="connsiteX40" fmla="*/ 0 w 11363622"/>
              <a:gd name="connsiteY40" fmla="*/ 3934832 h 5220586"/>
              <a:gd name="connsiteX41" fmla="*/ 0 w 11363622"/>
              <a:gd name="connsiteY41" fmla="*/ 3385023 h 5220586"/>
              <a:gd name="connsiteX42" fmla="*/ 0 w 11363622"/>
              <a:gd name="connsiteY42" fmla="*/ 2797728 h 5220586"/>
              <a:gd name="connsiteX43" fmla="*/ 0 w 11363622"/>
              <a:gd name="connsiteY43" fmla="*/ 2172945 h 5220586"/>
              <a:gd name="connsiteX44" fmla="*/ 0 w 11363622"/>
              <a:gd name="connsiteY44" fmla="*/ 1473189 h 5220586"/>
              <a:gd name="connsiteX45" fmla="*/ 0 w 11363622"/>
              <a:gd name="connsiteY45" fmla="*/ 735946 h 522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220586" fill="none" extrusionOk="0">
                <a:moveTo>
                  <a:pt x="0" y="735946"/>
                </a:moveTo>
                <a:cubicBezTo>
                  <a:pt x="36683" y="346481"/>
                  <a:pt x="391425" y="53116"/>
                  <a:pt x="735946" y="0"/>
                </a:cubicBezTo>
                <a:cubicBezTo>
                  <a:pt x="895317" y="-22389"/>
                  <a:pt x="1053156" y="19269"/>
                  <a:pt x="1296477" y="0"/>
                </a:cubicBezTo>
                <a:cubicBezTo>
                  <a:pt x="1539798" y="-19269"/>
                  <a:pt x="1730008" y="14664"/>
                  <a:pt x="1955926" y="0"/>
                </a:cubicBezTo>
                <a:cubicBezTo>
                  <a:pt x="2181844" y="-14664"/>
                  <a:pt x="2448345" y="30939"/>
                  <a:pt x="2615375" y="0"/>
                </a:cubicBezTo>
                <a:cubicBezTo>
                  <a:pt x="2782405" y="-30939"/>
                  <a:pt x="3038882" y="-19319"/>
                  <a:pt x="3373741" y="0"/>
                </a:cubicBezTo>
                <a:cubicBezTo>
                  <a:pt x="3708600" y="19319"/>
                  <a:pt x="3670772" y="-20391"/>
                  <a:pt x="3934272" y="0"/>
                </a:cubicBezTo>
                <a:cubicBezTo>
                  <a:pt x="4197772" y="20391"/>
                  <a:pt x="4427444" y="31121"/>
                  <a:pt x="4593721" y="0"/>
                </a:cubicBezTo>
                <a:cubicBezTo>
                  <a:pt x="4759998" y="-31121"/>
                  <a:pt x="4859488" y="-15596"/>
                  <a:pt x="5055335" y="0"/>
                </a:cubicBezTo>
                <a:cubicBezTo>
                  <a:pt x="5251182" y="15596"/>
                  <a:pt x="5359434" y="-26267"/>
                  <a:pt x="5615866" y="0"/>
                </a:cubicBezTo>
                <a:cubicBezTo>
                  <a:pt x="5872298" y="26267"/>
                  <a:pt x="5900576" y="12943"/>
                  <a:pt x="6077480" y="0"/>
                </a:cubicBezTo>
                <a:cubicBezTo>
                  <a:pt x="6254384" y="-12943"/>
                  <a:pt x="6397441" y="-8484"/>
                  <a:pt x="6539094" y="0"/>
                </a:cubicBezTo>
                <a:cubicBezTo>
                  <a:pt x="6680747" y="8484"/>
                  <a:pt x="7031044" y="-36859"/>
                  <a:pt x="7297460" y="0"/>
                </a:cubicBezTo>
                <a:cubicBezTo>
                  <a:pt x="7563876" y="36859"/>
                  <a:pt x="7821551" y="-30275"/>
                  <a:pt x="8154743" y="0"/>
                </a:cubicBezTo>
                <a:cubicBezTo>
                  <a:pt x="8487935" y="30275"/>
                  <a:pt x="8600891" y="28032"/>
                  <a:pt x="8913109" y="0"/>
                </a:cubicBezTo>
                <a:cubicBezTo>
                  <a:pt x="9225327" y="-28032"/>
                  <a:pt x="9403059" y="34183"/>
                  <a:pt x="9770393" y="0"/>
                </a:cubicBezTo>
                <a:cubicBezTo>
                  <a:pt x="10137727" y="-34183"/>
                  <a:pt x="10452323" y="-15366"/>
                  <a:pt x="10627676" y="0"/>
                </a:cubicBezTo>
                <a:cubicBezTo>
                  <a:pt x="11031174" y="9457"/>
                  <a:pt x="11398302" y="320430"/>
                  <a:pt x="11363622" y="735946"/>
                </a:cubicBezTo>
                <a:cubicBezTo>
                  <a:pt x="11344760" y="919281"/>
                  <a:pt x="11383697" y="1039064"/>
                  <a:pt x="11363622" y="1323241"/>
                </a:cubicBezTo>
                <a:cubicBezTo>
                  <a:pt x="11343547" y="1607419"/>
                  <a:pt x="11331023" y="1852811"/>
                  <a:pt x="11363622" y="2022998"/>
                </a:cubicBezTo>
                <a:cubicBezTo>
                  <a:pt x="11396221" y="2193185"/>
                  <a:pt x="11340600" y="2484218"/>
                  <a:pt x="11363622" y="2647780"/>
                </a:cubicBezTo>
                <a:cubicBezTo>
                  <a:pt x="11386644" y="2811342"/>
                  <a:pt x="11339726" y="3035549"/>
                  <a:pt x="11363622" y="3272562"/>
                </a:cubicBezTo>
                <a:cubicBezTo>
                  <a:pt x="11387518" y="3509575"/>
                  <a:pt x="11363038" y="3969375"/>
                  <a:pt x="11363622" y="4484640"/>
                </a:cubicBezTo>
                <a:cubicBezTo>
                  <a:pt x="11368687" y="4836875"/>
                  <a:pt x="11064711" y="5245854"/>
                  <a:pt x="10627676" y="5220586"/>
                </a:cubicBezTo>
                <a:cubicBezTo>
                  <a:pt x="10486238" y="5205551"/>
                  <a:pt x="10433306" y="5208980"/>
                  <a:pt x="10264979" y="5220586"/>
                </a:cubicBezTo>
                <a:cubicBezTo>
                  <a:pt x="10096652" y="5232192"/>
                  <a:pt x="9667227" y="5234251"/>
                  <a:pt x="9506613" y="5220586"/>
                </a:cubicBezTo>
                <a:cubicBezTo>
                  <a:pt x="9345999" y="5206921"/>
                  <a:pt x="9055983" y="5188898"/>
                  <a:pt x="8748247" y="5220586"/>
                </a:cubicBezTo>
                <a:cubicBezTo>
                  <a:pt x="8440511" y="5252274"/>
                  <a:pt x="8180058" y="5237611"/>
                  <a:pt x="7989881" y="5220586"/>
                </a:cubicBezTo>
                <a:cubicBezTo>
                  <a:pt x="7799704" y="5203561"/>
                  <a:pt x="7788371" y="5223488"/>
                  <a:pt x="7627185" y="5220586"/>
                </a:cubicBezTo>
                <a:cubicBezTo>
                  <a:pt x="7465999" y="5217684"/>
                  <a:pt x="7404605" y="5207205"/>
                  <a:pt x="7264488" y="5220586"/>
                </a:cubicBezTo>
                <a:cubicBezTo>
                  <a:pt x="7124371" y="5233967"/>
                  <a:pt x="7008566" y="5227583"/>
                  <a:pt x="6802874" y="5220586"/>
                </a:cubicBezTo>
                <a:cubicBezTo>
                  <a:pt x="6597182" y="5213589"/>
                  <a:pt x="6295316" y="5229127"/>
                  <a:pt x="6044508" y="5220586"/>
                </a:cubicBezTo>
                <a:cubicBezTo>
                  <a:pt x="5793700" y="5212045"/>
                  <a:pt x="5467068" y="5189820"/>
                  <a:pt x="5286142" y="5220586"/>
                </a:cubicBezTo>
                <a:cubicBezTo>
                  <a:pt x="5105216" y="5251352"/>
                  <a:pt x="5028811" y="5226338"/>
                  <a:pt x="4824528" y="5220586"/>
                </a:cubicBezTo>
                <a:cubicBezTo>
                  <a:pt x="4620245" y="5214834"/>
                  <a:pt x="4332964" y="5256146"/>
                  <a:pt x="3967244" y="5220586"/>
                </a:cubicBezTo>
                <a:cubicBezTo>
                  <a:pt x="3601524" y="5185026"/>
                  <a:pt x="3397588" y="5188479"/>
                  <a:pt x="3109961" y="5220586"/>
                </a:cubicBezTo>
                <a:cubicBezTo>
                  <a:pt x="2822334" y="5252693"/>
                  <a:pt x="2831683" y="5215167"/>
                  <a:pt x="2747264" y="5220586"/>
                </a:cubicBezTo>
                <a:cubicBezTo>
                  <a:pt x="2662845" y="5226005"/>
                  <a:pt x="2210318" y="5206017"/>
                  <a:pt x="1988898" y="5220586"/>
                </a:cubicBezTo>
                <a:cubicBezTo>
                  <a:pt x="1767478" y="5235155"/>
                  <a:pt x="1278755" y="5158219"/>
                  <a:pt x="735946" y="5220586"/>
                </a:cubicBezTo>
                <a:cubicBezTo>
                  <a:pt x="356185" y="5297610"/>
                  <a:pt x="-18155" y="4923322"/>
                  <a:pt x="0" y="4484640"/>
                </a:cubicBezTo>
                <a:cubicBezTo>
                  <a:pt x="10269" y="4224603"/>
                  <a:pt x="13322" y="4115922"/>
                  <a:pt x="0" y="3934832"/>
                </a:cubicBezTo>
                <a:cubicBezTo>
                  <a:pt x="-13322" y="3753742"/>
                  <a:pt x="12778" y="3617530"/>
                  <a:pt x="0" y="3385023"/>
                </a:cubicBezTo>
                <a:cubicBezTo>
                  <a:pt x="-12778" y="3152516"/>
                  <a:pt x="-4236" y="3054084"/>
                  <a:pt x="0" y="2797728"/>
                </a:cubicBezTo>
                <a:cubicBezTo>
                  <a:pt x="4236" y="2541373"/>
                  <a:pt x="-20163" y="2450574"/>
                  <a:pt x="0" y="2172945"/>
                </a:cubicBezTo>
                <a:cubicBezTo>
                  <a:pt x="20163" y="1895316"/>
                  <a:pt x="-12783" y="1769711"/>
                  <a:pt x="0" y="1473189"/>
                </a:cubicBezTo>
                <a:cubicBezTo>
                  <a:pt x="12783" y="1176667"/>
                  <a:pt x="-4274" y="891115"/>
                  <a:pt x="0" y="735946"/>
                </a:cubicBezTo>
                <a:close/>
              </a:path>
              <a:path w="11363622" h="5220586" stroke="0" extrusionOk="0">
                <a:moveTo>
                  <a:pt x="0" y="735946"/>
                </a:moveTo>
                <a:cubicBezTo>
                  <a:pt x="-18943" y="349376"/>
                  <a:pt x="352342" y="96652"/>
                  <a:pt x="735946" y="0"/>
                </a:cubicBezTo>
                <a:cubicBezTo>
                  <a:pt x="932524" y="2971"/>
                  <a:pt x="993434" y="-6417"/>
                  <a:pt x="1197560" y="0"/>
                </a:cubicBezTo>
                <a:cubicBezTo>
                  <a:pt x="1401686" y="6417"/>
                  <a:pt x="1621736" y="23088"/>
                  <a:pt x="1758091" y="0"/>
                </a:cubicBezTo>
                <a:cubicBezTo>
                  <a:pt x="1894446" y="-23088"/>
                  <a:pt x="2032813" y="4404"/>
                  <a:pt x="2120788" y="0"/>
                </a:cubicBezTo>
                <a:cubicBezTo>
                  <a:pt x="2208763" y="-4404"/>
                  <a:pt x="2581112" y="5612"/>
                  <a:pt x="2879154" y="0"/>
                </a:cubicBezTo>
                <a:cubicBezTo>
                  <a:pt x="3177196" y="-5612"/>
                  <a:pt x="3061336" y="-14252"/>
                  <a:pt x="3241851" y="0"/>
                </a:cubicBezTo>
                <a:cubicBezTo>
                  <a:pt x="3422366" y="14252"/>
                  <a:pt x="3760652" y="27305"/>
                  <a:pt x="3901300" y="0"/>
                </a:cubicBezTo>
                <a:cubicBezTo>
                  <a:pt x="4041948" y="-27305"/>
                  <a:pt x="4158530" y="8650"/>
                  <a:pt x="4362914" y="0"/>
                </a:cubicBezTo>
                <a:cubicBezTo>
                  <a:pt x="4567298" y="-8650"/>
                  <a:pt x="4644341" y="-3188"/>
                  <a:pt x="4824528" y="0"/>
                </a:cubicBezTo>
                <a:cubicBezTo>
                  <a:pt x="5004715" y="3188"/>
                  <a:pt x="5061090" y="-380"/>
                  <a:pt x="5187225" y="0"/>
                </a:cubicBezTo>
                <a:cubicBezTo>
                  <a:pt x="5313360" y="380"/>
                  <a:pt x="5378534" y="8639"/>
                  <a:pt x="5549921" y="0"/>
                </a:cubicBezTo>
                <a:cubicBezTo>
                  <a:pt x="5721308" y="-8639"/>
                  <a:pt x="5886129" y="4287"/>
                  <a:pt x="6011535" y="0"/>
                </a:cubicBezTo>
                <a:cubicBezTo>
                  <a:pt x="6136941" y="-4287"/>
                  <a:pt x="6318513" y="21820"/>
                  <a:pt x="6572067" y="0"/>
                </a:cubicBezTo>
                <a:cubicBezTo>
                  <a:pt x="6825621" y="-21820"/>
                  <a:pt x="7083636" y="11881"/>
                  <a:pt x="7330433" y="0"/>
                </a:cubicBezTo>
                <a:cubicBezTo>
                  <a:pt x="7577230" y="-11881"/>
                  <a:pt x="7841557" y="25729"/>
                  <a:pt x="7989881" y="0"/>
                </a:cubicBezTo>
                <a:cubicBezTo>
                  <a:pt x="8138205" y="-25729"/>
                  <a:pt x="8344949" y="11293"/>
                  <a:pt x="8550413" y="0"/>
                </a:cubicBezTo>
                <a:cubicBezTo>
                  <a:pt x="8755877" y="-11293"/>
                  <a:pt x="8955842" y="17128"/>
                  <a:pt x="9110944" y="0"/>
                </a:cubicBezTo>
                <a:cubicBezTo>
                  <a:pt x="9266046" y="-17128"/>
                  <a:pt x="9412150" y="12593"/>
                  <a:pt x="9572558" y="0"/>
                </a:cubicBezTo>
                <a:cubicBezTo>
                  <a:pt x="9732966" y="-12593"/>
                  <a:pt x="10196093" y="45885"/>
                  <a:pt x="10627676" y="0"/>
                </a:cubicBezTo>
                <a:cubicBezTo>
                  <a:pt x="10955036" y="42886"/>
                  <a:pt x="11438629" y="324711"/>
                  <a:pt x="11363622" y="735946"/>
                </a:cubicBezTo>
                <a:cubicBezTo>
                  <a:pt x="11352699" y="1060337"/>
                  <a:pt x="11339385" y="1232674"/>
                  <a:pt x="11363622" y="1398215"/>
                </a:cubicBezTo>
                <a:cubicBezTo>
                  <a:pt x="11387859" y="1563756"/>
                  <a:pt x="11339817" y="1809593"/>
                  <a:pt x="11363622" y="2022998"/>
                </a:cubicBezTo>
                <a:cubicBezTo>
                  <a:pt x="11387427" y="2236403"/>
                  <a:pt x="11338899" y="2447544"/>
                  <a:pt x="11363622" y="2572806"/>
                </a:cubicBezTo>
                <a:cubicBezTo>
                  <a:pt x="11388345" y="2698068"/>
                  <a:pt x="11351477" y="3107853"/>
                  <a:pt x="11363622" y="3272562"/>
                </a:cubicBezTo>
                <a:cubicBezTo>
                  <a:pt x="11375767" y="3437271"/>
                  <a:pt x="11390655" y="3649395"/>
                  <a:pt x="11363622" y="3859858"/>
                </a:cubicBezTo>
                <a:cubicBezTo>
                  <a:pt x="11336589" y="4070321"/>
                  <a:pt x="11393610" y="4334302"/>
                  <a:pt x="11363622" y="4484640"/>
                </a:cubicBezTo>
                <a:cubicBezTo>
                  <a:pt x="11333766" y="4877414"/>
                  <a:pt x="11063845" y="5174420"/>
                  <a:pt x="10627676" y="5220586"/>
                </a:cubicBezTo>
                <a:cubicBezTo>
                  <a:pt x="10273565" y="5237756"/>
                  <a:pt x="10040679" y="5250781"/>
                  <a:pt x="9869310" y="5220586"/>
                </a:cubicBezTo>
                <a:cubicBezTo>
                  <a:pt x="9697941" y="5190391"/>
                  <a:pt x="9513813" y="5237602"/>
                  <a:pt x="9407696" y="5220586"/>
                </a:cubicBezTo>
                <a:cubicBezTo>
                  <a:pt x="9301579" y="5203570"/>
                  <a:pt x="8970839" y="5248220"/>
                  <a:pt x="8748247" y="5220586"/>
                </a:cubicBezTo>
                <a:cubicBezTo>
                  <a:pt x="8525655" y="5192952"/>
                  <a:pt x="8532561" y="5210096"/>
                  <a:pt x="8385551" y="5220586"/>
                </a:cubicBezTo>
                <a:cubicBezTo>
                  <a:pt x="8238541" y="5231076"/>
                  <a:pt x="8103148" y="5215495"/>
                  <a:pt x="8022854" y="5220586"/>
                </a:cubicBezTo>
                <a:cubicBezTo>
                  <a:pt x="7942560" y="5225677"/>
                  <a:pt x="7751787" y="5199222"/>
                  <a:pt x="7561240" y="5220586"/>
                </a:cubicBezTo>
                <a:cubicBezTo>
                  <a:pt x="7370693" y="5241950"/>
                  <a:pt x="7131305" y="5252014"/>
                  <a:pt x="6901791" y="5220586"/>
                </a:cubicBezTo>
                <a:cubicBezTo>
                  <a:pt x="6672277" y="5189158"/>
                  <a:pt x="6492495" y="5208245"/>
                  <a:pt x="6341260" y="5220586"/>
                </a:cubicBezTo>
                <a:cubicBezTo>
                  <a:pt x="6190025" y="5232927"/>
                  <a:pt x="5965956" y="5196246"/>
                  <a:pt x="5780728" y="5220586"/>
                </a:cubicBezTo>
                <a:cubicBezTo>
                  <a:pt x="5595500" y="5244926"/>
                  <a:pt x="5361307" y="5219203"/>
                  <a:pt x="5220197" y="5220586"/>
                </a:cubicBezTo>
                <a:cubicBezTo>
                  <a:pt x="5079087" y="5221969"/>
                  <a:pt x="4756321" y="5219775"/>
                  <a:pt x="4560748" y="5220586"/>
                </a:cubicBezTo>
                <a:cubicBezTo>
                  <a:pt x="4365175" y="5221397"/>
                  <a:pt x="4002463" y="5254763"/>
                  <a:pt x="3703465" y="5220586"/>
                </a:cubicBezTo>
                <a:cubicBezTo>
                  <a:pt x="3404467" y="5186409"/>
                  <a:pt x="3422249" y="5199610"/>
                  <a:pt x="3241851" y="5220586"/>
                </a:cubicBezTo>
                <a:cubicBezTo>
                  <a:pt x="3061453" y="5241562"/>
                  <a:pt x="2735274" y="5178462"/>
                  <a:pt x="2384568" y="5220586"/>
                </a:cubicBezTo>
                <a:cubicBezTo>
                  <a:pt x="2033862" y="5262710"/>
                  <a:pt x="1987110" y="5214152"/>
                  <a:pt x="1725119" y="5220586"/>
                </a:cubicBezTo>
                <a:cubicBezTo>
                  <a:pt x="1463128" y="5227020"/>
                  <a:pt x="1114075" y="5266914"/>
                  <a:pt x="735946" y="5220586"/>
                </a:cubicBezTo>
                <a:cubicBezTo>
                  <a:pt x="350564" y="5226585"/>
                  <a:pt x="36857" y="4830861"/>
                  <a:pt x="0" y="4484640"/>
                </a:cubicBezTo>
                <a:cubicBezTo>
                  <a:pt x="13426" y="4142032"/>
                  <a:pt x="18484" y="4053670"/>
                  <a:pt x="0" y="3784884"/>
                </a:cubicBezTo>
                <a:cubicBezTo>
                  <a:pt x="-18484" y="3516098"/>
                  <a:pt x="14092" y="3444421"/>
                  <a:pt x="0" y="3197588"/>
                </a:cubicBezTo>
                <a:cubicBezTo>
                  <a:pt x="-14092" y="2950755"/>
                  <a:pt x="15335" y="2674232"/>
                  <a:pt x="0" y="2497832"/>
                </a:cubicBezTo>
                <a:cubicBezTo>
                  <a:pt x="-15335" y="2321432"/>
                  <a:pt x="-23413" y="2044402"/>
                  <a:pt x="0" y="1835563"/>
                </a:cubicBezTo>
                <a:cubicBezTo>
                  <a:pt x="23413" y="1626724"/>
                  <a:pt x="-4511" y="1173038"/>
                  <a:pt x="0" y="735946"/>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E492D5C1-91A7-7261-219C-A1244C01015A}"/>
              </a:ext>
            </a:extLst>
          </p:cNvPr>
          <p:cNvPicPr>
            <a:picLocks noChangeAspect="1"/>
          </p:cNvPicPr>
          <p:nvPr/>
        </p:nvPicPr>
        <p:blipFill>
          <a:blip r:embed="rId3"/>
          <a:stretch>
            <a:fillRect/>
          </a:stretch>
        </p:blipFill>
        <p:spPr>
          <a:xfrm>
            <a:off x="893134" y="1402277"/>
            <a:ext cx="10585043" cy="2976784"/>
          </a:xfrm>
          <a:prstGeom prst="rect">
            <a:avLst/>
          </a:prstGeom>
        </p:spPr>
      </p:pic>
      <p:pic>
        <p:nvPicPr>
          <p:cNvPr id="5" name="Picture 4">
            <a:extLst>
              <a:ext uri="{FF2B5EF4-FFF2-40B4-BE49-F238E27FC236}">
                <a16:creationId xmlns:a16="http://schemas.microsoft.com/office/drawing/2014/main" id="{A0EC3CAA-5FC6-02BC-A848-5F7E3DF4D53A}"/>
              </a:ext>
            </a:extLst>
          </p:cNvPr>
          <p:cNvPicPr>
            <a:picLocks noChangeAspect="1"/>
          </p:cNvPicPr>
          <p:nvPr/>
        </p:nvPicPr>
        <p:blipFill>
          <a:blip r:embed="rId4"/>
          <a:stretch>
            <a:fillRect/>
          </a:stretch>
        </p:blipFill>
        <p:spPr>
          <a:xfrm>
            <a:off x="688790" y="4435549"/>
            <a:ext cx="10956122" cy="1625010"/>
          </a:xfrm>
          <a:prstGeom prst="rect">
            <a:avLst/>
          </a:prstGeom>
        </p:spPr>
      </p:pic>
    </p:spTree>
    <p:extLst>
      <p:ext uri="{BB962C8B-B14F-4D97-AF65-F5344CB8AC3E}">
        <p14:creationId xmlns:p14="http://schemas.microsoft.com/office/powerpoint/2010/main" val="2704149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id="{B9023F2F-B5B8-0854-A94F-4E0640E0D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2795039"/>
            <a:ext cx="4241904" cy="4062961"/>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329116" y="467937"/>
            <a:ext cx="11491237" cy="1285389"/>
            <a:chOff x="368220" y="1227077"/>
            <a:chExt cx="11491237" cy="1285389"/>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403897" y="1312137"/>
              <a:ext cx="1145556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a:ea typeface="+mn-ea"/>
                  <a:cs typeface="+mn-cs"/>
                </a:rPr>
                <a:t>b. Tìm thêm những từ ngữ nổi có thể thay thế cho các từ ngữ đã tìm được ở bài tập a.</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848986" y="2434855"/>
            <a:ext cx="7793665" cy="3902149"/>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spcAft>
                <a:spcPts val="800"/>
              </a:spcAft>
              <a:tabLst>
                <a:tab pos="2286000" algn="l"/>
              </a:tabLst>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Từ ngữ có thể thay thế:</a:t>
            </a:r>
          </a:p>
          <a:p>
            <a:pPr lvl="0" indent="202565" algn="just">
              <a:spcAft>
                <a:spcPts val="800"/>
              </a:spcAft>
              <a:tabLst>
                <a:tab pos="2286000" algn="l"/>
              </a:tabLst>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 + nhưng: tuy nhiên, tuy vậy, dù vậy,...</a:t>
            </a:r>
          </a:p>
          <a:p>
            <a:pPr lvl="0" indent="202565" algn="just">
              <a:spcAft>
                <a:spcPts val="800"/>
              </a:spcAft>
              <a:tabLst>
                <a:tab pos="2286000" algn="l"/>
              </a:tabLst>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 + và: ngoài ra, bên cạnh đó,...</a:t>
            </a:r>
          </a:p>
          <a:p>
            <a:pPr lvl="0" indent="202565" algn="just">
              <a:spcAft>
                <a:spcPts val="800"/>
              </a:spcAft>
              <a:tabLst>
                <a:tab pos="2286000" algn="l"/>
              </a:tabLst>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 + vì thế: bởi vậy, vì vậy,...</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57875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subTnLst>
                                    <p:audio>
                                      <p:cMediaNode>
                                        <p:cTn display="0" masterRel="sameClick">
                                          <p:stCondLst>
                                            <p:cond evt="begin" delay="0">
                                              <p:tn val="17"/>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id="{35F32F93-9F66-F8D0-7576-CA5DF35D49B3}"/>
              </a:ext>
            </a:extLst>
          </p:cNvPr>
          <p:cNvSpPr/>
          <p:nvPr/>
        </p:nvSpPr>
        <p:spPr>
          <a:xfrm>
            <a:off x="595613" y="133256"/>
            <a:ext cx="10901185" cy="1089488"/>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mbria" panose="02040503050406030204" pitchFamily="18" charset="0"/>
                <a:ea typeface="Cambria" panose="02040503050406030204" pitchFamily="18" charset="0"/>
              </a:rPr>
              <a:t>6. </a:t>
            </a:r>
            <a:r>
              <a:rPr lang="vi-VN" sz="3600" dirty="0">
                <a:solidFill>
                  <a:srgbClr val="002060"/>
                </a:solidFill>
                <a:latin typeface="Cambria" panose="02040503050406030204" pitchFamily="18" charset="0"/>
                <a:ea typeface="Cambria" panose="02040503050406030204" pitchFamily="18" charset="0"/>
              </a:rPr>
              <a:t>Chọn từ ngữ thay cho mỗi bông hoa để liên kết các câu trong đoạn văn dưới đây:</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95695949-1DE2-CA0A-D9CF-D8D29DDFBAB2}"/>
              </a:ext>
            </a:extLst>
          </p:cNvPr>
          <p:cNvSpPr/>
          <p:nvPr/>
        </p:nvSpPr>
        <p:spPr>
          <a:xfrm>
            <a:off x="318978" y="1360967"/>
            <a:ext cx="11363622" cy="5114262"/>
          </a:xfrm>
          <a:custGeom>
            <a:avLst/>
            <a:gdLst>
              <a:gd name="connsiteX0" fmla="*/ 0 w 11363622"/>
              <a:gd name="connsiteY0" fmla="*/ 720958 h 5114262"/>
              <a:gd name="connsiteX1" fmla="*/ 720958 w 11363622"/>
              <a:gd name="connsiteY1" fmla="*/ 0 h 5114262"/>
              <a:gd name="connsiteX2" fmla="*/ 1283188 w 11363622"/>
              <a:gd name="connsiteY2" fmla="*/ 0 h 5114262"/>
              <a:gd name="connsiteX3" fmla="*/ 1944635 w 11363622"/>
              <a:gd name="connsiteY3" fmla="*/ 0 h 5114262"/>
              <a:gd name="connsiteX4" fmla="*/ 2606082 w 11363622"/>
              <a:gd name="connsiteY4" fmla="*/ 0 h 5114262"/>
              <a:gd name="connsiteX5" fmla="*/ 3366746 w 11363622"/>
              <a:gd name="connsiteY5" fmla="*/ 0 h 5114262"/>
              <a:gd name="connsiteX6" fmla="*/ 3928976 w 11363622"/>
              <a:gd name="connsiteY6" fmla="*/ 0 h 5114262"/>
              <a:gd name="connsiteX7" fmla="*/ 4590423 w 11363622"/>
              <a:gd name="connsiteY7" fmla="*/ 0 h 5114262"/>
              <a:gd name="connsiteX8" fmla="*/ 5053436 w 11363622"/>
              <a:gd name="connsiteY8" fmla="*/ 0 h 5114262"/>
              <a:gd name="connsiteX9" fmla="*/ 5615666 w 11363622"/>
              <a:gd name="connsiteY9" fmla="*/ 0 h 5114262"/>
              <a:gd name="connsiteX10" fmla="*/ 6078679 w 11363622"/>
              <a:gd name="connsiteY10" fmla="*/ 0 h 5114262"/>
              <a:gd name="connsiteX11" fmla="*/ 6541692 w 11363622"/>
              <a:gd name="connsiteY11" fmla="*/ 0 h 5114262"/>
              <a:gd name="connsiteX12" fmla="*/ 7302356 w 11363622"/>
              <a:gd name="connsiteY12" fmla="*/ 0 h 5114262"/>
              <a:gd name="connsiteX13" fmla="*/ 8162237 w 11363622"/>
              <a:gd name="connsiteY13" fmla="*/ 0 h 5114262"/>
              <a:gd name="connsiteX14" fmla="*/ 8922902 w 11363622"/>
              <a:gd name="connsiteY14" fmla="*/ 0 h 5114262"/>
              <a:gd name="connsiteX15" fmla="*/ 9782783 w 11363622"/>
              <a:gd name="connsiteY15" fmla="*/ 0 h 5114262"/>
              <a:gd name="connsiteX16" fmla="*/ 10642664 w 11363622"/>
              <a:gd name="connsiteY16" fmla="*/ 0 h 5114262"/>
              <a:gd name="connsiteX17" fmla="*/ 11363622 w 11363622"/>
              <a:gd name="connsiteY17" fmla="*/ 720958 h 5114262"/>
              <a:gd name="connsiteX18" fmla="*/ 11363622 w 11363622"/>
              <a:gd name="connsiteY18" fmla="*/ 1296292 h 5114262"/>
              <a:gd name="connsiteX19" fmla="*/ 11363622 w 11363622"/>
              <a:gd name="connsiteY19" fmla="*/ 1981797 h 5114262"/>
              <a:gd name="connsiteX20" fmla="*/ 11363622 w 11363622"/>
              <a:gd name="connsiteY20" fmla="*/ 2593854 h 5114262"/>
              <a:gd name="connsiteX21" fmla="*/ 11363622 w 11363622"/>
              <a:gd name="connsiteY21" fmla="*/ 3205912 h 5114262"/>
              <a:gd name="connsiteX22" fmla="*/ 11363622 w 11363622"/>
              <a:gd name="connsiteY22" fmla="*/ 4393304 h 5114262"/>
              <a:gd name="connsiteX23" fmla="*/ 10642664 w 11363622"/>
              <a:gd name="connsiteY23" fmla="*/ 5114262 h 5114262"/>
              <a:gd name="connsiteX24" fmla="*/ 10278868 w 11363622"/>
              <a:gd name="connsiteY24" fmla="*/ 5114262 h 5114262"/>
              <a:gd name="connsiteX25" fmla="*/ 9518204 w 11363622"/>
              <a:gd name="connsiteY25" fmla="*/ 5114262 h 5114262"/>
              <a:gd name="connsiteX26" fmla="*/ 8757540 w 11363622"/>
              <a:gd name="connsiteY26" fmla="*/ 5114262 h 5114262"/>
              <a:gd name="connsiteX27" fmla="*/ 7996876 w 11363622"/>
              <a:gd name="connsiteY27" fmla="*/ 5114262 h 5114262"/>
              <a:gd name="connsiteX28" fmla="*/ 7633080 w 11363622"/>
              <a:gd name="connsiteY28" fmla="*/ 5114262 h 5114262"/>
              <a:gd name="connsiteX29" fmla="*/ 7269284 w 11363622"/>
              <a:gd name="connsiteY29" fmla="*/ 5114262 h 5114262"/>
              <a:gd name="connsiteX30" fmla="*/ 6806271 w 11363622"/>
              <a:gd name="connsiteY30" fmla="*/ 5114262 h 5114262"/>
              <a:gd name="connsiteX31" fmla="*/ 6045607 w 11363622"/>
              <a:gd name="connsiteY31" fmla="*/ 5114262 h 5114262"/>
              <a:gd name="connsiteX32" fmla="*/ 5284943 w 11363622"/>
              <a:gd name="connsiteY32" fmla="*/ 5114262 h 5114262"/>
              <a:gd name="connsiteX33" fmla="*/ 4821930 w 11363622"/>
              <a:gd name="connsiteY33" fmla="*/ 5114262 h 5114262"/>
              <a:gd name="connsiteX34" fmla="*/ 3962049 w 11363622"/>
              <a:gd name="connsiteY34" fmla="*/ 5114262 h 5114262"/>
              <a:gd name="connsiteX35" fmla="*/ 3102167 w 11363622"/>
              <a:gd name="connsiteY35" fmla="*/ 5114262 h 5114262"/>
              <a:gd name="connsiteX36" fmla="*/ 2738372 w 11363622"/>
              <a:gd name="connsiteY36" fmla="*/ 5114262 h 5114262"/>
              <a:gd name="connsiteX37" fmla="*/ 1977707 w 11363622"/>
              <a:gd name="connsiteY37" fmla="*/ 5114262 h 5114262"/>
              <a:gd name="connsiteX38" fmla="*/ 720958 w 11363622"/>
              <a:gd name="connsiteY38" fmla="*/ 5114262 h 5114262"/>
              <a:gd name="connsiteX39" fmla="*/ 0 w 11363622"/>
              <a:gd name="connsiteY39" fmla="*/ 4393304 h 5114262"/>
              <a:gd name="connsiteX40" fmla="*/ 0 w 11363622"/>
              <a:gd name="connsiteY40" fmla="*/ 3854693 h 5114262"/>
              <a:gd name="connsiteX41" fmla="*/ 0 w 11363622"/>
              <a:gd name="connsiteY41" fmla="*/ 3316083 h 5114262"/>
              <a:gd name="connsiteX42" fmla="*/ 0 w 11363622"/>
              <a:gd name="connsiteY42" fmla="*/ 2740748 h 5114262"/>
              <a:gd name="connsiteX43" fmla="*/ 0 w 11363622"/>
              <a:gd name="connsiteY43" fmla="*/ 2128691 h 5114262"/>
              <a:gd name="connsiteX44" fmla="*/ 0 w 11363622"/>
              <a:gd name="connsiteY44" fmla="*/ 1443186 h 5114262"/>
              <a:gd name="connsiteX45" fmla="*/ 0 w 11363622"/>
              <a:gd name="connsiteY45" fmla="*/ 720958 h 5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114262" fill="none" extrusionOk="0">
                <a:moveTo>
                  <a:pt x="0" y="720958"/>
                </a:moveTo>
                <a:cubicBezTo>
                  <a:pt x="62688" y="351814"/>
                  <a:pt x="356228" y="28684"/>
                  <a:pt x="720958" y="0"/>
                </a:cubicBezTo>
                <a:cubicBezTo>
                  <a:pt x="931457" y="6830"/>
                  <a:pt x="1065258" y="-12044"/>
                  <a:pt x="1283188" y="0"/>
                </a:cubicBezTo>
                <a:cubicBezTo>
                  <a:pt x="1501118" y="12044"/>
                  <a:pt x="1704047" y="13460"/>
                  <a:pt x="1944635" y="0"/>
                </a:cubicBezTo>
                <a:cubicBezTo>
                  <a:pt x="2185223" y="-13460"/>
                  <a:pt x="2411829" y="11531"/>
                  <a:pt x="2606082" y="0"/>
                </a:cubicBezTo>
                <a:cubicBezTo>
                  <a:pt x="2800335" y="-11531"/>
                  <a:pt x="3163916" y="35219"/>
                  <a:pt x="3366746" y="0"/>
                </a:cubicBezTo>
                <a:cubicBezTo>
                  <a:pt x="3569576" y="-35219"/>
                  <a:pt x="3695354" y="-12003"/>
                  <a:pt x="3928976" y="0"/>
                </a:cubicBezTo>
                <a:cubicBezTo>
                  <a:pt x="4162598" y="12003"/>
                  <a:pt x="4267661" y="15306"/>
                  <a:pt x="4590423" y="0"/>
                </a:cubicBezTo>
                <a:cubicBezTo>
                  <a:pt x="4913185" y="-15306"/>
                  <a:pt x="4931907" y="10970"/>
                  <a:pt x="5053436" y="0"/>
                </a:cubicBezTo>
                <a:cubicBezTo>
                  <a:pt x="5174965" y="-10970"/>
                  <a:pt x="5372902" y="1932"/>
                  <a:pt x="5615666" y="0"/>
                </a:cubicBezTo>
                <a:cubicBezTo>
                  <a:pt x="5858430" y="-1932"/>
                  <a:pt x="5945112" y="14020"/>
                  <a:pt x="6078679" y="0"/>
                </a:cubicBezTo>
                <a:cubicBezTo>
                  <a:pt x="6212246" y="-14020"/>
                  <a:pt x="6446666" y="-8851"/>
                  <a:pt x="6541692" y="0"/>
                </a:cubicBezTo>
                <a:cubicBezTo>
                  <a:pt x="6636718" y="8851"/>
                  <a:pt x="7143282" y="-21079"/>
                  <a:pt x="7302356" y="0"/>
                </a:cubicBezTo>
                <a:cubicBezTo>
                  <a:pt x="7461430" y="21079"/>
                  <a:pt x="7733342" y="39881"/>
                  <a:pt x="8162237" y="0"/>
                </a:cubicBezTo>
                <a:cubicBezTo>
                  <a:pt x="8591132" y="-39881"/>
                  <a:pt x="8570190" y="-1771"/>
                  <a:pt x="8922902" y="0"/>
                </a:cubicBezTo>
                <a:cubicBezTo>
                  <a:pt x="9275615" y="1771"/>
                  <a:pt x="9424355" y="-42126"/>
                  <a:pt x="9782783" y="0"/>
                </a:cubicBezTo>
                <a:cubicBezTo>
                  <a:pt x="10141211" y="42126"/>
                  <a:pt x="10448984" y="-21553"/>
                  <a:pt x="10642664" y="0"/>
                </a:cubicBezTo>
                <a:cubicBezTo>
                  <a:pt x="11029292" y="36958"/>
                  <a:pt x="11385521" y="317061"/>
                  <a:pt x="11363622" y="720958"/>
                </a:cubicBezTo>
                <a:cubicBezTo>
                  <a:pt x="11370971" y="1004686"/>
                  <a:pt x="11346436" y="1049204"/>
                  <a:pt x="11363622" y="1296292"/>
                </a:cubicBezTo>
                <a:cubicBezTo>
                  <a:pt x="11380808" y="1543380"/>
                  <a:pt x="11338006" y="1780297"/>
                  <a:pt x="11363622" y="1981797"/>
                </a:cubicBezTo>
                <a:cubicBezTo>
                  <a:pt x="11389238" y="2183298"/>
                  <a:pt x="11347603" y="2324163"/>
                  <a:pt x="11363622" y="2593854"/>
                </a:cubicBezTo>
                <a:cubicBezTo>
                  <a:pt x="11379641" y="2863545"/>
                  <a:pt x="11344885" y="2934581"/>
                  <a:pt x="11363622" y="3205912"/>
                </a:cubicBezTo>
                <a:cubicBezTo>
                  <a:pt x="11382359" y="3477243"/>
                  <a:pt x="11336303" y="4148192"/>
                  <a:pt x="11363622" y="4393304"/>
                </a:cubicBezTo>
                <a:cubicBezTo>
                  <a:pt x="11368316" y="4741227"/>
                  <a:pt x="11081963" y="5148239"/>
                  <a:pt x="10642664" y="5114262"/>
                </a:cubicBezTo>
                <a:cubicBezTo>
                  <a:pt x="10506074" y="5126447"/>
                  <a:pt x="10355598" y="5111399"/>
                  <a:pt x="10278868" y="5114262"/>
                </a:cubicBezTo>
                <a:cubicBezTo>
                  <a:pt x="10202138" y="5117125"/>
                  <a:pt x="9852689" y="5086859"/>
                  <a:pt x="9518204" y="5114262"/>
                </a:cubicBezTo>
                <a:cubicBezTo>
                  <a:pt x="9183719" y="5141665"/>
                  <a:pt x="9039248" y="5127780"/>
                  <a:pt x="8757540" y="5114262"/>
                </a:cubicBezTo>
                <a:cubicBezTo>
                  <a:pt x="8475832" y="5100744"/>
                  <a:pt x="8281086" y="5141423"/>
                  <a:pt x="7996876" y="5114262"/>
                </a:cubicBezTo>
                <a:cubicBezTo>
                  <a:pt x="7712666" y="5087101"/>
                  <a:pt x="7779706" y="5117079"/>
                  <a:pt x="7633080" y="5114262"/>
                </a:cubicBezTo>
                <a:cubicBezTo>
                  <a:pt x="7486454" y="5111445"/>
                  <a:pt x="7400055" y="5097432"/>
                  <a:pt x="7269284" y="5114262"/>
                </a:cubicBezTo>
                <a:cubicBezTo>
                  <a:pt x="7138513" y="5131092"/>
                  <a:pt x="7014497" y="5120747"/>
                  <a:pt x="6806271" y="5114262"/>
                </a:cubicBezTo>
                <a:cubicBezTo>
                  <a:pt x="6598045" y="5107777"/>
                  <a:pt x="6424370" y="5113745"/>
                  <a:pt x="6045607" y="5114262"/>
                </a:cubicBezTo>
                <a:cubicBezTo>
                  <a:pt x="5666844" y="5114779"/>
                  <a:pt x="5521138" y="5148734"/>
                  <a:pt x="5284943" y="5114262"/>
                </a:cubicBezTo>
                <a:cubicBezTo>
                  <a:pt x="5048748" y="5079790"/>
                  <a:pt x="4931392" y="5100953"/>
                  <a:pt x="4821930" y="5114262"/>
                </a:cubicBezTo>
                <a:cubicBezTo>
                  <a:pt x="4712468" y="5127571"/>
                  <a:pt x="4293403" y="5110296"/>
                  <a:pt x="3962049" y="5114262"/>
                </a:cubicBezTo>
                <a:cubicBezTo>
                  <a:pt x="3630695" y="5118228"/>
                  <a:pt x="3361019" y="5125965"/>
                  <a:pt x="3102167" y="5114262"/>
                </a:cubicBezTo>
                <a:cubicBezTo>
                  <a:pt x="2843315" y="5102559"/>
                  <a:pt x="2866810" y="5132180"/>
                  <a:pt x="2738372" y="5114262"/>
                </a:cubicBezTo>
                <a:cubicBezTo>
                  <a:pt x="2609934" y="5096344"/>
                  <a:pt x="2298071" y="5146987"/>
                  <a:pt x="1977707" y="5114262"/>
                </a:cubicBezTo>
                <a:cubicBezTo>
                  <a:pt x="1657344" y="5081537"/>
                  <a:pt x="1174603" y="5172624"/>
                  <a:pt x="720958" y="5114262"/>
                </a:cubicBezTo>
                <a:cubicBezTo>
                  <a:pt x="347085" y="5184390"/>
                  <a:pt x="-43856" y="4869333"/>
                  <a:pt x="0" y="4393304"/>
                </a:cubicBezTo>
                <a:cubicBezTo>
                  <a:pt x="-12695" y="4282151"/>
                  <a:pt x="-17149" y="3969261"/>
                  <a:pt x="0" y="3854693"/>
                </a:cubicBezTo>
                <a:cubicBezTo>
                  <a:pt x="17149" y="3740125"/>
                  <a:pt x="-7653" y="3439773"/>
                  <a:pt x="0" y="3316083"/>
                </a:cubicBezTo>
                <a:cubicBezTo>
                  <a:pt x="7653" y="3192393"/>
                  <a:pt x="-23996" y="2983486"/>
                  <a:pt x="0" y="2740748"/>
                </a:cubicBezTo>
                <a:cubicBezTo>
                  <a:pt x="23996" y="2498010"/>
                  <a:pt x="-11893" y="2326351"/>
                  <a:pt x="0" y="2128691"/>
                </a:cubicBezTo>
                <a:cubicBezTo>
                  <a:pt x="11893" y="1931031"/>
                  <a:pt x="-27900" y="1678377"/>
                  <a:pt x="0" y="1443186"/>
                </a:cubicBezTo>
                <a:cubicBezTo>
                  <a:pt x="27900" y="1207996"/>
                  <a:pt x="15794" y="1008631"/>
                  <a:pt x="0" y="720958"/>
                </a:cubicBezTo>
                <a:close/>
              </a:path>
              <a:path w="11363622" h="5114262" stroke="0" extrusionOk="0">
                <a:moveTo>
                  <a:pt x="0" y="720958"/>
                </a:moveTo>
                <a:cubicBezTo>
                  <a:pt x="-24411" y="348405"/>
                  <a:pt x="334968" y="51538"/>
                  <a:pt x="720958" y="0"/>
                </a:cubicBezTo>
                <a:cubicBezTo>
                  <a:pt x="813969" y="6694"/>
                  <a:pt x="1048793" y="-16163"/>
                  <a:pt x="1183971" y="0"/>
                </a:cubicBezTo>
                <a:cubicBezTo>
                  <a:pt x="1319149" y="16163"/>
                  <a:pt x="1606454" y="26450"/>
                  <a:pt x="1746201" y="0"/>
                </a:cubicBezTo>
                <a:cubicBezTo>
                  <a:pt x="1885948" y="-26450"/>
                  <a:pt x="1995435" y="-16755"/>
                  <a:pt x="2109997" y="0"/>
                </a:cubicBezTo>
                <a:cubicBezTo>
                  <a:pt x="2224559" y="16755"/>
                  <a:pt x="2710206" y="-3554"/>
                  <a:pt x="2870661" y="0"/>
                </a:cubicBezTo>
                <a:cubicBezTo>
                  <a:pt x="3031116" y="3554"/>
                  <a:pt x="3137116" y="-11081"/>
                  <a:pt x="3234457" y="0"/>
                </a:cubicBezTo>
                <a:cubicBezTo>
                  <a:pt x="3331798" y="11081"/>
                  <a:pt x="3614570" y="-353"/>
                  <a:pt x="3895904" y="0"/>
                </a:cubicBezTo>
                <a:cubicBezTo>
                  <a:pt x="4177238" y="353"/>
                  <a:pt x="4162159" y="9324"/>
                  <a:pt x="4358917" y="0"/>
                </a:cubicBezTo>
                <a:cubicBezTo>
                  <a:pt x="4555675" y="-9324"/>
                  <a:pt x="4655063" y="-3561"/>
                  <a:pt x="4821930" y="0"/>
                </a:cubicBezTo>
                <a:cubicBezTo>
                  <a:pt x="4988797" y="3561"/>
                  <a:pt x="5108615" y="3575"/>
                  <a:pt x="5185726" y="0"/>
                </a:cubicBezTo>
                <a:cubicBezTo>
                  <a:pt x="5262837" y="-3575"/>
                  <a:pt x="5415352" y="-2214"/>
                  <a:pt x="5549522" y="0"/>
                </a:cubicBezTo>
                <a:cubicBezTo>
                  <a:pt x="5683692" y="2214"/>
                  <a:pt x="5878157" y="-16449"/>
                  <a:pt x="6012535" y="0"/>
                </a:cubicBezTo>
                <a:cubicBezTo>
                  <a:pt x="6146913" y="16449"/>
                  <a:pt x="6347513" y="-20092"/>
                  <a:pt x="6574765" y="0"/>
                </a:cubicBezTo>
                <a:cubicBezTo>
                  <a:pt x="6802017" y="20092"/>
                  <a:pt x="7140874" y="33150"/>
                  <a:pt x="7335429" y="0"/>
                </a:cubicBezTo>
                <a:cubicBezTo>
                  <a:pt x="7529984" y="-33150"/>
                  <a:pt x="7747693" y="19011"/>
                  <a:pt x="7996876" y="0"/>
                </a:cubicBezTo>
                <a:cubicBezTo>
                  <a:pt x="8246059" y="-19011"/>
                  <a:pt x="8313912" y="-478"/>
                  <a:pt x="8559106" y="0"/>
                </a:cubicBezTo>
                <a:cubicBezTo>
                  <a:pt x="8804300" y="478"/>
                  <a:pt x="8967898" y="9852"/>
                  <a:pt x="9121336" y="0"/>
                </a:cubicBezTo>
                <a:cubicBezTo>
                  <a:pt x="9274774" y="-9852"/>
                  <a:pt x="9410907" y="-16940"/>
                  <a:pt x="9584349" y="0"/>
                </a:cubicBezTo>
                <a:cubicBezTo>
                  <a:pt x="9757791" y="16940"/>
                  <a:pt x="10331956" y="-7671"/>
                  <a:pt x="10642664" y="0"/>
                </a:cubicBezTo>
                <a:cubicBezTo>
                  <a:pt x="11003925" y="20015"/>
                  <a:pt x="11442201" y="317773"/>
                  <a:pt x="11363622" y="720958"/>
                </a:cubicBezTo>
                <a:cubicBezTo>
                  <a:pt x="11386791" y="938123"/>
                  <a:pt x="11374128" y="1065292"/>
                  <a:pt x="11363622" y="1369739"/>
                </a:cubicBezTo>
                <a:cubicBezTo>
                  <a:pt x="11353116" y="1674186"/>
                  <a:pt x="11389512" y="1830819"/>
                  <a:pt x="11363622" y="1981797"/>
                </a:cubicBezTo>
                <a:cubicBezTo>
                  <a:pt x="11337732" y="2132775"/>
                  <a:pt x="11339142" y="2339700"/>
                  <a:pt x="11363622" y="2520408"/>
                </a:cubicBezTo>
                <a:cubicBezTo>
                  <a:pt x="11388102" y="2701116"/>
                  <a:pt x="11377503" y="3002394"/>
                  <a:pt x="11363622" y="3205912"/>
                </a:cubicBezTo>
                <a:cubicBezTo>
                  <a:pt x="11349741" y="3409430"/>
                  <a:pt x="11391439" y="3598438"/>
                  <a:pt x="11363622" y="3781246"/>
                </a:cubicBezTo>
                <a:cubicBezTo>
                  <a:pt x="11335805" y="3964054"/>
                  <a:pt x="11337444" y="4209585"/>
                  <a:pt x="11363622" y="4393304"/>
                </a:cubicBezTo>
                <a:cubicBezTo>
                  <a:pt x="11338084" y="4779778"/>
                  <a:pt x="11064303" y="5077809"/>
                  <a:pt x="10642664" y="5114262"/>
                </a:cubicBezTo>
                <a:cubicBezTo>
                  <a:pt x="10273370" y="5079140"/>
                  <a:pt x="10086186" y="5087852"/>
                  <a:pt x="9882000" y="5114262"/>
                </a:cubicBezTo>
                <a:cubicBezTo>
                  <a:pt x="9677814" y="5140672"/>
                  <a:pt x="9594506" y="5105338"/>
                  <a:pt x="9418987" y="5114262"/>
                </a:cubicBezTo>
                <a:cubicBezTo>
                  <a:pt x="9243468" y="5123186"/>
                  <a:pt x="8960980" y="5122390"/>
                  <a:pt x="8757540" y="5114262"/>
                </a:cubicBezTo>
                <a:cubicBezTo>
                  <a:pt x="8554100" y="5106134"/>
                  <a:pt x="8488196" y="5113461"/>
                  <a:pt x="8393744" y="5114262"/>
                </a:cubicBezTo>
                <a:cubicBezTo>
                  <a:pt x="8299292" y="5115063"/>
                  <a:pt x="8184355" y="5107620"/>
                  <a:pt x="8029948" y="5114262"/>
                </a:cubicBezTo>
                <a:cubicBezTo>
                  <a:pt x="7875541" y="5120904"/>
                  <a:pt x="7743379" y="5109118"/>
                  <a:pt x="7566935" y="5114262"/>
                </a:cubicBezTo>
                <a:cubicBezTo>
                  <a:pt x="7390491" y="5119406"/>
                  <a:pt x="7054206" y="5090039"/>
                  <a:pt x="6905488" y="5114262"/>
                </a:cubicBezTo>
                <a:cubicBezTo>
                  <a:pt x="6756770" y="5138485"/>
                  <a:pt x="6531549" y="5117912"/>
                  <a:pt x="6343258" y="5114262"/>
                </a:cubicBezTo>
                <a:cubicBezTo>
                  <a:pt x="6154967" y="5110613"/>
                  <a:pt x="5978912" y="5092195"/>
                  <a:pt x="5781028" y="5114262"/>
                </a:cubicBezTo>
                <a:cubicBezTo>
                  <a:pt x="5583144" y="5136330"/>
                  <a:pt x="5399880" y="5115193"/>
                  <a:pt x="5218798" y="5114262"/>
                </a:cubicBezTo>
                <a:cubicBezTo>
                  <a:pt x="5037716" y="5113332"/>
                  <a:pt x="4693411" y="5099707"/>
                  <a:pt x="4557351" y="5114262"/>
                </a:cubicBezTo>
                <a:cubicBezTo>
                  <a:pt x="4421291" y="5128817"/>
                  <a:pt x="4053884" y="5116664"/>
                  <a:pt x="3697470" y="5114262"/>
                </a:cubicBezTo>
                <a:cubicBezTo>
                  <a:pt x="3341056" y="5111860"/>
                  <a:pt x="3408252" y="5107004"/>
                  <a:pt x="3234457" y="5114262"/>
                </a:cubicBezTo>
                <a:cubicBezTo>
                  <a:pt x="3060662" y="5121520"/>
                  <a:pt x="2612122" y="5077920"/>
                  <a:pt x="2374576" y="5114262"/>
                </a:cubicBezTo>
                <a:cubicBezTo>
                  <a:pt x="2137030" y="5150604"/>
                  <a:pt x="1989958" y="5127922"/>
                  <a:pt x="1713129" y="5114262"/>
                </a:cubicBezTo>
                <a:cubicBezTo>
                  <a:pt x="1436300" y="5100602"/>
                  <a:pt x="1034521" y="5125132"/>
                  <a:pt x="720958" y="5114262"/>
                </a:cubicBezTo>
                <a:cubicBezTo>
                  <a:pt x="387914" y="5132805"/>
                  <a:pt x="14719" y="4767425"/>
                  <a:pt x="0" y="4393304"/>
                </a:cubicBezTo>
                <a:cubicBezTo>
                  <a:pt x="16294" y="4120197"/>
                  <a:pt x="16086" y="3853029"/>
                  <a:pt x="0" y="3707799"/>
                </a:cubicBezTo>
                <a:cubicBezTo>
                  <a:pt x="-16086" y="3562569"/>
                  <a:pt x="-4270" y="3372095"/>
                  <a:pt x="0" y="3132465"/>
                </a:cubicBezTo>
                <a:cubicBezTo>
                  <a:pt x="4270" y="2892835"/>
                  <a:pt x="-21425" y="2675692"/>
                  <a:pt x="0" y="2446961"/>
                </a:cubicBezTo>
                <a:cubicBezTo>
                  <a:pt x="21425" y="2218230"/>
                  <a:pt x="-11174" y="1957773"/>
                  <a:pt x="0" y="1798179"/>
                </a:cubicBezTo>
                <a:cubicBezTo>
                  <a:pt x="11174" y="1638585"/>
                  <a:pt x="5543" y="982871"/>
                  <a:pt x="0" y="720958"/>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C4D6F731-F139-FCDB-CC61-4F0C286085F1}"/>
              </a:ext>
            </a:extLst>
          </p:cNvPr>
          <p:cNvPicPr>
            <a:picLocks noChangeAspect="1"/>
          </p:cNvPicPr>
          <p:nvPr/>
        </p:nvPicPr>
        <p:blipFill>
          <a:blip r:embed="rId3"/>
          <a:stretch>
            <a:fillRect/>
          </a:stretch>
        </p:blipFill>
        <p:spPr>
          <a:xfrm>
            <a:off x="1023051" y="1629882"/>
            <a:ext cx="9763125" cy="876300"/>
          </a:xfrm>
          <a:prstGeom prst="rect">
            <a:avLst/>
          </a:prstGeom>
        </p:spPr>
      </p:pic>
      <p:pic>
        <p:nvPicPr>
          <p:cNvPr id="9" name="Picture 8">
            <a:extLst>
              <a:ext uri="{FF2B5EF4-FFF2-40B4-BE49-F238E27FC236}">
                <a16:creationId xmlns:a16="http://schemas.microsoft.com/office/drawing/2014/main" id="{CD8F3E31-3766-2C1F-193E-3FBA76B54C18}"/>
              </a:ext>
            </a:extLst>
          </p:cNvPr>
          <p:cNvPicPr>
            <a:picLocks noChangeAspect="1"/>
          </p:cNvPicPr>
          <p:nvPr/>
        </p:nvPicPr>
        <p:blipFill>
          <a:blip r:embed="rId4"/>
          <a:stretch>
            <a:fillRect/>
          </a:stretch>
        </p:blipFill>
        <p:spPr>
          <a:xfrm>
            <a:off x="1020724" y="2629551"/>
            <a:ext cx="10161181" cy="3725766"/>
          </a:xfrm>
          <a:prstGeom prst="rect">
            <a:avLst/>
          </a:prstGeom>
        </p:spPr>
      </p:pic>
    </p:spTree>
    <p:extLst>
      <p:ext uri="{BB962C8B-B14F-4D97-AF65-F5344CB8AC3E}">
        <p14:creationId xmlns:p14="http://schemas.microsoft.com/office/powerpoint/2010/main" val="547846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id="{35F32F93-9F66-F8D0-7576-CA5DF35D49B3}"/>
              </a:ext>
            </a:extLst>
          </p:cNvPr>
          <p:cNvSpPr/>
          <p:nvPr/>
        </p:nvSpPr>
        <p:spPr>
          <a:xfrm>
            <a:off x="595613" y="133256"/>
            <a:ext cx="10901185" cy="1089488"/>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6. </a:t>
            </a: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Chọn từ ngữ thay cho mỗi bông hoa để liên kết các câu trong đoạn văn dưới đây:</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95695949-1DE2-CA0A-D9CF-D8D29DDFBAB2}"/>
              </a:ext>
            </a:extLst>
          </p:cNvPr>
          <p:cNvSpPr/>
          <p:nvPr/>
        </p:nvSpPr>
        <p:spPr>
          <a:xfrm>
            <a:off x="318978" y="1360967"/>
            <a:ext cx="11363622" cy="5114262"/>
          </a:xfrm>
          <a:custGeom>
            <a:avLst/>
            <a:gdLst>
              <a:gd name="connsiteX0" fmla="*/ 0 w 11363622"/>
              <a:gd name="connsiteY0" fmla="*/ 720958 h 5114262"/>
              <a:gd name="connsiteX1" fmla="*/ 720958 w 11363622"/>
              <a:gd name="connsiteY1" fmla="*/ 0 h 5114262"/>
              <a:gd name="connsiteX2" fmla="*/ 1283188 w 11363622"/>
              <a:gd name="connsiteY2" fmla="*/ 0 h 5114262"/>
              <a:gd name="connsiteX3" fmla="*/ 1944635 w 11363622"/>
              <a:gd name="connsiteY3" fmla="*/ 0 h 5114262"/>
              <a:gd name="connsiteX4" fmla="*/ 2606082 w 11363622"/>
              <a:gd name="connsiteY4" fmla="*/ 0 h 5114262"/>
              <a:gd name="connsiteX5" fmla="*/ 3366746 w 11363622"/>
              <a:gd name="connsiteY5" fmla="*/ 0 h 5114262"/>
              <a:gd name="connsiteX6" fmla="*/ 3928976 w 11363622"/>
              <a:gd name="connsiteY6" fmla="*/ 0 h 5114262"/>
              <a:gd name="connsiteX7" fmla="*/ 4590423 w 11363622"/>
              <a:gd name="connsiteY7" fmla="*/ 0 h 5114262"/>
              <a:gd name="connsiteX8" fmla="*/ 5053436 w 11363622"/>
              <a:gd name="connsiteY8" fmla="*/ 0 h 5114262"/>
              <a:gd name="connsiteX9" fmla="*/ 5615666 w 11363622"/>
              <a:gd name="connsiteY9" fmla="*/ 0 h 5114262"/>
              <a:gd name="connsiteX10" fmla="*/ 6078679 w 11363622"/>
              <a:gd name="connsiteY10" fmla="*/ 0 h 5114262"/>
              <a:gd name="connsiteX11" fmla="*/ 6541692 w 11363622"/>
              <a:gd name="connsiteY11" fmla="*/ 0 h 5114262"/>
              <a:gd name="connsiteX12" fmla="*/ 7302356 w 11363622"/>
              <a:gd name="connsiteY12" fmla="*/ 0 h 5114262"/>
              <a:gd name="connsiteX13" fmla="*/ 8162237 w 11363622"/>
              <a:gd name="connsiteY13" fmla="*/ 0 h 5114262"/>
              <a:gd name="connsiteX14" fmla="*/ 8922902 w 11363622"/>
              <a:gd name="connsiteY14" fmla="*/ 0 h 5114262"/>
              <a:gd name="connsiteX15" fmla="*/ 9782783 w 11363622"/>
              <a:gd name="connsiteY15" fmla="*/ 0 h 5114262"/>
              <a:gd name="connsiteX16" fmla="*/ 10642664 w 11363622"/>
              <a:gd name="connsiteY16" fmla="*/ 0 h 5114262"/>
              <a:gd name="connsiteX17" fmla="*/ 11363622 w 11363622"/>
              <a:gd name="connsiteY17" fmla="*/ 720958 h 5114262"/>
              <a:gd name="connsiteX18" fmla="*/ 11363622 w 11363622"/>
              <a:gd name="connsiteY18" fmla="*/ 1296292 h 5114262"/>
              <a:gd name="connsiteX19" fmla="*/ 11363622 w 11363622"/>
              <a:gd name="connsiteY19" fmla="*/ 1981797 h 5114262"/>
              <a:gd name="connsiteX20" fmla="*/ 11363622 w 11363622"/>
              <a:gd name="connsiteY20" fmla="*/ 2593854 h 5114262"/>
              <a:gd name="connsiteX21" fmla="*/ 11363622 w 11363622"/>
              <a:gd name="connsiteY21" fmla="*/ 3205912 h 5114262"/>
              <a:gd name="connsiteX22" fmla="*/ 11363622 w 11363622"/>
              <a:gd name="connsiteY22" fmla="*/ 4393304 h 5114262"/>
              <a:gd name="connsiteX23" fmla="*/ 10642664 w 11363622"/>
              <a:gd name="connsiteY23" fmla="*/ 5114262 h 5114262"/>
              <a:gd name="connsiteX24" fmla="*/ 10278868 w 11363622"/>
              <a:gd name="connsiteY24" fmla="*/ 5114262 h 5114262"/>
              <a:gd name="connsiteX25" fmla="*/ 9518204 w 11363622"/>
              <a:gd name="connsiteY25" fmla="*/ 5114262 h 5114262"/>
              <a:gd name="connsiteX26" fmla="*/ 8757540 w 11363622"/>
              <a:gd name="connsiteY26" fmla="*/ 5114262 h 5114262"/>
              <a:gd name="connsiteX27" fmla="*/ 7996876 w 11363622"/>
              <a:gd name="connsiteY27" fmla="*/ 5114262 h 5114262"/>
              <a:gd name="connsiteX28" fmla="*/ 7633080 w 11363622"/>
              <a:gd name="connsiteY28" fmla="*/ 5114262 h 5114262"/>
              <a:gd name="connsiteX29" fmla="*/ 7269284 w 11363622"/>
              <a:gd name="connsiteY29" fmla="*/ 5114262 h 5114262"/>
              <a:gd name="connsiteX30" fmla="*/ 6806271 w 11363622"/>
              <a:gd name="connsiteY30" fmla="*/ 5114262 h 5114262"/>
              <a:gd name="connsiteX31" fmla="*/ 6045607 w 11363622"/>
              <a:gd name="connsiteY31" fmla="*/ 5114262 h 5114262"/>
              <a:gd name="connsiteX32" fmla="*/ 5284943 w 11363622"/>
              <a:gd name="connsiteY32" fmla="*/ 5114262 h 5114262"/>
              <a:gd name="connsiteX33" fmla="*/ 4821930 w 11363622"/>
              <a:gd name="connsiteY33" fmla="*/ 5114262 h 5114262"/>
              <a:gd name="connsiteX34" fmla="*/ 3962049 w 11363622"/>
              <a:gd name="connsiteY34" fmla="*/ 5114262 h 5114262"/>
              <a:gd name="connsiteX35" fmla="*/ 3102167 w 11363622"/>
              <a:gd name="connsiteY35" fmla="*/ 5114262 h 5114262"/>
              <a:gd name="connsiteX36" fmla="*/ 2738372 w 11363622"/>
              <a:gd name="connsiteY36" fmla="*/ 5114262 h 5114262"/>
              <a:gd name="connsiteX37" fmla="*/ 1977707 w 11363622"/>
              <a:gd name="connsiteY37" fmla="*/ 5114262 h 5114262"/>
              <a:gd name="connsiteX38" fmla="*/ 720958 w 11363622"/>
              <a:gd name="connsiteY38" fmla="*/ 5114262 h 5114262"/>
              <a:gd name="connsiteX39" fmla="*/ 0 w 11363622"/>
              <a:gd name="connsiteY39" fmla="*/ 4393304 h 5114262"/>
              <a:gd name="connsiteX40" fmla="*/ 0 w 11363622"/>
              <a:gd name="connsiteY40" fmla="*/ 3854693 h 5114262"/>
              <a:gd name="connsiteX41" fmla="*/ 0 w 11363622"/>
              <a:gd name="connsiteY41" fmla="*/ 3316083 h 5114262"/>
              <a:gd name="connsiteX42" fmla="*/ 0 w 11363622"/>
              <a:gd name="connsiteY42" fmla="*/ 2740748 h 5114262"/>
              <a:gd name="connsiteX43" fmla="*/ 0 w 11363622"/>
              <a:gd name="connsiteY43" fmla="*/ 2128691 h 5114262"/>
              <a:gd name="connsiteX44" fmla="*/ 0 w 11363622"/>
              <a:gd name="connsiteY44" fmla="*/ 1443186 h 5114262"/>
              <a:gd name="connsiteX45" fmla="*/ 0 w 11363622"/>
              <a:gd name="connsiteY45" fmla="*/ 720958 h 5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114262" fill="none" extrusionOk="0">
                <a:moveTo>
                  <a:pt x="0" y="720958"/>
                </a:moveTo>
                <a:cubicBezTo>
                  <a:pt x="62688" y="351814"/>
                  <a:pt x="356228" y="28684"/>
                  <a:pt x="720958" y="0"/>
                </a:cubicBezTo>
                <a:cubicBezTo>
                  <a:pt x="931457" y="6830"/>
                  <a:pt x="1065258" y="-12044"/>
                  <a:pt x="1283188" y="0"/>
                </a:cubicBezTo>
                <a:cubicBezTo>
                  <a:pt x="1501118" y="12044"/>
                  <a:pt x="1704047" y="13460"/>
                  <a:pt x="1944635" y="0"/>
                </a:cubicBezTo>
                <a:cubicBezTo>
                  <a:pt x="2185223" y="-13460"/>
                  <a:pt x="2411829" y="11531"/>
                  <a:pt x="2606082" y="0"/>
                </a:cubicBezTo>
                <a:cubicBezTo>
                  <a:pt x="2800335" y="-11531"/>
                  <a:pt x="3163916" y="35219"/>
                  <a:pt x="3366746" y="0"/>
                </a:cubicBezTo>
                <a:cubicBezTo>
                  <a:pt x="3569576" y="-35219"/>
                  <a:pt x="3695354" y="-12003"/>
                  <a:pt x="3928976" y="0"/>
                </a:cubicBezTo>
                <a:cubicBezTo>
                  <a:pt x="4162598" y="12003"/>
                  <a:pt x="4267661" y="15306"/>
                  <a:pt x="4590423" y="0"/>
                </a:cubicBezTo>
                <a:cubicBezTo>
                  <a:pt x="4913185" y="-15306"/>
                  <a:pt x="4931907" y="10970"/>
                  <a:pt x="5053436" y="0"/>
                </a:cubicBezTo>
                <a:cubicBezTo>
                  <a:pt x="5174965" y="-10970"/>
                  <a:pt x="5372902" y="1932"/>
                  <a:pt x="5615666" y="0"/>
                </a:cubicBezTo>
                <a:cubicBezTo>
                  <a:pt x="5858430" y="-1932"/>
                  <a:pt x="5945112" y="14020"/>
                  <a:pt x="6078679" y="0"/>
                </a:cubicBezTo>
                <a:cubicBezTo>
                  <a:pt x="6212246" y="-14020"/>
                  <a:pt x="6446666" y="-8851"/>
                  <a:pt x="6541692" y="0"/>
                </a:cubicBezTo>
                <a:cubicBezTo>
                  <a:pt x="6636718" y="8851"/>
                  <a:pt x="7143282" y="-21079"/>
                  <a:pt x="7302356" y="0"/>
                </a:cubicBezTo>
                <a:cubicBezTo>
                  <a:pt x="7461430" y="21079"/>
                  <a:pt x="7733342" y="39881"/>
                  <a:pt x="8162237" y="0"/>
                </a:cubicBezTo>
                <a:cubicBezTo>
                  <a:pt x="8591132" y="-39881"/>
                  <a:pt x="8570190" y="-1771"/>
                  <a:pt x="8922902" y="0"/>
                </a:cubicBezTo>
                <a:cubicBezTo>
                  <a:pt x="9275615" y="1771"/>
                  <a:pt x="9424355" y="-42126"/>
                  <a:pt x="9782783" y="0"/>
                </a:cubicBezTo>
                <a:cubicBezTo>
                  <a:pt x="10141211" y="42126"/>
                  <a:pt x="10448984" y="-21553"/>
                  <a:pt x="10642664" y="0"/>
                </a:cubicBezTo>
                <a:cubicBezTo>
                  <a:pt x="11029292" y="36958"/>
                  <a:pt x="11385521" y="317061"/>
                  <a:pt x="11363622" y="720958"/>
                </a:cubicBezTo>
                <a:cubicBezTo>
                  <a:pt x="11370971" y="1004686"/>
                  <a:pt x="11346436" y="1049204"/>
                  <a:pt x="11363622" y="1296292"/>
                </a:cubicBezTo>
                <a:cubicBezTo>
                  <a:pt x="11380808" y="1543380"/>
                  <a:pt x="11338006" y="1780297"/>
                  <a:pt x="11363622" y="1981797"/>
                </a:cubicBezTo>
                <a:cubicBezTo>
                  <a:pt x="11389238" y="2183298"/>
                  <a:pt x="11347603" y="2324163"/>
                  <a:pt x="11363622" y="2593854"/>
                </a:cubicBezTo>
                <a:cubicBezTo>
                  <a:pt x="11379641" y="2863545"/>
                  <a:pt x="11344885" y="2934581"/>
                  <a:pt x="11363622" y="3205912"/>
                </a:cubicBezTo>
                <a:cubicBezTo>
                  <a:pt x="11382359" y="3477243"/>
                  <a:pt x="11336303" y="4148192"/>
                  <a:pt x="11363622" y="4393304"/>
                </a:cubicBezTo>
                <a:cubicBezTo>
                  <a:pt x="11368316" y="4741227"/>
                  <a:pt x="11081963" y="5148239"/>
                  <a:pt x="10642664" y="5114262"/>
                </a:cubicBezTo>
                <a:cubicBezTo>
                  <a:pt x="10506074" y="5126447"/>
                  <a:pt x="10355598" y="5111399"/>
                  <a:pt x="10278868" y="5114262"/>
                </a:cubicBezTo>
                <a:cubicBezTo>
                  <a:pt x="10202138" y="5117125"/>
                  <a:pt x="9852689" y="5086859"/>
                  <a:pt x="9518204" y="5114262"/>
                </a:cubicBezTo>
                <a:cubicBezTo>
                  <a:pt x="9183719" y="5141665"/>
                  <a:pt x="9039248" y="5127780"/>
                  <a:pt x="8757540" y="5114262"/>
                </a:cubicBezTo>
                <a:cubicBezTo>
                  <a:pt x="8475832" y="5100744"/>
                  <a:pt x="8281086" y="5141423"/>
                  <a:pt x="7996876" y="5114262"/>
                </a:cubicBezTo>
                <a:cubicBezTo>
                  <a:pt x="7712666" y="5087101"/>
                  <a:pt x="7779706" y="5117079"/>
                  <a:pt x="7633080" y="5114262"/>
                </a:cubicBezTo>
                <a:cubicBezTo>
                  <a:pt x="7486454" y="5111445"/>
                  <a:pt x="7400055" y="5097432"/>
                  <a:pt x="7269284" y="5114262"/>
                </a:cubicBezTo>
                <a:cubicBezTo>
                  <a:pt x="7138513" y="5131092"/>
                  <a:pt x="7014497" y="5120747"/>
                  <a:pt x="6806271" y="5114262"/>
                </a:cubicBezTo>
                <a:cubicBezTo>
                  <a:pt x="6598045" y="5107777"/>
                  <a:pt x="6424370" y="5113745"/>
                  <a:pt x="6045607" y="5114262"/>
                </a:cubicBezTo>
                <a:cubicBezTo>
                  <a:pt x="5666844" y="5114779"/>
                  <a:pt x="5521138" y="5148734"/>
                  <a:pt x="5284943" y="5114262"/>
                </a:cubicBezTo>
                <a:cubicBezTo>
                  <a:pt x="5048748" y="5079790"/>
                  <a:pt x="4931392" y="5100953"/>
                  <a:pt x="4821930" y="5114262"/>
                </a:cubicBezTo>
                <a:cubicBezTo>
                  <a:pt x="4712468" y="5127571"/>
                  <a:pt x="4293403" y="5110296"/>
                  <a:pt x="3962049" y="5114262"/>
                </a:cubicBezTo>
                <a:cubicBezTo>
                  <a:pt x="3630695" y="5118228"/>
                  <a:pt x="3361019" y="5125965"/>
                  <a:pt x="3102167" y="5114262"/>
                </a:cubicBezTo>
                <a:cubicBezTo>
                  <a:pt x="2843315" y="5102559"/>
                  <a:pt x="2866810" y="5132180"/>
                  <a:pt x="2738372" y="5114262"/>
                </a:cubicBezTo>
                <a:cubicBezTo>
                  <a:pt x="2609934" y="5096344"/>
                  <a:pt x="2298071" y="5146987"/>
                  <a:pt x="1977707" y="5114262"/>
                </a:cubicBezTo>
                <a:cubicBezTo>
                  <a:pt x="1657344" y="5081537"/>
                  <a:pt x="1174603" y="5172624"/>
                  <a:pt x="720958" y="5114262"/>
                </a:cubicBezTo>
                <a:cubicBezTo>
                  <a:pt x="347085" y="5184390"/>
                  <a:pt x="-43856" y="4869333"/>
                  <a:pt x="0" y="4393304"/>
                </a:cubicBezTo>
                <a:cubicBezTo>
                  <a:pt x="-12695" y="4282151"/>
                  <a:pt x="-17149" y="3969261"/>
                  <a:pt x="0" y="3854693"/>
                </a:cubicBezTo>
                <a:cubicBezTo>
                  <a:pt x="17149" y="3740125"/>
                  <a:pt x="-7653" y="3439773"/>
                  <a:pt x="0" y="3316083"/>
                </a:cubicBezTo>
                <a:cubicBezTo>
                  <a:pt x="7653" y="3192393"/>
                  <a:pt x="-23996" y="2983486"/>
                  <a:pt x="0" y="2740748"/>
                </a:cubicBezTo>
                <a:cubicBezTo>
                  <a:pt x="23996" y="2498010"/>
                  <a:pt x="-11893" y="2326351"/>
                  <a:pt x="0" y="2128691"/>
                </a:cubicBezTo>
                <a:cubicBezTo>
                  <a:pt x="11893" y="1931031"/>
                  <a:pt x="-27900" y="1678377"/>
                  <a:pt x="0" y="1443186"/>
                </a:cubicBezTo>
                <a:cubicBezTo>
                  <a:pt x="27900" y="1207996"/>
                  <a:pt x="15794" y="1008631"/>
                  <a:pt x="0" y="720958"/>
                </a:cubicBezTo>
                <a:close/>
              </a:path>
              <a:path w="11363622" h="5114262" stroke="0" extrusionOk="0">
                <a:moveTo>
                  <a:pt x="0" y="720958"/>
                </a:moveTo>
                <a:cubicBezTo>
                  <a:pt x="-24411" y="348405"/>
                  <a:pt x="334968" y="51538"/>
                  <a:pt x="720958" y="0"/>
                </a:cubicBezTo>
                <a:cubicBezTo>
                  <a:pt x="813969" y="6694"/>
                  <a:pt x="1048793" y="-16163"/>
                  <a:pt x="1183971" y="0"/>
                </a:cubicBezTo>
                <a:cubicBezTo>
                  <a:pt x="1319149" y="16163"/>
                  <a:pt x="1606454" y="26450"/>
                  <a:pt x="1746201" y="0"/>
                </a:cubicBezTo>
                <a:cubicBezTo>
                  <a:pt x="1885948" y="-26450"/>
                  <a:pt x="1995435" y="-16755"/>
                  <a:pt x="2109997" y="0"/>
                </a:cubicBezTo>
                <a:cubicBezTo>
                  <a:pt x="2224559" y="16755"/>
                  <a:pt x="2710206" y="-3554"/>
                  <a:pt x="2870661" y="0"/>
                </a:cubicBezTo>
                <a:cubicBezTo>
                  <a:pt x="3031116" y="3554"/>
                  <a:pt x="3137116" y="-11081"/>
                  <a:pt x="3234457" y="0"/>
                </a:cubicBezTo>
                <a:cubicBezTo>
                  <a:pt x="3331798" y="11081"/>
                  <a:pt x="3614570" y="-353"/>
                  <a:pt x="3895904" y="0"/>
                </a:cubicBezTo>
                <a:cubicBezTo>
                  <a:pt x="4177238" y="353"/>
                  <a:pt x="4162159" y="9324"/>
                  <a:pt x="4358917" y="0"/>
                </a:cubicBezTo>
                <a:cubicBezTo>
                  <a:pt x="4555675" y="-9324"/>
                  <a:pt x="4655063" y="-3561"/>
                  <a:pt x="4821930" y="0"/>
                </a:cubicBezTo>
                <a:cubicBezTo>
                  <a:pt x="4988797" y="3561"/>
                  <a:pt x="5108615" y="3575"/>
                  <a:pt x="5185726" y="0"/>
                </a:cubicBezTo>
                <a:cubicBezTo>
                  <a:pt x="5262837" y="-3575"/>
                  <a:pt x="5415352" y="-2214"/>
                  <a:pt x="5549522" y="0"/>
                </a:cubicBezTo>
                <a:cubicBezTo>
                  <a:pt x="5683692" y="2214"/>
                  <a:pt x="5878157" y="-16449"/>
                  <a:pt x="6012535" y="0"/>
                </a:cubicBezTo>
                <a:cubicBezTo>
                  <a:pt x="6146913" y="16449"/>
                  <a:pt x="6347513" y="-20092"/>
                  <a:pt x="6574765" y="0"/>
                </a:cubicBezTo>
                <a:cubicBezTo>
                  <a:pt x="6802017" y="20092"/>
                  <a:pt x="7140874" y="33150"/>
                  <a:pt x="7335429" y="0"/>
                </a:cubicBezTo>
                <a:cubicBezTo>
                  <a:pt x="7529984" y="-33150"/>
                  <a:pt x="7747693" y="19011"/>
                  <a:pt x="7996876" y="0"/>
                </a:cubicBezTo>
                <a:cubicBezTo>
                  <a:pt x="8246059" y="-19011"/>
                  <a:pt x="8313912" y="-478"/>
                  <a:pt x="8559106" y="0"/>
                </a:cubicBezTo>
                <a:cubicBezTo>
                  <a:pt x="8804300" y="478"/>
                  <a:pt x="8967898" y="9852"/>
                  <a:pt x="9121336" y="0"/>
                </a:cubicBezTo>
                <a:cubicBezTo>
                  <a:pt x="9274774" y="-9852"/>
                  <a:pt x="9410907" y="-16940"/>
                  <a:pt x="9584349" y="0"/>
                </a:cubicBezTo>
                <a:cubicBezTo>
                  <a:pt x="9757791" y="16940"/>
                  <a:pt x="10331956" y="-7671"/>
                  <a:pt x="10642664" y="0"/>
                </a:cubicBezTo>
                <a:cubicBezTo>
                  <a:pt x="11003925" y="20015"/>
                  <a:pt x="11442201" y="317773"/>
                  <a:pt x="11363622" y="720958"/>
                </a:cubicBezTo>
                <a:cubicBezTo>
                  <a:pt x="11386791" y="938123"/>
                  <a:pt x="11374128" y="1065292"/>
                  <a:pt x="11363622" y="1369739"/>
                </a:cubicBezTo>
                <a:cubicBezTo>
                  <a:pt x="11353116" y="1674186"/>
                  <a:pt x="11389512" y="1830819"/>
                  <a:pt x="11363622" y="1981797"/>
                </a:cubicBezTo>
                <a:cubicBezTo>
                  <a:pt x="11337732" y="2132775"/>
                  <a:pt x="11339142" y="2339700"/>
                  <a:pt x="11363622" y="2520408"/>
                </a:cubicBezTo>
                <a:cubicBezTo>
                  <a:pt x="11388102" y="2701116"/>
                  <a:pt x="11377503" y="3002394"/>
                  <a:pt x="11363622" y="3205912"/>
                </a:cubicBezTo>
                <a:cubicBezTo>
                  <a:pt x="11349741" y="3409430"/>
                  <a:pt x="11391439" y="3598438"/>
                  <a:pt x="11363622" y="3781246"/>
                </a:cubicBezTo>
                <a:cubicBezTo>
                  <a:pt x="11335805" y="3964054"/>
                  <a:pt x="11337444" y="4209585"/>
                  <a:pt x="11363622" y="4393304"/>
                </a:cubicBezTo>
                <a:cubicBezTo>
                  <a:pt x="11338084" y="4779778"/>
                  <a:pt x="11064303" y="5077809"/>
                  <a:pt x="10642664" y="5114262"/>
                </a:cubicBezTo>
                <a:cubicBezTo>
                  <a:pt x="10273370" y="5079140"/>
                  <a:pt x="10086186" y="5087852"/>
                  <a:pt x="9882000" y="5114262"/>
                </a:cubicBezTo>
                <a:cubicBezTo>
                  <a:pt x="9677814" y="5140672"/>
                  <a:pt x="9594506" y="5105338"/>
                  <a:pt x="9418987" y="5114262"/>
                </a:cubicBezTo>
                <a:cubicBezTo>
                  <a:pt x="9243468" y="5123186"/>
                  <a:pt x="8960980" y="5122390"/>
                  <a:pt x="8757540" y="5114262"/>
                </a:cubicBezTo>
                <a:cubicBezTo>
                  <a:pt x="8554100" y="5106134"/>
                  <a:pt x="8488196" y="5113461"/>
                  <a:pt x="8393744" y="5114262"/>
                </a:cubicBezTo>
                <a:cubicBezTo>
                  <a:pt x="8299292" y="5115063"/>
                  <a:pt x="8184355" y="5107620"/>
                  <a:pt x="8029948" y="5114262"/>
                </a:cubicBezTo>
                <a:cubicBezTo>
                  <a:pt x="7875541" y="5120904"/>
                  <a:pt x="7743379" y="5109118"/>
                  <a:pt x="7566935" y="5114262"/>
                </a:cubicBezTo>
                <a:cubicBezTo>
                  <a:pt x="7390491" y="5119406"/>
                  <a:pt x="7054206" y="5090039"/>
                  <a:pt x="6905488" y="5114262"/>
                </a:cubicBezTo>
                <a:cubicBezTo>
                  <a:pt x="6756770" y="5138485"/>
                  <a:pt x="6531549" y="5117912"/>
                  <a:pt x="6343258" y="5114262"/>
                </a:cubicBezTo>
                <a:cubicBezTo>
                  <a:pt x="6154967" y="5110613"/>
                  <a:pt x="5978912" y="5092195"/>
                  <a:pt x="5781028" y="5114262"/>
                </a:cubicBezTo>
                <a:cubicBezTo>
                  <a:pt x="5583144" y="5136330"/>
                  <a:pt x="5399880" y="5115193"/>
                  <a:pt x="5218798" y="5114262"/>
                </a:cubicBezTo>
                <a:cubicBezTo>
                  <a:pt x="5037716" y="5113332"/>
                  <a:pt x="4693411" y="5099707"/>
                  <a:pt x="4557351" y="5114262"/>
                </a:cubicBezTo>
                <a:cubicBezTo>
                  <a:pt x="4421291" y="5128817"/>
                  <a:pt x="4053884" y="5116664"/>
                  <a:pt x="3697470" y="5114262"/>
                </a:cubicBezTo>
                <a:cubicBezTo>
                  <a:pt x="3341056" y="5111860"/>
                  <a:pt x="3408252" y="5107004"/>
                  <a:pt x="3234457" y="5114262"/>
                </a:cubicBezTo>
                <a:cubicBezTo>
                  <a:pt x="3060662" y="5121520"/>
                  <a:pt x="2612122" y="5077920"/>
                  <a:pt x="2374576" y="5114262"/>
                </a:cubicBezTo>
                <a:cubicBezTo>
                  <a:pt x="2137030" y="5150604"/>
                  <a:pt x="1989958" y="5127922"/>
                  <a:pt x="1713129" y="5114262"/>
                </a:cubicBezTo>
                <a:cubicBezTo>
                  <a:pt x="1436300" y="5100602"/>
                  <a:pt x="1034521" y="5125132"/>
                  <a:pt x="720958" y="5114262"/>
                </a:cubicBezTo>
                <a:cubicBezTo>
                  <a:pt x="387914" y="5132805"/>
                  <a:pt x="14719" y="4767425"/>
                  <a:pt x="0" y="4393304"/>
                </a:cubicBezTo>
                <a:cubicBezTo>
                  <a:pt x="16294" y="4120197"/>
                  <a:pt x="16086" y="3853029"/>
                  <a:pt x="0" y="3707799"/>
                </a:cubicBezTo>
                <a:cubicBezTo>
                  <a:pt x="-16086" y="3562569"/>
                  <a:pt x="-4270" y="3372095"/>
                  <a:pt x="0" y="3132465"/>
                </a:cubicBezTo>
                <a:cubicBezTo>
                  <a:pt x="4270" y="2892835"/>
                  <a:pt x="-21425" y="2675692"/>
                  <a:pt x="0" y="2446961"/>
                </a:cubicBezTo>
                <a:cubicBezTo>
                  <a:pt x="21425" y="2218230"/>
                  <a:pt x="-11174" y="1957773"/>
                  <a:pt x="0" y="1798179"/>
                </a:cubicBezTo>
                <a:cubicBezTo>
                  <a:pt x="11174" y="1638585"/>
                  <a:pt x="5543" y="982871"/>
                  <a:pt x="0" y="720958"/>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64700831-0D06-1035-4E08-79232598C994}"/>
              </a:ext>
            </a:extLst>
          </p:cNvPr>
          <p:cNvSpPr txBox="1"/>
          <p:nvPr/>
        </p:nvSpPr>
        <p:spPr>
          <a:xfrm>
            <a:off x="786810" y="1562985"/>
            <a:ext cx="10324214" cy="4708981"/>
          </a:xfrm>
          <a:prstGeom prst="rect">
            <a:avLst/>
          </a:prstGeom>
          <a:noFill/>
        </p:spPr>
        <p:txBody>
          <a:bodyPr wrap="square" rtlCol="0">
            <a:spAutoFit/>
          </a:bodyPr>
          <a:lstStyle/>
          <a:p>
            <a:pPr algn="just"/>
            <a:r>
              <a:rPr lang="en-US" sz="3000" b="0" i="0" dirty="0">
                <a:solidFill>
                  <a:srgbClr val="000000"/>
                </a:solidFill>
                <a:effectLst/>
                <a:latin typeface="Cambria" panose="02040503050406030204" pitchFamily="18" charset="0"/>
                <a:ea typeface="Cambria" panose="02040503050406030204" pitchFamily="18" charset="0"/>
              </a:rPr>
              <a:t>   </a:t>
            </a:r>
            <a:r>
              <a:rPr lang="vi-VN" sz="3000" b="0" i="0" dirty="0">
                <a:solidFill>
                  <a:srgbClr val="000000"/>
                </a:solidFill>
                <a:effectLst/>
                <a:latin typeface="Cambria" panose="02040503050406030204" pitchFamily="18" charset="0"/>
                <a:ea typeface="Cambria" panose="02040503050406030204" pitchFamily="18" charset="0"/>
              </a:rPr>
              <a:t>Tôi định ngủ một giấc. </a:t>
            </a:r>
            <a:r>
              <a:rPr lang="vi-VN" sz="3000" b="1" i="0" dirty="0">
                <a:solidFill>
                  <a:srgbClr val="000000"/>
                </a:solidFill>
                <a:effectLst/>
                <a:latin typeface="Cambria" panose="02040503050406030204" pitchFamily="18" charset="0"/>
                <a:ea typeface="Cambria" panose="02040503050406030204" pitchFamily="18" charset="0"/>
              </a:rPr>
              <a:t>Nhưng</a:t>
            </a:r>
            <a:r>
              <a:rPr lang="vi-VN" sz="3000" b="0" i="0" dirty="0">
                <a:solidFill>
                  <a:srgbClr val="000000"/>
                </a:solidFill>
                <a:effectLst/>
                <a:latin typeface="Cambria" panose="02040503050406030204" pitchFamily="18" charset="0"/>
                <a:ea typeface="Cambria" panose="02040503050406030204" pitchFamily="18" charset="0"/>
              </a:rPr>
              <a:t> những mảng màu rực rỡ ngoài ô cửa đã kéo tôi ra khỏi giấc ngủ. </a:t>
            </a:r>
            <a:r>
              <a:rPr lang="vi-VN" sz="3000" b="1" i="0" dirty="0">
                <a:solidFill>
                  <a:srgbClr val="000000"/>
                </a:solidFill>
                <a:effectLst/>
                <a:latin typeface="Cambria" panose="02040503050406030204" pitchFamily="18" charset="0"/>
                <a:ea typeface="Cambria" panose="02040503050406030204" pitchFamily="18" charset="0"/>
              </a:rPr>
              <a:t>Ban đầu</a:t>
            </a:r>
            <a:r>
              <a:rPr lang="vi-VN" sz="3000" b="0" i="0" dirty="0">
                <a:solidFill>
                  <a:srgbClr val="000000"/>
                </a:solidFill>
                <a:effectLst/>
                <a:latin typeface="Cambria" panose="02040503050406030204" pitchFamily="18" charset="0"/>
                <a:ea typeface="Cambria" panose="02040503050406030204" pitchFamily="18" charset="0"/>
              </a:rPr>
              <a:t>, tôi chỉ thấy màu xanh. Nhìn từ trên máy bay, Ấn Độ Dương trắng như viên đá lam ngọc lấp lánh, còn đảo Ma-đa-ga-xca thì như viên ngọc lục bảo đính trên viên đá này. </a:t>
            </a:r>
            <a:r>
              <a:rPr lang="vi-VN" sz="3000" b="1" i="0" dirty="0">
                <a:solidFill>
                  <a:srgbClr val="000000"/>
                </a:solidFill>
                <a:effectLst/>
                <a:latin typeface="Cambria" panose="02040503050406030204" pitchFamily="18" charset="0"/>
                <a:ea typeface="Cambria" panose="02040503050406030204" pitchFamily="18" charset="0"/>
              </a:rPr>
              <a:t>Sau đó</a:t>
            </a:r>
            <a:r>
              <a:rPr lang="vi-VN" sz="3000" b="0" i="0" dirty="0">
                <a:solidFill>
                  <a:srgbClr val="000000"/>
                </a:solidFill>
                <a:effectLst/>
                <a:latin typeface="Cambria" panose="02040503050406030204" pitchFamily="18" charset="0"/>
                <a:ea typeface="Cambria" panose="02040503050406030204" pitchFamily="18" charset="0"/>
              </a:rPr>
              <a:t>, tôi mới thấy giữa dải màu xanh tuyệt đẹp, thỉnh thoảng lộ ra khoảng màu nâu đỏ. Đó chính là những nơi rừng bị chặt phá. Nhìn từ trên cao, chúng như những vết thương của rừng già vậy. </a:t>
            </a:r>
            <a:r>
              <a:rPr lang="vi-VN" sz="3000" b="1" i="0" dirty="0">
                <a:solidFill>
                  <a:srgbClr val="000000"/>
                </a:solidFill>
                <a:effectLst/>
                <a:latin typeface="Cambria" panose="02040503050406030204" pitchFamily="18" charset="0"/>
                <a:ea typeface="Cambria" panose="02040503050406030204" pitchFamily="18" charset="0"/>
              </a:rPr>
              <a:t>Thế là</a:t>
            </a:r>
            <a:r>
              <a:rPr lang="vi-VN" sz="3000" b="0" i="0" dirty="0">
                <a:solidFill>
                  <a:srgbClr val="000000"/>
                </a:solidFill>
                <a:effectLst/>
                <a:latin typeface="Cambria" panose="02040503050406030204" pitchFamily="18" charset="0"/>
                <a:ea typeface="Cambria" panose="02040503050406030204" pitchFamily="18" charset="0"/>
              </a:rPr>
              <a:t> dù chưa đặt chân lên Ma-đa-ga-xca, tôi đã cảm thấy xót xa như chính mình bị thương tổn...</a:t>
            </a:r>
            <a:endParaRPr lang="en-US" sz="3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14820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D730E6-6BD1-9824-F325-F2DEFADBE18F}"/>
              </a:ext>
            </a:extLst>
          </p:cNvPr>
          <p:cNvPicPr>
            <a:picLocks noChangeAspect="1"/>
          </p:cNvPicPr>
          <p:nvPr/>
        </p:nvPicPr>
        <p:blipFill rotWithShape="1">
          <a:blip r:embed="rId2"/>
          <a:srcRect l="968" r="1048"/>
          <a:stretch/>
        </p:blipFill>
        <p:spPr>
          <a:xfrm>
            <a:off x="0" y="0"/>
            <a:ext cx="12192000" cy="6854653"/>
          </a:xfrm>
          <a:prstGeom prst="rect">
            <a:avLst/>
          </a:prstGeom>
        </p:spPr>
      </p:pic>
      <p:pic>
        <p:nvPicPr>
          <p:cNvPr id="2" name="Picture 1">
            <a:extLst>
              <a:ext uri="{FF2B5EF4-FFF2-40B4-BE49-F238E27FC236}">
                <a16:creationId xmlns:a16="http://schemas.microsoft.com/office/drawing/2014/main" id="{B6CAA33C-C17C-4C42-3DFB-4FBFE6D4D1CF}"/>
              </a:ext>
            </a:extLst>
          </p:cNvPr>
          <p:cNvPicPr>
            <a:picLocks noChangeAspect="1"/>
          </p:cNvPicPr>
          <p:nvPr/>
        </p:nvPicPr>
        <p:blipFill>
          <a:blip r:embed="rId3"/>
          <a:stretch>
            <a:fillRect/>
          </a:stretch>
        </p:blipFill>
        <p:spPr>
          <a:xfrm>
            <a:off x="2428865" y="1206669"/>
            <a:ext cx="7376799" cy="4529721"/>
          </a:xfrm>
          <a:prstGeom prst="rect">
            <a:avLst/>
          </a:prstGeom>
        </p:spPr>
      </p:pic>
    </p:spTree>
    <p:extLst>
      <p:ext uri="{BB962C8B-B14F-4D97-AF65-F5344CB8AC3E}">
        <p14:creationId xmlns:p14="http://schemas.microsoft.com/office/powerpoint/2010/main" val="3440363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275759" y="2934585"/>
            <a:ext cx="2350483" cy="382319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endParaRPr lang="en-US"/>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1970844" y="370930"/>
            <a:ext cx="9735603" cy="4881554"/>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id="{57BA7149-1294-88C3-8BC8-C87FFCE93969}"/>
                </a:ext>
              </a:extLst>
            </p:cNvPr>
            <p:cNvSpPr txBox="1"/>
            <p:nvPr/>
          </p:nvSpPr>
          <p:spPr>
            <a:xfrm>
              <a:off x="4882084" y="1395584"/>
              <a:ext cx="5376756" cy="185182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vi-VN" sz="3200" b="0" i="0" dirty="0">
                  <a:solidFill>
                    <a:srgbClr val="000000"/>
                  </a:solidFill>
                  <a:effectLst/>
                  <a:latin typeface="Cambria" panose="02040503050406030204" pitchFamily="18" charset="0"/>
                  <a:ea typeface="Cambria" panose="02040503050406030204" pitchFamily="18" charset="0"/>
                </a:rPr>
                <a:t>– Nêu tên bài thơ có chứa các dòng trên.</a:t>
              </a:r>
            </a:p>
            <a:p>
              <a:pPr algn="just"/>
              <a:r>
                <a:rPr lang="vi-VN" sz="3200" b="0" i="0" dirty="0">
                  <a:solidFill>
                    <a:srgbClr val="000000"/>
                  </a:solidFill>
                  <a:effectLst/>
                  <a:latin typeface="Cambria" panose="02040503050406030204" pitchFamily="18" charset="0"/>
                  <a:ea typeface="Cambria" panose="02040503050406030204" pitchFamily="18" charset="0"/>
                </a:rPr>
                <a:t>– Trong mỗi bài thơ, em thích hình ảnh nào nhất? Vì sao?</a:t>
              </a:r>
            </a:p>
            <a:p>
              <a:pPr algn="just"/>
              <a:r>
                <a:rPr lang="vi-VN" sz="3200" b="0" i="0" dirty="0">
                  <a:solidFill>
                    <a:srgbClr val="000000"/>
                  </a:solidFill>
                  <a:effectLst/>
                  <a:latin typeface="Cambria" panose="02040503050406030204" pitchFamily="18" charset="0"/>
                  <a:ea typeface="Cambria" panose="02040503050406030204" pitchFamily="18" charset="0"/>
                </a:rPr>
                <a:t>– Đọc thuộc lòng 2 – 3 khổ thơ em thích của một trong những bài thơ trên.</a:t>
              </a:r>
            </a:p>
          </p:txBody>
        </p:sp>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39353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randombar(horizontal)">
                                      <p:cBhvr>
                                        <p:cTn id="1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2" name="Rectangle: Rounded Corners 2">
            <a:extLst>
              <a:ext uri="{FF2B5EF4-FFF2-40B4-BE49-F238E27FC236}">
                <a16:creationId xmlns:a16="http://schemas.microsoft.com/office/drawing/2014/main" id="{FBF615D0-497D-E1E0-C347-ABF63997430F}"/>
              </a:ext>
            </a:extLst>
          </p:cNvPr>
          <p:cNvSpPr/>
          <p:nvPr/>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pic>
        <p:nvPicPr>
          <p:cNvPr id="4" name="Picture 3">
            <a:extLst>
              <a:ext uri="{FF2B5EF4-FFF2-40B4-BE49-F238E27FC236}">
                <a16:creationId xmlns:a16="http://schemas.microsoft.com/office/drawing/2014/main" id="{7FAB9E25-A6A0-117A-6D41-629F48162E45}"/>
              </a:ext>
            </a:extLst>
          </p:cNvPr>
          <p:cNvPicPr>
            <a:picLocks noChangeAspect="1"/>
          </p:cNvPicPr>
          <p:nvPr/>
        </p:nvPicPr>
        <p:blipFill>
          <a:blip r:embed="rId5"/>
          <a:stretch>
            <a:fillRect/>
          </a:stretch>
        </p:blipFill>
        <p:spPr>
          <a:xfrm>
            <a:off x="2815856" y="1213109"/>
            <a:ext cx="5829232" cy="2029822"/>
          </a:xfrm>
          <a:prstGeom prst="rect">
            <a:avLst/>
          </a:prstGeom>
        </p:spPr>
      </p:pic>
      <p:sp>
        <p:nvSpPr>
          <p:cNvPr id="5" name="Plaque 4">
            <a:extLst>
              <a:ext uri="{FF2B5EF4-FFF2-40B4-BE49-F238E27FC236}">
                <a16:creationId xmlns:a16="http://schemas.microsoft.com/office/drawing/2014/main" id="{A7B142D3-7CE6-2865-86CE-E60F83DB1A19}"/>
              </a:ext>
            </a:extLst>
          </p:cNvPr>
          <p:cNvSpPr/>
          <p:nvPr/>
        </p:nvSpPr>
        <p:spPr>
          <a:xfrm>
            <a:off x="1553819" y="3509083"/>
            <a:ext cx="9081010" cy="1349996"/>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Cambria" panose="02040503050406030204" pitchFamily="18" charset="0"/>
                <a:ea typeface="Cambria" panose="02040503050406030204" pitchFamily="18" charset="0"/>
              </a:rPr>
              <a:t>Hạt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Gạo</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Làng</a:t>
            </a:r>
            <a:r>
              <a:rPr lang="en-US" sz="4000" b="1" dirty="0">
                <a:solidFill>
                  <a:srgbClr val="FF0000"/>
                </a:solidFill>
                <a:latin typeface="Cambria" panose="02040503050406030204" pitchFamily="18" charset="0"/>
                <a:ea typeface="Cambria" panose="02040503050406030204" pitchFamily="18" charset="0"/>
              </a:rPr>
              <a:t> Ta - </a:t>
            </a:r>
            <a:r>
              <a:rPr lang="en-US" sz="4000" b="1" dirty="0" err="1">
                <a:solidFill>
                  <a:srgbClr val="FF0000"/>
                </a:solidFill>
                <a:latin typeface="Cambria" panose="02040503050406030204" pitchFamily="18" charset="0"/>
                <a:ea typeface="Cambria" panose="02040503050406030204" pitchFamily="18" charset="0"/>
              </a:rPr>
              <a:t>Trần</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Đăng</a:t>
            </a:r>
            <a:r>
              <a:rPr lang="en-US" sz="4000" b="1" dirty="0">
                <a:solidFill>
                  <a:srgbClr val="FF0000"/>
                </a:solidFill>
                <a:latin typeface="Cambria" panose="02040503050406030204" pitchFamily="18" charset="0"/>
                <a:ea typeface="Cambria" panose="02040503050406030204" pitchFamily="18" charset="0"/>
              </a:rPr>
              <a:t> Khoa </a:t>
            </a:r>
            <a:endParaRPr lang="vi-VN"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8438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2" name="Rectangle: Rounded Corners 2">
            <a:extLst>
              <a:ext uri="{FF2B5EF4-FFF2-40B4-BE49-F238E27FC236}">
                <a16:creationId xmlns:a16="http://schemas.microsoft.com/office/drawing/2014/main" id="{FBF615D0-497D-E1E0-C347-ABF63997430F}"/>
              </a:ext>
            </a:extLst>
          </p:cNvPr>
          <p:cNvSpPr/>
          <p:nvPr/>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5" name="Plaque 4">
            <a:extLst>
              <a:ext uri="{FF2B5EF4-FFF2-40B4-BE49-F238E27FC236}">
                <a16:creationId xmlns:a16="http://schemas.microsoft.com/office/drawing/2014/main" id="{A7B142D3-7CE6-2865-86CE-E60F83DB1A19}"/>
              </a:ext>
            </a:extLst>
          </p:cNvPr>
          <p:cNvSpPr/>
          <p:nvPr/>
        </p:nvSpPr>
        <p:spPr>
          <a:xfrm>
            <a:off x="1553819" y="3509082"/>
            <a:ext cx="9081010" cy="1371261"/>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a:solidFill>
                  <a:srgbClr val="FF0000"/>
                </a:solidFill>
                <a:latin typeface="Cambria" panose="02040503050406030204" pitchFamily="18" charset="0"/>
                <a:ea typeface="Cambria" panose="02040503050406030204" pitchFamily="18" charset="0"/>
              </a:rPr>
              <a:t>Khúc hát ru những em bé lớn trên lưng mẹ - Nguyễn Khoa Điềm </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EFA45444-D2BC-D0B0-26E8-6AF3F4E2A2AC}"/>
              </a:ext>
            </a:extLst>
          </p:cNvPr>
          <p:cNvPicPr>
            <a:picLocks noChangeAspect="1"/>
          </p:cNvPicPr>
          <p:nvPr/>
        </p:nvPicPr>
        <p:blipFill>
          <a:blip r:embed="rId5"/>
          <a:stretch>
            <a:fillRect/>
          </a:stretch>
        </p:blipFill>
        <p:spPr>
          <a:xfrm>
            <a:off x="1929588" y="1183758"/>
            <a:ext cx="8228712" cy="1835888"/>
          </a:xfrm>
          <a:prstGeom prst="rect">
            <a:avLst/>
          </a:prstGeom>
        </p:spPr>
      </p:pic>
    </p:spTree>
    <p:extLst>
      <p:ext uri="{BB962C8B-B14F-4D97-AF65-F5344CB8AC3E}">
        <p14:creationId xmlns:p14="http://schemas.microsoft.com/office/powerpoint/2010/main" val="20836230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2" name="Rectangle: Rounded Corners 2">
            <a:extLst>
              <a:ext uri="{FF2B5EF4-FFF2-40B4-BE49-F238E27FC236}">
                <a16:creationId xmlns:a16="http://schemas.microsoft.com/office/drawing/2014/main" id="{FBF615D0-497D-E1E0-C347-ABF63997430F}"/>
              </a:ext>
            </a:extLst>
          </p:cNvPr>
          <p:cNvSpPr/>
          <p:nvPr/>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5" name="Plaque 4">
            <a:extLst>
              <a:ext uri="{FF2B5EF4-FFF2-40B4-BE49-F238E27FC236}">
                <a16:creationId xmlns:a16="http://schemas.microsoft.com/office/drawing/2014/main" id="{A7B142D3-7CE6-2865-86CE-E60F83DB1A19}"/>
              </a:ext>
            </a:extLst>
          </p:cNvPr>
          <p:cNvSpPr/>
          <p:nvPr/>
        </p:nvSpPr>
        <p:spPr>
          <a:xfrm>
            <a:off x="2648973" y="3349594"/>
            <a:ext cx="7005390" cy="1371261"/>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FF0000"/>
                </a:solidFill>
                <a:latin typeface="Cambria" panose="02040503050406030204" pitchFamily="18" charset="0"/>
                <a:ea typeface="Cambria" panose="02040503050406030204" pitchFamily="18" charset="0"/>
              </a:rPr>
              <a:t>Thư của bố - Thụy Anh</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188B65B3-8A44-D5E5-1523-2F4CF59BA1C4}"/>
              </a:ext>
            </a:extLst>
          </p:cNvPr>
          <p:cNvPicPr>
            <a:picLocks noChangeAspect="1"/>
          </p:cNvPicPr>
          <p:nvPr/>
        </p:nvPicPr>
        <p:blipFill>
          <a:blip r:embed="rId5"/>
          <a:stretch>
            <a:fillRect/>
          </a:stretch>
        </p:blipFill>
        <p:spPr>
          <a:xfrm>
            <a:off x="2189420" y="1271808"/>
            <a:ext cx="7626889" cy="1705308"/>
          </a:xfrm>
          <a:prstGeom prst="rect">
            <a:avLst/>
          </a:prstGeom>
        </p:spPr>
      </p:pic>
    </p:spTree>
    <p:extLst>
      <p:ext uri="{BB962C8B-B14F-4D97-AF65-F5344CB8AC3E}">
        <p14:creationId xmlns:p14="http://schemas.microsoft.com/office/powerpoint/2010/main" val="1163670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2" name="Rectangle: Rounded Corners 2">
            <a:extLst>
              <a:ext uri="{FF2B5EF4-FFF2-40B4-BE49-F238E27FC236}">
                <a16:creationId xmlns:a16="http://schemas.microsoft.com/office/drawing/2014/main" id="{FBF615D0-497D-E1E0-C347-ABF63997430F}"/>
              </a:ext>
            </a:extLst>
          </p:cNvPr>
          <p:cNvSpPr/>
          <p:nvPr/>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5" name="Plaque 4">
            <a:extLst>
              <a:ext uri="{FF2B5EF4-FFF2-40B4-BE49-F238E27FC236}">
                <a16:creationId xmlns:a16="http://schemas.microsoft.com/office/drawing/2014/main" id="{A7B142D3-7CE6-2865-86CE-E60F83DB1A19}"/>
              </a:ext>
            </a:extLst>
          </p:cNvPr>
          <p:cNvSpPr/>
          <p:nvPr/>
        </p:nvSpPr>
        <p:spPr>
          <a:xfrm>
            <a:off x="1477926" y="3349594"/>
            <a:ext cx="8963246" cy="1371261"/>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FF0000"/>
                </a:solidFill>
                <a:latin typeface="Cambria" panose="02040503050406030204" pitchFamily="18" charset="0"/>
                <a:ea typeface="Cambria" panose="02040503050406030204" pitchFamily="18" charset="0"/>
              </a:rPr>
              <a:t>Đoàn Thuyền Đánh Cá - Huy Cận </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192E35DA-B9CA-9B25-B2A0-189B4685F86A}"/>
              </a:ext>
            </a:extLst>
          </p:cNvPr>
          <p:cNvPicPr>
            <a:picLocks noChangeAspect="1"/>
          </p:cNvPicPr>
          <p:nvPr/>
        </p:nvPicPr>
        <p:blipFill>
          <a:blip r:embed="rId5"/>
          <a:stretch>
            <a:fillRect/>
          </a:stretch>
        </p:blipFill>
        <p:spPr>
          <a:xfrm>
            <a:off x="2491895" y="1263723"/>
            <a:ext cx="6726533" cy="1742329"/>
          </a:xfrm>
          <a:prstGeom prst="rect">
            <a:avLst/>
          </a:prstGeom>
        </p:spPr>
      </p:pic>
    </p:spTree>
    <p:extLst>
      <p:ext uri="{BB962C8B-B14F-4D97-AF65-F5344CB8AC3E}">
        <p14:creationId xmlns:p14="http://schemas.microsoft.com/office/powerpoint/2010/main" val="2238117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2" name="Rectangle: Rounded Corners 2">
            <a:extLst>
              <a:ext uri="{FF2B5EF4-FFF2-40B4-BE49-F238E27FC236}">
                <a16:creationId xmlns:a16="http://schemas.microsoft.com/office/drawing/2014/main" id="{FBF615D0-497D-E1E0-C347-ABF63997430F}"/>
              </a:ext>
            </a:extLst>
          </p:cNvPr>
          <p:cNvSpPr/>
          <p:nvPr/>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5" name="Plaque 4">
            <a:extLst>
              <a:ext uri="{FF2B5EF4-FFF2-40B4-BE49-F238E27FC236}">
                <a16:creationId xmlns:a16="http://schemas.microsoft.com/office/drawing/2014/main" id="{A7B142D3-7CE6-2865-86CE-E60F83DB1A19}"/>
              </a:ext>
            </a:extLst>
          </p:cNvPr>
          <p:cNvSpPr/>
          <p:nvPr/>
        </p:nvSpPr>
        <p:spPr>
          <a:xfrm>
            <a:off x="1477926" y="3349594"/>
            <a:ext cx="8963246" cy="1679606"/>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FF0000"/>
                </a:solidFill>
                <a:latin typeface="Cambria" panose="02040503050406030204" pitchFamily="18" charset="0"/>
                <a:ea typeface="Cambria" panose="02040503050406030204" pitchFamily="18" charset="0"/>
              </a:rPr>
              <a:t>Đường Quê Đồng Tháp Mười - Trần Quốc  Toàn.</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0D55D5F-F7A5-A6C6-EF7C-89A36EC4C240}"/>
              </a:ext>
            </a:extLst>
          </p:cNvPr>
          <p:cNvPicPr>
            <a:picLocks noChangeAspect="1"/>
          </p:cNvPicPr>
          <p:nvPr/>
        </p:nvPicPr>
        <p:blipFill>
          <a:blip r:embed="rId5"/>
          <a:stretch>
            <a:fillRect/>
          </a:stretch>
        </p:blipFill>
        <p:spPr>
          <a:xfrm>
            <a:off x="2917640" y="1240243"/>
            <a:ext cx="5849702" cy="1747506"/>
          </a:xfrm>
          <a:prstGeom prst="rect">
            <a:avLst/>
          </a:prstGeom>
        </p:spPr>
      </p:pic>
    </p:spTree>
    <p:extLst>
      <p:ext uri="{BB962C8B-B14F-4D97-AF65-F5344CB8AC3E}">
        <p14:creationId xmlns:p14="http://schemas.microsoft.com/office/powerpoint/2010/main" val="2419104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id="{35F32F93-9F66-F8D0-7576-CA5DF35D49B3}"/>
              </a:ext>
            </a:extLst>
          </p:cNvPr>
          <p:cNvSpPr/>
          <p:nvPr/>
        </p:nvSpPr>
        <p:spPr>
          <a:xfrm>
            <a:off x="595613" y="133257"/>
            <a:ext cx="10901185" cy="702252"/>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mbria" panose="02040503050406030204" pitchFamily="18" charset="0"/>
                <a:ea typeface="Cambria" panose="02040503050406030204" pitchFamily="18" charset="0"/>
              </a:rPr>
              <a:t>2. </a:t>
            </a:r>
            <a:r>
              <a:rPr lang="vi-VN" sz="3600" dirty="0">
                <a:solidFill>
                  <a:srgbClr val="002060"/>
                </a:solidFill>
                <a:latin typeface="Cambria" panose="02040503050406030204" pitchFamily="18" charset="0"/>
                <a:ea typeface="Cambria" panose="02040503050406030204" pitchFamily="18" charset="0"/>
              </a:rPr>
              <a:t>Đọc văn bản dưới đây và trả lời câu hỏi.</a:t>
            </a:r>
            <a:endParaRPr lang="en-US" sz="3600" dirty="0">
              <a:solidFill>
                <a:srgbClr val="00206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95695949-1DE2-CA0A-D9CF-D8D29DDFBAB2}"/>
              </a:ext>
            </a:extLst>
          </p:cNvPr>
          <p:cNvSpPr/>
          <p:nvPr/>
        </p:nvSpPr>
        <p:spPr>
          <a:xfrm>
            <a:off x="318978" y="1244010"/>
            <a:ext cx="11363622" cy="5220586"/>
          </a:xfrm>
          <a:custGeom>
            <a:avLst/>
            <a:gdLst>
              <a:gd name="connsiteX0" fmla="*/ 0 w 11363622"/>
              <a:gd name="connsiteY0" fmla="*/ 735946 h 5220586"/>
              <a:gd name="connsiteX1" fmla="*/ 735946 w 11363622"/>
              <a:gd name="connsiteY1" fmla="*/ 0 h 5220586"/>
              <a:gd name="connsiteX2" fmla="*/ 1296477 w 11363622"/>
              <a:gd name="connsiteY2" fmla="*/ 0 h 5220586"/>
              <a:gd name="connsiteX3" fmla="*/ 1955926 w 11363622"/>
              <a:gd name="connsiteY3" fmla="*/ 0 h 5220586"/>
              <a:gd name="connsiteX4" fmla="*/ 2615375 w 11363622"/>
              <a:gd name="connsiteY4" fmla="*/ 0 h 5220586"/>
              <a:gd name="connsiteX5" fmla="*/ 3373741 w 11363622"/>
              <a:gd name="connsiteY5" fmla="*/ 0 h 5220586"/>
              <a:gd name="connsiteX6" fmla="*/ 3934272 w 11363622"/>
              <a:gd name="connsiteY6" fmla="*/ 0 h 5220586"/>
              <a:gd name="connsiteX7" fmla="*/ 4593721 w 11363622"/>
              <a:gd name="connsiteY7" fmla="*/ 0 h 5220586"/>
              <a:gd name="connsiteX8" fmla="*/ 5055335 w 11363622"/>
              <a:gd name="connsiteY8" fmla="*/ 0 h 5220586"/>
              <a:gd name="connsiteX9" fmla="*/ 5615866 w 11363622"/>
              <a:gd name="connsiteY9" fmla="*/ 0 h 5220586"/>
              <a:gd name="connsiteX10" fmla="*/ 6077480 w 11363622"/>
              <a:gd name="connsiteY10" fmla="*/ 0 h 5220586"/>
              <a:gd name="connsiteX11" fmla="*/ 6539094 w 11363622"/>
              <a:gd name="connsiteY11" fmla="*/ 0 h 5220586"/>
              <a:gd name="connsiteX12" fmla="*/ 7297460 w 11363622"/>
              <a:gd name="connsiteY12" fmla="*/ 0 h 5220586"/>
              <a:gd name="connsiteX13" fmla="*/ 8154743 w 11363622"/>
              <a:gd name="connsiteY13" fmla="*/ 0 h 5220586"/>
              <a:gd name="connsiteX14" fmla="*/ 8913109 w 11363622"/>
              <a:gd name="connsiteY14" fmla="*/ 0 h 5220586"/>
              <a:gd name="connsiteX15" fmla="*/ 9770393 w 11363622"/>
              <a:gd name="connsiteY15" fmla="*/ 0 h 5220586"/>
              <a:gd name="connsiteX16" fmla="*/ 10627676 w 11363622"/>
              <a:gd name="connsiteY16" fmla="*/ 0 h 5220586"/>
              <a:gd name="connsiteX17" fmla="*/ 11363622 w 11363622"/>
              <a:gd name="connsiteY17" fmla="*/ 735946 h 5220586"/>
              <a:gd name="connsiteX18" fmla="*/ 11363622 w 11363622"/>
              <a:gd name="connsiteY18" fmla="*/ 1323241 h 5220586"/>
              <a:gd name="connsiteX19" fmla="*/ 11363622 w 11363622"/>
              <a:gd name="connsiteY19" fmla="*/ 2022998 h 5220586"/>
              <a:gd name="connsiteX20" fmla="*/ 11363622 w 11363622"/>
              <a:gd name="connsiteY20" fmla="*/ 2647780 h 5220586"/>
              <a:gd name="connsiteX21" fmla="*/ 11363622 w 11363622"/>
              <a:gd name="connsiteY21" fmla="*/ 3272562 h 5220586"/>
              <a:gd name="connsiteX22" fmla="*/ 11363622 w 11363622"/>
              <a:gd name="connsiteY22" fmla="*/ 4484640 h 5220586"/>
              <a:gd name="connsiteX23" fmla="*/ 10627676 w 11363622"/>
              <a:gd name="connsiteY23" fmla="*/ 5220586 h 5220586"/>
              <a:gd name="connsiteX24" fmla="*/ 10264979 w 11363622"/>
              <a:gd name="connsiteY24" fmla="*/ 5220586 h 5220586"/>
              <a:gd name="connsiteX25" fmla="*/ 9506613 w 11363622"/>
              <a:gd name="connsiteY25" fmla="*/ 5220586 h 5220586"/>
              <a:gd name="connsiteX26" fmla="*/ 8748247 w 11363622"/>
              <a:gd name="connsiteY26" fmla="*/ 5220586 h 5220586"/>
              <a:gd name="connsiteX27" fmla="*/ 7989881 w 11363622"/>
              <a:gd name="connsiteY27" fmla="*/ 5220586 h 5220586"/>
              <a:gd name="connsiteX28" fmla="*/ 7627185 w 11363622"/>
              <a:gd name="connsiteY28" fmla="*/ 5220586 h 5220586"/>
              <a:gd name="connsiteX29" fmla="*/ 7264488 w 11363622"/>
              <a:gd name="connsiteY29" fmla="*/ 5220586 h 5220586"/>
              <a:gd name="connsiteX30" fmla="*/ 6802874 w 11363622"/>
              <a:gd name="connsiteY30" fmla="*/ 5220586 h 5220586"/>
              <a:gd name="connsiteX31" fmla="*/ 6044508 w 11363622"/>
              <a:gd name="connsiteY31" fmla="*/ 5220586 h 5220586"/>
              <a:gd name="connsiteX32" fmla="*/ 5286142 w 11363622"/>
              <a:gd name="connsiteY32" fmla="*/ 5220586 h 5220586"/>
              <a:gd name="connsiteX33" fmla="*/ 4824528 w 11363622"/>
              <a:gd name="connsiteY33" fmla="*/ 5220586 h 5220586"/>
              <a:gd name="connsiteX34" fmla="*/ 3967244 w 11363622"/>
              <a:gd name="connsiteY34" fmla="*/ 5220586 h 5220586"/>
              <a:gd name="connsiteX35" fmla="*/ 3109961 w 11363622"/>
              <a:gd name="connsiteY35" fmla="*/ 5220586 h 5220586"/>
              <a:gd name="connsiteX36" fmla="*/ 2747264 w 11363622"/>
              <a:gd name="connsiteY36" fmla="*/ 5220586 h 5220586"/>
              <a:gd name="connsiteX37" fmla="*/ 1988898 w 11363622"/>
              <a:gd name="connsiteY37" fmla="*/ 5220586 h 5220586"/>
              <a:gd name="connsiteX38" fmla="*/ 735946 w 11363622"/>
              <a:gd name="connsiteY38" fmla="*/ 5220586 h 5220586"/>
              <a:gd name="connsiteX39" fmla="*/ 0 w 11363622"/>
              <a:gd name="connsiteY39" fmla="*/ 4484640 h 5220586"/>
              <a:gd name="connsiteX40" fmla="*/ 0 w 11363622"/>
              <a:gd name="connsiteY40" fmla="*/ 3934832 h 5220586"/>
              <a:gd name="connsiteX41" fmla="*/ 0 w 11363622"/>
              <a:gd name="connsiteY41" fmla="*/ 3385023 h 5220586"/>
              <a:gd name="connsiteX42" fmla="*/ 0 w 11363622"/>
              <a:gd name="connsiteY42" fmla="*/ 2797728 h 5220586"/>
              <a:gd name="connsiteX43" fmla="*/ 0 w 11363622"/>
              <a:gd name="connsiteY43" fmla="*/ 2172945 h 5220586"/>
              <a:gd name="connsiteX44" fmla="*/ 0 w 11363622"/>
              <a:gd name="connsiteY44" fmla="*/ 1473189 h 5220586"/>
              <a:gd name="connsiteX45" fmla="*/ 0 w 11363622"/>
              <a:gd name="connsiteY45" fmla="*/ 735946 h 522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220586" fill="none" extrusionOk="0">
                <a:moveTo>
                  <a:pt x="0" y="735946"/>
                </a:moveTo>
                <a:cubicBezTo>
                  <a:pt x="36683" y="346481"/>
                  <a:pt x="391425" y="53116"/>
                  <a:pt x="735946" y="0"/>
                </a:cubicBezTo>
                <a:cubicBezTo>
                  <a:pt x="895317" y="-22389"/>
                  <a:pt x="1053156" y="19269"/>
                  <a:pt x="1296477" y="0"/>
                </a:cubicBezTo>
                <a:cubicBezTo>
                  <a:pt x="1539798" y="-19269"/>
                  <a:pt x="1730008" y="14664"/>
                  <a:pt x="1955926" y="0"/>
                </a:cubicBezTo>
                <a:cubicBezTo>
                  <a:pt x="2181844" y="-14664"/>
                  <a:pt x="2448345" y="30939"/>
                  <a:pt x="2615375" y="0"/>
                </a:cubicBezTo>
                <a:cubicBezTo>
                  <a:pt x="2782405" y="-30939"/>
                  <a:pt x="3038882" y="-19319"/>
                  <a:pt x="3373741" y="0"/>
                </a:cubicBezTo>
                <a:cubicBezTo>
                  <a:pt x="3708600" y="19319"/>
                  <a:pt x="3670772" y="-20391"/>
                  <a:pt x="3934272" y="0"/>
                </a:cubicBezTo>
                <a:cubicBezTo>
                  <a:pt x="4197772" y="20391"/>
                  <a:pt x="4427444" y="31121"/>
                  <a:pt x="4593721" y="0"/>
                </a:cubicBezTo>
                <a:cubicBezTo>
                  <a:pt x="4759998" y="-31121"/>
                  <a:pt x="4859488" y="-15596"/>
                  <a:pt x="5055335" y="0"/>
                </a:cubicBezTo>
                <a:cubicBezTo>
                  <a:pt x="5251182" y="15596"/>
                  <a:pt x="5359434" y="-26267"/>
                  <a:pt x="5615866" y="0"/>
                </a:cubicBezTo>
                <a:cubicBezTo>
                  <a:pt x="5872298" y="26267"/>
                  <a:pt x="5900576" y="12943"/>
                  <a:pt x="6077480" y="0"/>
                </a:cubicBezTo>
                <a:cubicBezTo>
                  <a:pt x="6254384" y="-12943"/>
                  <a:pt x="6397441" y="-8484"/>
                  <a:pt x="6539094" y="0"/>
                </a:cubicBezTo>
                <a:cubicBezTo>
                  <a:pt x="6680747" y="8484"/>
                  <a:pt x="7031044" y="-36859"/>
                  <a:pt x="7297460" y="0"/>
                </a:cubicBezTo>
                <a:cubicBezTo>
                  <a:pt x="7563876" y="36859"/>
                  <a:pt x="7821551" y="-30275"/>
                  <a:pt x="8154743" y="0"/>
                </a:cubicBezTo>
                <a:cubicBezTo>
                  <a:pt x="8487935" y="30275"/>
                  <a:pt x="8600891" y="28032"/>
                  <a:pt x="8913109" y="0"/>
                </a:cubicBezTo>
                <a:cubicBezTo>
                  <a:pt x="9225327" y="-28032"/>
                  <a:pt x="9403059" y="34183"/>
                  <a:pt x="9770393" y="0"/>
                </a:cubicBezTo>
                <a:cubicBezTo>
                  <a:pt x="10137727" y="-34183"/>
                  <a:pt x="10452323" y="-15366"/>
                  <a:pt x="10627676" y="0"/>
                </a:cubicBezTo>
                <a:cubicBezTo>
                  <a:pt x="11031174" y="9457"/>
                  <a:pt x="11398302" y="320430"/>
                  <a:pt x="11363622" y="735946"/>
                </a:cubicBezTo>
                <a:cubicBezTo>
                  <a:pt x="11344760" y="919281"/>
                  <a:pt x="11383697" y="1039064"/>
                  <a:pt x="11363622" y="1323241"/>
                </a:cubicBezTo>
                <a:cubicBezTo>
                  <a:pt x="11343547" y="1607419"/>
                  <a:pt x="11331023" y="1852811"/>
                  <a:pt x="11363622" y="2022998"/>
                </a:cubicBezTo>
                <a:cubicBezTo>
                  <a:pt x="11396221" y="2193185"/>
                  <a:pt x="11340600" y="2484218"/>
                  <a:pt x="11363622" y="2647780"/>
                </a:cubicBezTo>
                <a:cubicBezTo>
                  <a:pt x="11386644" y="2811342"/>
                  <a:pt x="11339726" y="3035549"/>
                  <a:pt x="11363622" y="3272562"/>
                </a:cubicBezTo>
                <a:cubicBezTo>
                  <a:pt x="11387518" y="3509575"/>
                  <a:pt x="11363038" y="3969375"/>
                  <a:pt x="11363622" y="4484640"/>
                </a:cubicBezTo>
                <a:cubicBezTo>
                  <a:pt x="11368687" y="4836875"/>
                  <a:pt x="11064711" y="5245854"/>
                  <a:pt x="10627676" y="5220586"/>
                </a:cubicBezTo>
                <a:cubicBezTo>
                  <a:pt x="10486238" y="5205551"/>
                  <a:pt x="10433306" y="5208980"/>
                  <a:pt x="10264979" y="5220586"/>
                </a:cubicBezTo>
                <a:cubicBezTo>
                  <a:pt x="10096652" y="5232192"/>
                  <a:pt x="9667227" y="5234251"/>
                  <a:pt x="9506613" y="5220586"/>
                </a:cubicBezTo>
                <a:cubicBezTo>
                  <a:pt x="9345999" y="5206921"/>
                  <a:pt x="9055983" y="5188898"/>
                  <a:pt x="8748247" y="5220586"/>
                </a:cubicBezTo>
                <a:cubicBezTo>
                  <a:pt x="8440511" y="5252274"/>
                  <a:pt x="8180058" y="5237611"/>
                  <a:pt x="7989881" y="5220586"/>
                </a:cubicBezTo>
                <a:cubicBezTo>
                  <a:pt x="7799704" y="5203561"/>
                  <a:pt x="7788371" y="5223488"/>
                  <a:pt x="7627185" y="5220586"/>
                </a:cubicBezTo>
                <a:cubicBezTo>
                  <a:pt x="7465999" y="5217684"/>
                  <a:pt x="7404605" y="5207205"/>
                  <a:pt x="7264488" y="5220586"/>
                </a:cubicBezTo>
                <a:cubicBezTo>
                  <a:pt x="7124371" y="5233967"/>
                  <a:pt x="7008566" y="5227583"/>
                  <a:pt x="6802874" y="5220586"/>
                </a:cubicBezTo>
                <a:cubicBezTo>
                  <a:pt x="6597182" y="5213589"/>
                  <a:pt x="6295316" y="5229127"/>
                  <a:pt x="6044508" y="5220586"/>
                </a:cubicBezTo>
                <a:cubicBezTo>
                  <a:pt x="5793700" y="5212045"/>
                  <a:pt x="5467068" y="5189820"/>
                  <a:pt x="5286142" y="5220586"/>
                </a:cubicBezTo>
                <a:cubicBezTo>
                  <a:pt x="5105216" y="5251352"/>
                  <a:pt x="5028811" y="5226338"/>
                  <a:pt x="4824528" y="5220586"/>
                </a:cubicBezTo>
                <a:cubicBezTo>
                  <a:pt x="4620245" y="5214834"/>
                  <a:pt x="4332964" y="5256146"/>
                  <a:pt x="3967244" y="5220586"/>
                </a:cubicBezTo>
                <a:cubicBezTo>
                  <a:pt x="3601524" y="5185026"/>
                  <a:pt x="3397588" y="5188479"/>
                  <a:pt x="3109961" y="5220586"/>
                </a:cubicBezTo>
                <a:cubicBezTo>
                  <a:pt x="2822334" y="5252693"/>
                  <a:pt x="2831683" y="5215167"/>
                  <a:pt x="2747264" y="5220586"/>
                </a:cubicBezTo>
                <a:cubicBezTo>
                  <a:pt x="2662845" y="5226005"/>
                  <a:pt x="2210318" y="5206017"/>
                  <a:pt x="1988898" y="5220586"/>
                </a:cubicBezTo>
                <a:cubicBezTo>
                  <a:pt x="1767478" y="5235155"/>
                  <a:pt x="1278755" y="5158219"/>
                  <a:pt x="735946" y="5220586"/>
                </a:cubicBezTo>
                <a:cubicBezTo>
                  <a:pt x="356185" y="5297610"/>
                  <a:pt x="-18155" y="4923322"/>
                  <a:pt x="0" y="4484640"/>
                </a:cubicBezTo>
                <a:cubicBezTo>
                  <a:pt x="10269" y="4224603"/>
                  <a:pt x="13322" y="4115922"/>
                  <a:pt x="0" y="3934832"/>
                </a:cubicBezTo>
                <a:cubicBezTo>
                  <a:pt x="-13322" y="3753742"/>
                  <a:pt x="12778" y="3617530"/>
                  <a:pt x="0" y="3385023"/>
                </a:cubicBezTo>
                <a:cubicBezTo>
                  <a:pt x="-12778" y="3152516"/>
                  <a:pt x="-4236" y="3054084"/>
                  <a:pt x="0" y="2797728"/>
                </a:cubicBezTo>
                <a:cubicBezTo>
                  <a:pt x="4236" y="2541373"/>
                  <a:pt x="-20163" y="2450574"/>
                  <a:pt x="0" y="2172945"/>
                </a:cubicBezTo>
                <a:cubicBezTo>
                  <a:pt x="20163" y="1895316"/>
                  <a:pt x="-12783" y="1769711"/>
                  <a:pt x="0" y="1473189"/>
                </a:cubicBezTo>
                <a:cubicBezTo>
                  <a:pt x="12783" y="1176667"/>
                  <a:pt x="-4274" y="891115"/>
                  <a:pt x="0" y="735946"/>
                </a:cubicBezTo>
                <a:close/>
              </a:path>
              <a:path w="11363622" h="5220586" stroke="0" extrusionOk="0">
                <a:moveTo>
                  <a:pt x="0" y="735946"/>
                </a:moveTo>
                <a:cubicBezTo>
                  <a:pt x="-18943" y="349376"/>
                  <a:pt x="352342" y="96652"/>
                  <a:pt x="735946" y="0"/>
                </a:cubicBezTo>
                <a:cubicBezTo>
                  <a:pt x="932524" y="2971"/>
                  <a:pt x="993434" y="-6417"/>
                  <a:pt x="1197560" y="0"/>
                </a:cubicBezTo>
                <a:cubicBezTo>
                  <a:pt x="1401686" y="6417"/>
                  <a:pt x="1621736" y="23088"/>
                  <a:pt x="1758091" y="0"/>
                </a:cubicBezTo>
                <a:cubicBezTo>
                  <a:pt x="1894446" y="-23088"/>
                  <a:pt x="2032813" y="4404"/>
                  <a:pt x="2120788" y="0"/>
                </a:cubicBezTo>
                <a:cubicBezTo>
                  <a:pt x="2208763" y="-4404"/>
                  <a:pt x="2581112" y="5612"/>
                  <a:pt x="2879154" y="0"/>
                </a:cubicBezTo>
                <a:cubicBezTo>
                  <a:pt x="3177196" y="-5612"/>
                  <a:pt x="3061336" y="-14252"/>
                  <a:pt x="3241851" y="0"/>
                </a:cubicBezTo>
                <a:cubicBezTo>
                  <a:pt x="3422366" y="14252"/>
                  <a:pt x="3760652" y="27305"/>
                  <a:pt x="3901300" y="0"/>
                </a:cubicBezTo>
                <a:cubicBezTo>
                  <a:pt x="4041948" y="-27305"/>
                  <a:pt x="4158530" y="8650"/>
                  <a:pt x="4362914" y="0"/>
                </a:cubicBezTo>
                <a:cubicBezTo>
                  <a:pt x="4567298" y="-8650"/>
                  <a:pt x="4644341" y="-3188"/>
                  <a:pt x="4824528" y="0"/>
                </a:cubicBezTo>
                <a:cubicBezTo>
                  <a:pt x="5004715" y="3188"/>
                  <a:pt x="5061090" y="-380"/>
                  <a:pt x="5187225" y="0"/>
                </a:cubicBezTo>
                <a:cubicBezTo>
                  <a:pt x="5313360" y="380"/>
                  <a:pt x="5378534" y="8639"/>
                  <a:pt x="5549921" y="0"/>
                </a:cubicBezTo>
                <a:cubicBezTo>
                  <a:pt x="5721308" y="-8639"/>
                  <a:pt x="5886129" y="4287"/>
                  <a:pt x="6011535" y="0"/>
                </a:cubicBezTo>
                <a:cubicBezTo>
                  <a:pt x="6136941" y="-4287"/>
                  <a:pt x="6318513" y="21820"/>
                  <a:pt x="6572067" y="0"/>
                </a:cubicBezTo>
                <a:cubicBezTo>
                  <a:pt x="6825621" y="-21820"/>
                  <a:pt x="7083636" y="11881"/>
                  <a:pt x="7330433" y="0"/>
                </a:cubicBezTo>
                <a:cubicBezTo>
                  <a:pt x="7577230" y="-11881"/>
                  <a:pt x="7841557" y="25729"/>
                  <a:pt x="7989881" y="0"/>
                </a:cubicBezTo>
                <a:cubicBezTo>
                  <a:pt x="8138205" y="-25729"/>
                  <a:pt x="8344949" y="11293"/>
                  <a:pt x="8550413" y="0"/>
                </a:cubicBezTo>
                <a:cubicBezTo>
                  <a:pt x="8755877" y="-11293"/>
                  <a:pt x="8955842" y="17128"/>
                  <a:pt x="9110944" y="0"/>
                </a:cubicBezTo>
                <a:cubicBezTo>
                  <a:pt x="9266046" y="-17128"/>
                  <a:pt x="9412150" y="12593"/>
                  <a:pt x="9572558" y="0"/>
                </a:cubicBezTo>
                <a:cubicBezTo>
                  <a:pt x="9732966" y="-12593"/>
                  <a:pt x="10196093" y="45885"/>
                  <a:pt x="10627676" y="0"/>
                </a:cubicBezTo>
                <a:cubicBezTo>
                  <a:pt x="10955036" y="42886"/>
                  <a:pt x="11438629" y="324711"/>
                  <a:pt x="11363622" y="735946"/>
                </a:cubicBezTo>
                <a:cubicBezTo>
                  <a:pt x="11352699" y="1060337"/>
                  <a:pt x="11339385" y="1232674"/>
                  <a:pt x="11363622" y="1398215"/>
                </a:cubicBezTo>
                <a:cubicBezTo>
                  <a:pt x="11387859" y="1563756"/>
                  <a:pt x="11339817" y="1809593"/>
                  <a:pt x="11363622" y="2022998"/>
                </a:cubicBezTo>
                <a:cubicBezTo>
                  <a:pt x="11387427" y="2236403"/>
                  <a:pt x="11338899" y="2447544"/>
                  <a:pt x="11363622" y="2572806"/>
                </a:cubicBezTo>
                <a:cubicBezTo>
                  <a:pt x="11388345" y="2698068"/>
                  <a:pt x="11351477" y="3107853"/>
                  <a:pt x="11363622" y="3272562"/>
                </a:cubicBezTo>
                <a:cubicBezTo>
                  <a:pt x="11375767" y="3437271"/>
                  <a:pt x="11390655" y="3649395"/>
                  <a:pt x="11363622" y="3859858"/>
                </a:cubicBezTo>
                <a:cubicBezTo>
                  <a:pt x="11336589" y="4070321"/>
                  <a:pt x="11393610" y="4334302"/>
                  <a:pt x="11363622" y="4484640"/>
                </a:cubicBezTo>
                <a:cubicBezTo>
                  <a:pt x="11333766" y="4877414"/>
                  <a:pt x="11063845" y="5174420"/>
                  <a:pt x="10627676" y="5220586"/>
                </a:cubicBezTo>
                <a:cubicBezTo>
                  <a:pt x="10273565" y="5237756"/>
                  <a:pt x="10040679" y="5250781"/>
                  <a:pt x="9869310" y="5220586"/>
                </a:cubicBezTo>
                <a:cubicBezTo>
                  <a:pt x="9697941" y="5190391"/>
                  <a:pt x="9513813" y="5237602"/>
                  <a:pt x="9407696" y="5220586"/>
                </a:cubicBezTo>
                <a:cubicBezTo>
                  <a:pt x="9301579" y="5203570"/>
                  <a:pt x="8970839" y="5248220"/>
                  <a:pt x="8748247" y="5220586"/>
                </a:cubicBezTo>
                <a:cubicBezTo>
                  <a:pt x="8525655" y="5192952"/>
                  <a:pt x="8532561" y="5210096"/>
                  <a:pt x="8385551" y="5220586"/>
                </a:cubicBezTo>
                <a:cubicBezTo>
                  <a:pt x="8238541" y="5231076"/>
                  <a:pt x="8103148" y="5215495"/>
                  <a:pt x="8022854" y="5220586"/>
                </a:cubicBezTo>
                <a:cubicBezTo>
                  <a:pt x="7942560" y="5225677"/>
                  <a:pt x="7751787" y="5199222"/>
                  <a:pt x="7561240" y="5220586"/>
                </a:cubicBezTo>
                <a:cubicBezTo>
                  <a:pt x="7370693" y="5241950"/>
                  <a:pt x="7131305" y="5252014"/>
                  <a:pt x="6901791" y="5220586"/>
                </a:cubicBezTo>
                <a:cubicBezTo>
                  <a:pt x="6672277" y="5189158"/>
                  <a:pt x="6492495" y="5208245"/>
                  <a:pt x="6341260" y="5220586"/>
                </a:cubicBezTo>
                <a:cubicBezTo>
                  <a:pt x="6190025" y="5232927"/>
                  <a:pt x="5965956" y="5196246"/>
                  <a:pt x="5780728" y="5220586"/>
                </a:cubicBezTo>
                <a:cubicBezTo>
                  <a:pt x="5595500" y="5244926"/>
                  <a:pt x="5361307" y="5219203"/>
                  <a:pt x="5220197" y="5220586"/>
                </a:cubicBezTo>
                <a:cubicBezTo>
                  <a:pt x="5079087" y="5221969"/>
                  <a:pt x="4756321" y="5219775"/>
                  <a:pt x="4560748" y="5220586"/>
                </a:cubicBezTo>
                <a:cubicBezTo>
                  <a:pt x="4365175" y="5221397"/>
                  <a:pt x="4002463" y="5254763"/>
                  <a:pt x="3703465" y="5220586"/>
                </a:cubicBezTo>
                <a:cubicBezTo>
                  <a:pt x="3404467" y="5186409"/>
                  <a:pt x="3422249" y="5199610"/>
                  <a:pt x="3241851" y="5220586"/>
                </a:cubicBezTo>
                <a:cubicBezTo>
                  <a:pt x="3061453" y="5241562"/>
                  <a:pt x="2735274" y="5178462"/>
                  <a:pt x="2384568" y="5220586"/>
                </a:cubicBezTo>
                <a:cubicBezTo>
                  <a:pt x="2033862" y="5262710"/>
                  <a:pt x="1987110" y="5214152"/>
                  <a:pt x="1725119" y="5220586"/>
                </a:cubicBezTo>
                <a:cubicBezTo>
                  <a:pt x="1463128" y="5227020"/>
                  <a:pt x="1114075" y="5266914"/>
                  <a:pt x="735946" y="5220586"/>
                </a:cubicBezTo>
                <a:cubicBezTo>
                  <a:pt x="350564" y="5226585"/>
                  <a:pt x="36857" y="4830861"/>
                  <a:pt x="0" y="4484640"/>
                </a:cubicBezTo>
                <a:cubicBezTo>
                  <a:pt x="13426" y="4142032"/>
                  <a:pt x="18484" y="4053670"/>
                  <a:pt x="0" y="3784884"/>
                </a:cubicBezTo>
                <a:cubicBezTo>
                  <a:pt x="-18484" y="3516098"/>
                  <a:pt x="14092" y="3444421"/>
                  <a:pt x="0" y="3197588"/>
                </a:cubicBezTo>
                <a:cubicBezTo>
                  <a:pt x="-14092" y="2950755"/>
                  <a:pt x="15335" y="2674232"/>
                  <a:pt x="0" y="2497832"/>
                </a:cubicBezTo>
                <a:cubicBezTo>
                  <a:pt x="-15335" y="2321432"/>
                  <a:pt x="-23413" y="2044402"/>
                  <a:pt x="0" y="1835563"/>
                </a:cubicBezTo>
                <a:cubicBezTo>
                  <a:pt x="23413" y="1626724"/>
                  <a:pt x="-4511" y="1173038"/>
                  <a:pt x="0" y="735946"/>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6664E70-F18F-B97C-871C-6EFF195F6ACF}"/>
              </a:ext>
            </a:extLst>
          </p:cNvPr>
          <p:cNvSpPr txBox="1"/>
          <p:nvPr/>
        </p:nvSpPr>
        <p:spPr>
          <a:xfrm>
            <a:off x="680483" y="1584251"/>
            <a:ext cx="10738883" cy="4708981"/>
          </a:xfrm>
          <a:prstGeom prst="rect">
            <a:avLst/>
          </a:prstGeom>
          <a:noFill/>
        </p:spPr>
        <p:txBody>
          <a:bodyPr wrap="square" rtlCol="0">
            <a:spAutoFit/>
          </a:bodyPr>
          <a:lstStyle/>
          <a:p>
            <a:pPr algn="ctr"/>
            <a:r>
              <a:rPr lang="vi-VN" sz="2000" b="1" i="0" dirty="0">
                <a:solidFill>
                  <a:srgbClr val="000000"/>
                </a:solidFill>
                <a:effectLst/>
                <a:latin typeface="Cambria" panose="02040503050406030204" pitchFamily="18" charset="0"/>
                <a:ea typeface="Cambria" panose="02040503050406030204" pitchFamily="18" charset="0"/>
              </a:rPr>
              <a:t>Quạt mo</a:t>
            </a:r>
            <a:endParaRPr lang="vi-VN" sz="2000" b="0" i="0" dirty="0">
              <a:solidFill>
                <a:srgbClr val="000000"/>
              </a:solidFill>
              <a:effectLst/>
              <a:latin typeface="Cambria" panose="02040503050406030204" pitchFamily="18" charset="0"/>
              <a:ea typeface="Cambria" panose="02040503050406030204" pitchFamily="18" charset="0"/>
            </a:endParaRP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Nhà bà tôi nằm lặng lẽ giữa màu xanh mướt của mấy hàng cau. Mỗi lần nghe tiếng rơi “đập” ngoài sân gạch, tôi vội chạy ra nhặt tàu lá cau rụng, phơi bên hiên nhà, đợi bà tôi làm thành những chiếc quạt mo nho nhỏ.</a:t>
            </a: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Chọn một bẹ cau khô thơm nồng mùi nắng, bà cắt thành chiếc quạt mo hình tai voi rất vừa tay cầm. Chiếc quạt theo bà cháu tôi suốt mùa hè miền Trung nắng đổ lửa. Lâu dần, quạt ngả màu nâu sẫm, mấy vết nhăn hằn rõ nét hơn. Những hôm bà đi chợ xa về, tôi lăng xăng đến bên bà phe phẩy quạt mo. Bà thường ôm tôi vào lòng: “Cháu bà thương bà nhất.”.</a:t>
            </a:r>
            <a:endParaRPr lang="en-US" sz="20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5F89078B-8DF6-A56F-A5EF-7AC460D2D853}"/>
              </a:ext>
            </a:extLst>
          </p:cNvPr>
          <p:cNvPicPr>
            <a:picLocks noChangeAspect="1"/>
          </p:cNvPicPr>
          <p:nvPr/>
        </p:nvPicPr>
        <p:blipFill>
          <a:blip r:embed="rId3"/>
          <a:stretch>
            <a:fillRect/>
          </a:stretch>
        </p:blipFill>
        <p:spPr>
          <a:xfrm>
            <a:off x="4149798" y="2680070"/>
            <a:ext cx="3467100" cy="2114550"/>
          </a:xfrm>
          <a:prstGeom prst="rect">
            <a:avLst/>
          </a:prstGeom>
        </p:spPr>
      </p:pic>
    </p:spTree>
    <p:extLst>
      <p:ext uri="{BB962C8B-B14F-4D97-AF65-F5344CB8AC3E}">
        <p14:creationId xmlns:p14="http://schemas.microsoft.com/office/powerpoint/2010/main" val="29578290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par>
                                <p:cTn id="15" presetID="2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197</TotalTime>
  <Words>1233</Words>
  <Application>Microsoft Office PowerPoint</Application>
  <PresentationFormat>Widescreen</PresentationFormat>
  <Paragraphs>58</Paragraphs>
  <Slides>23</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23</vt:i4>
      </vt:variant>
    </vt:vector>
  </HeadingPairs>
  <TitlesOfParts>
    <vt:vector size="36" baseType="lpstr">
      <vt:lpstr>等线</vt:lpstr>
      <vt:lpstr>等线 Light</vt:lpstr>
      <vt:lpstr>华文行楷</vt:lpstr>
      <vt:lpstr>Algerian</vt:lpstr>
      <vt:lpstr>Aptos</vt:lpstr>
      <vt:lpstr>Arial</vt:lpstr>
      <vt:lpstr>Calibri</vt:lpstr>
      <vt:lpstr>Cambria</vt:lpstr>
      <vt:lpstr>隶书</vt:lpstr>
      <vt:lpstr>方正正粗黑简体</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Ngọc Đỗ</cp:lastModifiedBy>
  <cp:revision>43</cp:revision>
  <dcterms:created xsi:type="dcterms:W3CDTF">2023-08-05T09:11:05Z</dcterms:created>
  <dcterms:modified xsi:type="dcterms:W3CDTF">2025-03-21T08:58:14Z</dcterms:modified>
  <cp:category>9Slide.vn</cp:category>
</cp:coreProperties>
</file>