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5.xml" ContentType="application/vnd.openxmlformats-officedocument.them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  <p:sldMasterId id="2147483797" r:id="rId4"/>
  </p:sldMasterIdLst>
  <p:notesMasterIdLst>
    <p:notesMasterId r:id="rId14"/>
  </p:notesMasterIdLst>
  <p:sldIdLst>
    <p:sldId id="309" r:id="rId5"/>
    <p:sldId id="310" r:id="rId6"/>
    <p:sldId id="303" r:id="rId7"/>
    <p:sldId id="295" r:id="rId8"/>
    <p:sldId id="311" r:id="rId9"/>
    <p:sldId id="313" r:id="rId10"/>
    <p:sldId id="312" r:id="rId11"/>
    <p:sldId id="300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6FCD79-9E58-914F-7E10-6ECD1C9760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6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AB6367FE-F85E-B126-D3E4-739D2C2C8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8" y="2393244"/>
            <a:ext cx="6498827" cy="170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15FAE-9222-C0B6-55E5-8605DBEDB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876" y="1361053"/>
            <a:ext cx="2871465" cy="1286367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5EF44B-5D43-5357-D287-9314C947C2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274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Arial</vt:lpstr>
      <vt:lpstr>Calibri</vt:lpstr>
      <vt:lpstr>Cambria</vt:lpstr>
      <vt:lpstr>Cambria Math</vt:lpstr>
      <vt:lpstr>Wingdings</vt:lpstr>
      <vt:lpstr>字魂35号-经典雅黑</vt:lpstr>
      <vt:lpstr>2_Office Theme</vt:lpstr>
      <vt:lpstr>5_Office 主题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Cúc Lê</cp:lastModifiedBy>
  <cp:revision>47</cp:revision>
  <dcterms:created xsi:type="dcterms:W3CDTF">2021-06-29T06:58:36Z</dcterms:created>
  <dcterms:modified xsi:type="dcterms:W3CDTF">2025-04-06T02:04:17Z</dcterms:modified>
</cp:coreProperties>
</file>