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Lst>
  <p:notesMasterIdLst>
    <p:notesMasterId r:id="rId22"/>
  </p:notesMasterIdLst>
  <p:sldIdLst>
    <p:sldId id="556" r:id="rId4"/>
    <p:sldId id="266" r:id="rId5"/>
    <p:sldId id="416" r:id="rId6"/>
    <p:sldId id="558" r:id="rId7"/>
    <p:sldId id="420" r:id="rId8"/>
    <p:sldId id="276" r:id="rId9"/>
    <p:sldId id="278" r:id="rId10"/>
    <p:sldId id="277" r:id="rId11"/>
    <p:sldId id="283" r:id="rId12"/>
    <p:sldId id="268" r:id="rId13"/>
    <p:sldId id="287" r:id="rId14"/>
    <p:sldId id="288" r:id="rId15"/>
    <p:sldId id="424" r:id="rId16"/>
    <p:sldId id="425" r:id="rId17"/>
    <p:sldId id="426" r:id="rId18"/>
    <p:sldId id="427" r:id="rId19"/>
    <p:sldId id="429" r:id="rId20"/>
    <p:sldId id="29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F7F9"/>
    <a:srgbClr val="0066FF"/>
    <a:srgbClr val="FF0066"/>
    <a:srgbClr val="FFFFFF"/>
    <a:srgbClr val="66FF66"/>
    <a:srgbClr val="C7E3F3"/>
    <a:srgbClr val="E9EAEC"/>
    <a:srgbClr val="F9F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D81FD8-7B3D-4B35-93CA-9AF760AC55D7}" v="3" dt="2025-04-01T03:49:12.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181" autoAdjust="0"/>
  </p:normalViewPr>
  <p:slideViewPr>
    <p:cSldViewPr snapToGrid="0">
      <p:cViewPr varScale="1">
        <p:scale>
          <a:sx n="69" d="100"/>
          <a:sy n="69" d="100"/>
        </p:scale>
        <p:origin x="810"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B4D81FD8-7B3D-4B35-93CA-9AF760AC55D7}"/>
    <pc:docChg chg="delSld modSld delMainMaster">
      <pc:chgData name="Ngọc Đỗ" userId="2f07f5d2c440dd9f" providerId="LiveId" clId="{B4D81FD8-7B3D-4B35-93CA-9AF760AC55D7}" dt="2025-04-01T03:49:46.485" v="24" actId="47"/>
      <pc:docMkLst>
        <pc:docMk/>
      </pc:docMkLst>
      <pc:sldChg chg="del">
        <pc:chgData name="Ngọc Đỗ" userId="2f07f5d2c440dd9f" providerId="LiveId" clId="{B4D81FD8-7B3D-4B35-93CA-9AF760AC55D7}" dt="2025-04-01T03:41:25.245" v="1" actId="47"/>
        <pc:sldMkLst>
          <pc:docMk/>
          <pc:sldMk cId="847030581" sldId="260"/>
        </pc:sldMkLst>
      </pc:sldChg>
      <pc:sldChg chg="del">
        <pc:chgData name="Ngọc Đỗ" userId="2f07f5d2c440dd9f" providerId="LiveId" clId="{B4D81FD8-7B3D-4B35-93CA-9AF760AC55D7}" dt="2025-04-01T03:41:27.388" v="4" actId="47"/>
        <pc:sldMkLst>
          <pc:docMk/>
          <pc:sldMk cId="182694324" sldId="261"/>
        </pc:sldMkLst>
      </pc:sldChg>
      <pc:sldChg chg="del">
        <pc:chgData name="Ngọc Đỗ" userId="2f07f5d2c440dd9f" providerId="LiveId" clId="{B4D81FD8-7B3D-4B35-93CA-9AF760AC55D7}" dt="2025-04-01T03:48:46.306" v="15" actId="47"/>
        <pc:sldMkLst>
          <pc:docMk/>
          <pc:sldMk cId="4043214429" sldId="264"/>
        </pc:sldMkLst>
      </pc:sldChg>
      <pc:sldChg chg="del">
        <pc:chgData name="Ngọc Đỗ" userId="2f07f5d2c440dd9f" providerId="LiveId" clId="{B4D81FD8-7B3D-4B35-93CA-9AF760AC55D7}" dt="2025-04-01T03:41:31.853" v="6" actId="47"/>
        <pc:sldMkLst>
          <pc:docMk/>
          <pc:sldMk cId="311882024" sldId="265"/>
        </pc:sldMkLst>
      </pc:sldChg>
      <pc:sldChg chg="del">
        <pc:chgData name="Ngọc Đỗ" userId="2f07f5d2c440dd9f" providerId="LiveId" clId="{B4D81FD8-7B3D-4B35-93CA-9AF760AC55D7}" dt="2025-04-01T03:49:44.667" v="22" actId="47"/>
        <pc:sldMkLst>
          <pc:docMk/>
          <pc:sldMk cId="2119670049" sldId="270"/>
        </pc:sldMkLst>
      </pc:sldChg>
      <pc:sldChg chg="del">
        <pc:chgData name="Ngọc Đỗ" userId="2f07f5d2c440dd9f" providerId="LiveId" clId="{B4D81FD8-7B3D-4B35-93CA-9AF760AC55D7}" dt="2025-04-01T03:49:01.632" v="18" actId="47"/>
        <pc:sldMkLst>
          <pc:docMk/>
          <pc:sldMk cId="687226236" sldId="272"/>
        </pc:sldMkLst>
      </pc:sldChg>
      <pc:sldChg chg="del">
        <pc:chgData name="Ngọc Đỗ" userId="2f07f5d2c440dd9f" providerId="LiveId" clId="{B4D81FD8-7B3D-4B35-93CA-9AF760AC55D7}" dt="2025-04-01T03:41:42.950" v="7" actId="47"/>
        <pc:sldMkLst>
          <pc:docMk/>
          <pc:sldMk cId="198671121" sldId="279"/>
        </pc:sldMkLst>
      </pc:sldChg>
      <pc:sldChg chg="del">
        <pc:chgData name="Ngọc Đỗ" userId="2f07f5d2c440dd9f" providerId="LiveId" clId="{B4D81FD8-7B3D-4B35-93CA-9AF760AC55D7}" dt="2025-04-01T03:41:43.798" v="8" actId="47"/>
        <pc:sldMkLst>
          <pc:docMk/>
          <pc:sldMk cId="842990229" sldId="280"/>
        </pc:sldMkLst>
      </pc:sldChg>
      <pc:sldChg chg="modSp del mod">
        <pc:chgData name="Ngọc Đỗ" userId="2f07f5d2c440dd9f" providerId="LiveId" clId="{B4D81FD8-7B3D-4B35-93CA-9AF760AC55D7}" dt="2025-04-01T03:49:23.300" v="21" actId="47"/>
        <pc:sldMkLst>
          <pc:docMk/>
          <pc:sldMk cId="3624249766" sldId="289"/>
        </pc:sldMkLst>
        <pc:graphicFrameChg chg="mod">
          <ac:chgData name="Ngọc Đỗ" userId="2f07f5d2c440dd9f" providerId="LiveId" clId="{B4D81FD8-7B3D-4B35-93CA-9AF760AC55D7}" dt="2025-04-01T03:49:23.300" v="21" actId="47"/>
          <ac:graphicFrameMkLst>
            <pc:docMk/>
            <pc:sldMk cId="3624249766" sldId="289"/>
            <ac:graphicFrameMk id="28" creationId="{4C16C0D1-5BFA-11A7-F566-C5156EFAFF4C}"/>
          </ac:graphicFrameMkLst>
        </pc:graphicFrameChg>
      </pc:sldChg>
      <pc:sldChg chg="del">
        <pc:chgData name="Ngọc Đỗ" userId="2f07f5d2c440dd9f" providerId="LiveId" clId="{B4D81FD8-7B3D-4B35-93CA-9AF760AC55D7}" dt="2025-04-01T03:41:59.691" v="13" actId="47"/>
        <pc:sldMkLst>
          <pc:docMk/>
          <pc:sldMk cId="3600456683" sldId="297"/>
        </pc:sldMkLst>
      </pc:sldChg>
      <pc:sldChg chg="del">
        <pc:chgData name="Ngọc Đỗ" userId="2f07f5d2c440dd9f" providerId="LiveId" clId="{B4D81FD8-7B3D-4B35-93CA-9AF760AC55D7}" dt="2025-04-01T03:49:00.729" v="17" actId="47"/>
        <pc:sldMkLst>
          <pc:docMk/>
          <pc:sldMk cId="2454397475" sldId="305"/>
        </pc:sldMkLst>
      </pc:sldChg>
      <pc:sldChg chg="del">
        <pc:chgData name="Ngọc Đỗ" userId="2f07f5d2c440dd9f" providerId="LiveId" clId="{B4D81FD8-7B3D-4B35-93CA-9AF760AC55D7}" dt="2025-04-01T03:49:02.549" v="19" actId="47"/>
        <pc:sldMkLst>
          <pc:docMk/>
          <pc:sldMk cId="1431100936" sldId="306"/>
        </pc:sldMkLst>
      </pc:sldChg>
      <pc:sldChg chg="del">
        <pc:chgData name="Ngọc Đỗ" userId="2f07f5d2c440dd9f" providerId="LiveId" clId="{B4D81FD8-7B3D-4B35-93CA-9AF760AC55D7}" dt="2025-04-01T03:48:59.706" v="16" actId="47"/>
        <pc:sldMkLst>
          <pc:docMk/>
          <pc:sldMk cId="688889737" sldId="307"/>
        </pc:sldMkLst>
      </pc:sldChg>
      <pc:sldChg chg="del">
        <pc:chgData name="Ngọc Đỗ" userId="2f07f5d2c440dd9f" providerId="LiveId" clId="{B4D81FD8-7B3D-4B35-93CA-9AF760AC55D7}" dt="2025-04-01T03:41:29.364" v="5" actId="47"/>
        <pc:sldMkLst>
          <pc:docMk/>
          <pc:sldMk cId="539373573" sldId="314"/>
        </pc:sldMkLst>
      </pc:sldChg>
      <pc:sldChg chg="del">
        <pc:chgData name="Ngọc Đỗ" userId="2f07f5d2c440dd9f" providerId="LiveId" clId="{B4D81FD8-7B3D-4B35-93CA-9AF760AC55D7}" dt="2025-04-01T03:41:25.817" v="2" actId="47"/>
        <pc:sldMkLst>
          <pc:docMk/>
          <pc:sldMk cId="1721755192" sldId="315"/>
        </pc:sldMkLst>
      </pc:sldChg>
      <pc:sldChg chg="del">
        <pc:chgData name="Ngọc Đỗ" userId="2f07f5d2c440dd9f" providerId="LiveId" clId="{B4D81FD8-7B3D-4B35-93CA-9AF760AC55D7}" dt="2025-04-01T03:41:27.087" v="3" actId="47"/>
        <pc:sldMkLst>
          <pc:docMk/>
          <pc:sldMk cId="908716744" sldId="415"/>
        </pc:sldMkLst>
      </pc:sldChg>
      <pc:sldChg chg="del">
        <pc:chgData name="Ngọc Đỗ" userId="2f07f5d2c440dd9f" providerId="LiveId" clId="{B4D81FD8-7B3D-4B35-93CA-9AF760AC55D7}" dt="2025-04-01T03:49:45.492" v="23" actId="47"/>
        <pc:sldMkLst>
          <pc:docMk/>
          <pc:sldMk cId="1528824996" sldId="417"/>
        </pc:sldMkLst>
      </pc:sldChg>
      <pc:sldChg chg="del">
        <pc:chgData name="Ngọc Đỗ" userId="2f07f5d2c440dd9f" providerId="LiveId" clId="{B4D81FD8-7B3D-4B35-93CA-9AF760AC55D7}" dt="2025-04-01T03:41:44.218" v="9" actId="47"/>
        <pc:sldMkLst>
          <pc:docMk/>
          <pc:sldMk cId="1900224106" sldId="421"/>
        </pc:sldMkLst>
      </pc:sldChg>
      <pc:sldChg chg="del">
        <pc:chgData name="Ngọc Đỗ" userId="2f07f5d2c440dd9f" providerId="LiveId" clId="{B4D81FD8-7B3D-4B35-93CA-9AF760AC55D7}" dt="2025-04-01T03:41:45.524" v="10" actId="47"/>
        <pc:sldMkLst>
          <pc:docMk/>
          <pc:sldMk cId="3594270076" sldId="422"/>
        </pc:sldMkLst>
      </pc:sldChg>
      <pc:sldChg chg="del">
        <pc:chgData name="Ngọc Đỗ" userId="2f07f5d2c440dd9f" providerId="LiveId" clId="{B4D81FD8-7B3D-4B35-93CA-9AF760AC55D7}" dt="2025-04-01T03:41:49.860" v="11" actId="47"/>
        <pc:sldMkLst>
          <pc:docMk/>
          <pc:sldMk cId="2143062542" sldId="423"/>
        </pc:sldMkLst>
      </pc:sldChg>
      <pc:sldChg chg="del">
        <pc:chgData name="Ngọc Đỗ" userId="2f07f5d2c440dd9f" providerId="LiveId" clId="{B4D81FD8-7B3D-4B35-93CA-9AF760AC55D7}" dt="2025-04-01T03:41:50.200" v="12" actId="47"/>
        <pc:sldMkLst>
          <pc:docMk/>
          <pc:sldMk cId="2917278344" sldId="428"/>
        </pc:sldMkLst>
      </pc:sldChg>
      <pc:sldChg chg="del">
        <pc:chgData name="Ngọc Đỗ" userId="2f07f5d2c440dd9f" providerId="LiveId" clId="{B4D81FD8-7B3D-4B35-93CA-9AF760AC55D7}" dt="2025-04-01T03:49:46.485" v="24" actId="47"/>
        <pc:sldMkLst>
          <pc:docMk/>
          <pc:sldMk cId="394220129" sldId="557"/>
        </pc:sldMkLst>
      </pc:sldChg>
      <pc:sldMasterChg chg="del delSldLayout">
        <pc:chgData name="Ngọc Đỗ" userId="2f07f5d2c440dd9f" providerId="LiveId" clId="{B4D81FD8-7B3D-4B35-93CA-9AF760AC55D7}" dt="2025-04-01T03:41:25.817" v="2" actId="47"/>
        <pc:sldMasterMkLst>
          <pc:docMk/>
          <pc:sldMasterMk cId="1204353302" sldId="2147483672"/>
        </pc:sldMasterMkLst>
        <pc:sldLayoutChg chg="del">
          <pc:chgData name="Ngọc Đỗ" userId="2f07f5d2c440dd9f" providerId="LiveId" clId="{B4D81FD8-7B3D-4B35-93CA-9AF760AC55D7}" dt="2025-04-01T03:41:25.817" v="2" actId="47"/>
          <pc:sldLayoutMkLst>
            <pc:docMk/>
            <pc:sldMasterMk cId="1204353302" sldId="2147483672"/>
            <pc:sldLayoutMk cId="3581597279" sldId="2147483673"/>
          </pc:sldLayoutMkLst>
        </pc:sldLayoutChg>
        <pc:sldLayoutChg chg="del">
          <pc:chgData name="Ngọc Đỗ" userId="2f07f5d2c440dd9f" providerId="LiveId" clId="{B4D81FD8-7B3D-4B35-93CA-9AF760AC55D7}" dt="2025-04-01T03:41:25.817" v="2" actId="47"/>
          <pc:sldLayoutMkLst>
            <pc:docMk/>
            <pc:sldMasterMk cId="1204353302" sldId="2147483672"/>
            <pc:sldLayoutMk cId="3045899397" sldId="2147483674"/>
          </pc:sldLayoutMkLst>
        </pc:sldLayoutChg>
        <pc:sldLayoutChg chg="del">
          <pc:chgData name="Ngọc Đỗ" userId="2f07f5d2c440dd9f" providerId="LiveId" clId="{B4D81FD8-7B3D-4B35-93CA-9AF760AC55D7}" dt="2025-04-01T03:41:25.817" v="2" actId="47"/>
          <pc:sldLayoutMkLst>
            <pc:docMk/>
            <pc:sldMasterMk cId="1204353302" sldId="2147483672"/>
            <pc:sldLayoutMk cId="2156864058" sldId="2147483675"/>
          </pc:sldLayoutMkLst>
        </pc:sldLayoutChg>
        <pc:sldLayoutChg chg="del">
          <pc:chgData name="Ngọc Đỗ" userId="2f07f5d2c440dd9f" providerId="LiveId" clId="{B4D81FD8-7B3D-4B35-93CA-9AF760AC55D7}" dt="2025-04-01T03:41:25.817" v="2" actId="47"/>
          <pc:sldLayoutMkLst>
            <pc:docMk/>
            <pc:sldMasterMk cId="1204353302" sldId="2147483672"/>
            <pc:sldLayoutMk cId="118897202" sldId="2147483676"/>
          </pc:sldLayoutMkLst>
        </pc:sldLayoutChg>
        <pc:sldLayoutChg chg="del">
          <pc:chgData name="Ngọc Đỗ" userId="2f07f5d2c440dd9f" providerId="LiveId" clId="{B4D81FD8-7B3D-4B35-93CA-9AF760AC55D7}" dt="2025-04-01T03:41:25.817" v="2" actId="47"/>
          <pc:sldLayoutMkLst>
            <pc:docMk/>
            <pc:sldMasterMk cId="1204353302" sldId="2147483672"/>
            <pc:sldLayoutMk cId="1800705683" sldId="2147483677"/>
          </pc:sldLayoutMkLst>
        </pc:sldLayoutChg>
        <pc:sldLayoutChg chg="del">
          <pc:chgData name="Ngọc Đỗ" userId="2f07f5d2c440dd9f" providerId="LiveId" clId="{B4D81FD8-7B3D-4B35-93CA-9AF760AC55D7}" dt="2025-04-01T03:41:25.817" v="2" actId="47"/>
          <pc:sldLayoutMkLst>
            <pc:docMk/>
            <pc:sldMasterMk cId="1204353302" sldId="2147483672"/>
            <pc:sldLayoutMk cId="1654890062" sldId="2147483678"/>
          </pc:sldLayoutMkLst>
        </pc:sldLayoutChg>
        <pc:sldLayoutChg chg="del">
          <pc:chgData name="Ngọc Đỗ" userId="2f07f5d2c440dd9f" providerId="LiveId" clId="{B4D81FD8-7B3D-4B35-93CA-9AF760AC55D7}" dt="2025-04-01T03:41:25.817" v="2" actId="47"/>
          <pc:sldLayoutMkLst>
            <pc:docMk/>
            <pc:sldMasterMk cId="1204353302" sldId="2147483672"/>
            <pc:sldLayoutMk cId="2422161017" sldId="2147483679"/>
          </pc:sldLayoutMkLst>
        </pc:sldLayoutChg>
        <pc:sldLayoutChg chg="del">
          <pc:chgData name="Ngọc Đỗ" userId="2f07f5d2c440dd9f" providerId="LiveId" clId="{B4D81FD8-7B3D-4B35-93CA-9AF760AC55D7}" dt="2025-04-01T03:41:25.817" v="2" actId="47"/>
          <pc:sldLayoutMkLst>
            <pc:docMk/>
            <pc:sldMasterMk cId="1204353302" sldId="2147483672"/>
            <pc:sldLayoutMk cId="2056785380" sldId="2147483680"/>
          </pc:sldLayoutMkLst>
        </pc:sldLayoutChg>
        <pc:sldLayoutChg chg="del">
          <pc:chgData name="Ngọc Đỗ" userId="2f07f5d2c440dd9f" providerId="LiveId" clId="{B4D81FD8-7B3D-4B35-93CA-9AF760AC55D7}" dt="2025-04-01T03:41:25.817" v="2" actId="47"/>
          <pc:sldLayoutMkLst>
            <pc:docMk/>
            <pc:sldMasterMk cId="1204353302" sldId="2147483672"/>
            <pc:sldLayoutMk cId="3991022243" sldId="2147483681"/>
          </pc:sldLayoutMkLst>
        </pc:sldLayoutChg>
        <pc:sldLayoutChg chg="del">
          <pc:chgData name="Ngọc Đỗ" userId="2f07f5d2c440dd9f" providerId="LiveId" clId="{B4D81FD8-7B3D-4B35-93CA-9AF760AC55D7}" dt="2025-04-01T03:41:25.817" v="2" actId="47"/>
          <pc:sldLayoutMkLst>
            <pc:docMk/>
            <pc:sldMasterMk cId="1204353302" sldId="2147483672"/>
            <pc:sldLayoutMk cId="1284256327" sldId="2147483682"/>
          </pc:sldLayoutMkLst>
        </pc:sldLayoutChg>
        <pc:sldLayoutChg chg="del">
          <pc:chgData name="Ngọc Đỗ" userId="2f07f5d2c440dd9f" providerId="LiveId" clId="{B4D81FD8-7B3D-4B35-93CA-9AF760AC55D7}" dt="2025-04-01T03:41:25.817" v="2" actId="47"/>
          <pc:sldLayoutMkLst>
            <pc:docMk/>
            <pc:sldMasterMk cId="1204353302" sldId="2147483672"/>
            <pc:sldLayoutMk cId="2528600044" sldId="2147483683"/>
          </pc:sldLayoutMkLst>
        </pc:sldLayoutChg>
      </pc:sldMasterChg>
      <pc:sldMasterChg chg="del delSldLayout">
        <pc:chgData name="Ngọc Đỗ" userId="2f07f5d2c440dd9f" providerId="LiveId" clId="{B4D81FD8-7B3D-4B35-93CA-9AF760AC55D7}" dt="2025-04-01T03:41:27.087" v="3" actId="47"/>
        <pc:sldMasterMkLst>
          <pc:docMk/>
          <pc:sldMasterMk cId="1553801800" sldId="2147483684"/>
        </pc:sldMasterMkLst>
        <pc:sldLayoutChg chg="del">
          <pc:chgData name="Ngọc Đỗ" userId="2f07f5d2c440dd9f" providerId="LiveId" clId="{B4D81FD8-7B3D-4B35-93CA-9AF760AC55D7}" dt="2025-04-01T03:41:27.087" v="3" actId="47"/>
          <pc:sldLayoutMkLst>
            <pc:docMk/>
            <pc:sldMasterMk cId="1553801800" sldId="2147483684"/>
            <pc:sldLayoutMk cId="463068609" sldId="2147483685"/>
          </pc:sldLayoutMkLst>
        </pc:sldLayoutChg>
        <pc:sldLayoutChg chg="del">
          <pc:chgData name="Ngọc Đỗ" userId="2f07f5d2c440dd9f" providerId="LiveId" clId="{B4D81FD8-7B3D-4B35-93CA-9AF760AC55D7}" dt="2025-04-01T03:41:27.087" v="3" actId="47"/>
          <pc:sldLayoutMkLst>
            <pc:docMk/>
            <pc:sldMasterMk cId="1553801800" sldId="2147483684"/>
            <pc:sldLayoutMk cId="2354526330" sldId="2147483686"/>
          </pc:sldLayoutMkLst>
        </pc:sldLayoutChg>
        <pc:sldLayoutChg chg="del">
          <pc:chgData name="Ngọc Đỗ" userId="2f07f5d2c440dd9f" providerId="LiveId" clId="{B4D81FD8-7B3D-4B35-93CA-9AF760AC55D7}" dt="2025-04-01T03:41:27.087" v="3" actId="47"/>
          <pc:sldLayoutMkLst>
            <pc:docMk/>
            <pc:sldMasterMk cId="1553801800" sldId="2147483684"/>
            <pc:sldLayoutMk cId="2293315020" sldId="2147483687"/>
          </pc:sldLayoutMkLst>
        </pc:sldLayoutChg>
        <pc:sldLayoutChg chg="del">
          <pc:chgData name="Ngọc Đỗ" userId="2f07f5d2c440dd9f" providerId="LiveId" clId="{B4D81FD8-7B3D-4B35-93CA-9AF760AC55D7}" dt="2025-04-01T03:41:27.087" v="3" actId="47"/>
          <pc:sldLayoutMkLst>
            <pc:docMk/>
            <pc:sldMasterMk cId="1553801800" sldId="2147483684"/>
            <pc:sldLayoutMk cId="830003048" sldId="2147483688"/>
          </pc:sldLayoutMkLst>
        </pc:sldLayoutChg>
        <pc:sldLayoutChg chg="del">
          <pc:chgData name="Ngọc Đỗ" userId="2f07f5d2c440dd9f" providerId="LiveId" clId="{B4D81FD8-7B3D-4B35-93CA-9AF760AC55D7}" dt="2025-04-01T03:41:27.087" v="3" actId="47"/>
          <pc:sldLayoutMkLst>
            <pc:docMk/>
            <pc:sldMasterMk cId="1553801800" sldId="2147483684"/>
            <pc:sldLayoutMk cId="1336845851" sldId="2147483689"/>
          </pc:sldLayoutMkLst>
        </pc:sldLayoutChg>
        <pc:sldLayoutChg chg="del">
          <pc:chgData name="Ngọc Đỗ" userId="2f07f5d2c440dd9f" providerId="LiveId" clId="{B4D81FD8-7B3D-4B35-93CA-9AF760AC55D7}" dt="2025-04-01T03:41:27.087" v="3" actId="47"/>
          <pc:sldLayoutMkLst>
            <pc:docMk/>
            <pc:sldMasterMk cId="1553801800" sldId="2147483684"/>
            <pc:sldLayoutMk cId="3688229922" sldId="2147483690"/>
          </pc:sldLayoutMkLst>
        </pc:sldLayoutChg>
        <pc:sldLayoutChg chg="del">
          <pc:chgData name="Ngọc Đỗ" userId="2f07f5d2c440dd9f" providerId="LiveId" clId="{B4D81FD8-7B3D-4B35-93CA-9AF760AC55D7}" dt="2025-04-01T03:41:27.087" v="3" actId="47"/>
          <pc:sldLayoutMkLst>
            <pc:docMk/>
            <pc:sldMasterMk cId="1553801800" sldId="2147483684"/>
            <pc:sldLayoutMk cId="1966780834" sldId="2147483691"/>
          </pc:sldLayoutMkLst>
        </pc:sldLayoutChg>
        <pc:sldLayoutChg chg="del">
          <pc:chgData name="Ngọc Đỗ" userId="2f07f5d2c440dd9f" providerId="LiveId" clId="{B4D81FD8-7B3D-4B35-93CA-9AF760AC55D7}" dt="2025-04-01T03:41:27.087" v="3" actId="47"/>
          <pc:sldLayoutMkLst>
            <pc:docMk/>
            <pc:sldMasterMk cId="1553801800" sldId="2147483684"/>
            <pc:sldLayoutMk cId="2535505887" sldId="2147483692"/>
          </pc:sldLayoutMkLst>
        </pc:sldLayoutChg>
        <pc:sldLayoutChg chg="del">
          <pc:chgData name="Ngọc Đỗ" userId="2f07f5d2c440dd9f" providerId="LiveId" clId="{B4D81FD8-7B3D-4B35-93CA-9AF760AC55D7}" dt="2025-04-01T03:41:27.087" v="3" actId="47"/>
          <pc:sldLayoutMkLst>
            <pc:docMk/>
            <pc:sldMasterMk cId="1553801800" sldId="2147483684"/>
            <pc:sldLayoutMk cId="1576846671" sldId="2147483693"/>
          </pc:sldLayoutMkLst>
        </pc:sldLayoutChg>
        <pc:sldLayoutChg chg="del">
          <pc:chgData name="Ngọc Đỗ" userId="2f07f5d2c440dd9f" providerId="LiveId" clId="{B4D81FD8-7B3D-4B35-93CA-9AF760AC55D7}" dt="2025-04-01T03:41:27.087" v="3" actId="47"/>
          <pc:sldLayoutMkLst>
            <pc:docMk/>
            <pc:sldMasterMk cId="1553801800" sldId="2147483684"/>
            <pc:sldLayoutMk cId="769483183" sldId="2147483694"/>
          </pc:sldLayoutMkLst>
        </pc:sldLayoutChg>
        <pc:sldLayoutChg chg="del">
          <pc:chgData name="Ngọc Đỗ" userId="2f07f5d2c440dd9f" providerId="LiveId" clId="{B4D81FD8-7B3D-4B35-93CA-9AF760AC55D7}" dt="2025-04-01T03:41:27.087" v="3" actId="47"/>
          <pc:sldLayoutMkLst>
            <pc:docMk/>
            <pc:sldMasterMk cId="1553801800" sldId="2147483684"/>
            <pc:sldLayoutMk cId="1092920930"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D45B5-5A8B-4F43-94B7-1BAD4268DE31}" type="datetimeFigureOut">
              <a:rPr lang="en-US" smtClean="0"/>
              <a:t>01/04/2025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22CE2F-4938-483F-BF16-270B75CE13C0}" type="slidenum">
              <a:rPr lang="en-US" smtClean="0"/>
              <a:t>‹#›</a:t>
            </a:fld>
            <a:endParaRPr lang="en-US"/>
          </a:p>
        </p:txBody>
      </p:sp>
    </p:spTree>
    <p:extLst>
      <p:ext uri="{BB962C8B-B14F-4D97-AF65-F5344CB8AC3E}">
        <p14:creationId xmlns:p14="http://schemas.microsoft.com/office/powerpoint/2010/main" val="2835632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78162-F781-07AF-8B4D-D03DD96DA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3E021-CD20-2920-C825-05226F2FD4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AD4A4D-006E-DD40-38BD-9BFDB280E9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a:t>
            </a:r>
            <a:r>
              <a:rPr lang="en-US" dirty="0" err="1"/>
              <a:t>Zalo</a:t>
            </a:r>
            <a:r>
              <a:rPr lang="en-US" dirty="0"/>
              <a:t> 0972115126</a:t>
            </a:r>
          </a:p>
        </p:txBody>
      </p:sp>
      <p:sp>
        <p:nvSpPr>
          <p:cNvPr id="4" name="Slide Number Placeholder 3">
            <a:extLst>
              <a:ext uri="{FF2B5EF4-FFF2-40B4-BE49-F238E27FC236}">
                <a16:creationId xmlns:a16="http://schemas.microsoft.com/office/drawing/2014/main" id="{A9E8AFF1-F317-26EB-8D8E-10DAB5D8A2C3}"/>
              </a:ext>
            </a:extLst>
          </p:cNvPr>
          <p:cNvSpPr>
            <a:spLocks noGrp="1"/>
          </p:cNvSpPr>
          <p:nvPr>
            <p:ph type="sldNum" sz="quarter" idx="5"/>
          </p:nvPr>
        </p:nvSpPr>
        <p:spPr/>
        <p:txBody>
          <a:bodyPr/>
          <a:lstStyle/>
          <a:p>
            <a:fld id="{5922CE2F-4938-483F-BF16-270B75CE13C0}" type="slidenum">
              <a:rPr lang="en-US" smtClean="0"/>
              <a:t>1</a:t>
            </a:fld>
            <a:endParaRPr lang="en-US"/>
          </a:p>
        </p:txBody>
      </p:sp>
    </p:spTree>
    <p:extLst>
      <p:ext uri="{BB962C8B-B14F-4D97-AF65-F5344CB8AC3E}">
        <p14:creationId xmlns:p14="http://schemas.microsoft.com/office/powerpoint/2010/main" val="1910083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12A4FE6-29E2-1422-E451-9D6BCD54E2C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0C971D6-172F-C1A2-8DB0-825520F438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006FA06E-BFDC-0A9E-136A-AA72E5621132}"/>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01/04/2025</a:t>
            </a:fld>
            <a:endParaRPr lang="en-US"/>
          </a:p>
        </p:txBody>
      </p:sp>
      <p:sp>
        <p:nvSpPr>
          <p:cNvPr id="5" name="Chỗ dành sẵn cho Chân trang 4">
            <a:extLst>
              <a:ext uri="{FF2B5EF4-FFF2-40B4-BE49-F238E27FC236}">
                <a16:creationId xmlns:a16="http://schemas.microsoft.com/office/drawing/2014/main" id="{965379DE-EC87-6EE9-3EA5-7EA06E5D6B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05700D5E-9FEE-BA1A-CE6D-0D537E9FA8F5}"/>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427454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30C9D28-DFBF-C8BB-BC56-D94F8E07D3B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1AA5AE2-7240-4E35-F5EC-2CB9FBF2A5DA}"/>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96DE603-E9E6-86F2-0A49-E4912D998796}"/>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01/04/2025</a:t>
            </a:fld>
            <a:endParaRPr lang="en-US"/>
          </a:p>
        </p:txBody>
      </p:sp>
      <p:sp>
        <p:nvSpPr>
          <p:cNvPr id="5" name="Chỗ dành sẵn cho Chân trang 4">
            <a:extLst>
              <a:ext uri="{FF2B5EF4-FFF2-40B4-BE49-F238E27FC236}">
                <a16:creationId xmlns:a16="http://schemas.microsoft.com/office/drawing/2014/main" id="{79EC30A2-13BF-341F-7899-738E52434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8E308378-4596-9232-7576-8E2FE2EB97B5}"/>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338370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F3B4C2A-FA07-7B5B-552E-0280C0E04225}"/>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5F747100-811C-6A34-3D42-97A36B6FD7B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8B06342-BF93-59FD-9900-C25C634C91EC}"/>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01/04/2025</a:t>
            </a:fld>
            <a:endParaRPr lang="en-US"/>
          </a:p>
        </p:txBody>
      </p:sp>
      <p:sp>
        <p:nvSpPr>
          <p:cNvPr id="5" name="Chỗ dành sẵn cho Chân trang 4">
            <a:extLst>
              <a:ext uri="{FF2B5EF4-FFF2-40B4-BE49-F238E27FC236}">
                <a16:creationId xmlns:a16="http://schemas.microsoft.com/office/drawing/2014/main" id="{78C7E431-1B5E-DAE2-5182-36F1EC4E62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C1B5245D-7FCA-A2EA-7215-1DE6B0F5F369}"/>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348303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1B05-4560-C3FC-C7C3-C10B8B9E1C57}"/>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EDB682B7-0C7D-928C-E2D3-B76F2960AEB2}"/>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53DE1B8-EB82-A03E-FCFC-D02F1D5D8913}"/>
              </a:ext>
            </a:extLst>
          </p:cNvPr>
          <p:cNvSpPr>
            <a:spLocks noGrp="1"/>
          </p:cNvSpPr>
          <p:nvPr>
            <p:ph type="dt" sz="half" idx="10"/>
          </p:nvPr>
        </p:nvSpPr>
        <p:spPr/>
        <p:txBody>
          <a:bodyPr/>
          <a:lstStyle/>
          <a:p>
            <a:fld id="{79C197C1-10DB-4654-88D1-97EB957369F3}" type="datetimeFigureOut">
              <a:rPr lang="en-US" smtClean="0"/>
              <a:t>01/04/2025</a:t>
            </a:fld>
            <a:endParaRPr lang="en-US"/>
          </a:p>
        </p:txBody>
      </p:sp>
      <p:sp>
        <p:nvSpPr>
          <p:cNvPr id="5" name="Footer Placeholder 4">
            <a:extLst>
              <a:ext uri="{FF2B5EF4-FFF2-40B4-BE49-F238E27FC236}">
                <a16:creationId xmlns:a16="http://schemas.microsoft.com/office/drawing/2014/main" id="{F2EEE3D9-6FA2-7A62-97A6-B2ACC7723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5A896-24B7-D524-14EA-54593E4258E3}"/>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877985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04C7-9198-21FE-EAC3-4FB58545A0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0A917-FC6D-38FD-BB00-B51FAD8518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4082DE-3C45-3FB3-35CF-16F557758969}"/>
              </a:ext>
            </a:extLst>
          </p:cNvPr>
          <p:cNvSpPr>
            <a:spLocks noGrp="1"/>
          </p:cNvSpPr>
          <p:nvPr>
            <p:ph type="dt" sz="half" idx="10"/>
          </p:nvPr>
        </p:nvSpPr>
        <p:spPr/>
        <p:txBody>
          <a:bodyPr/>
          <a:lstStyle/>
          <a:p>
            <a:fld id="{79C197C1-10DB-4654-88D1-97EB957369F3}" type="datetimeFigureOut">
              <a:rPr lang="en-US" smtClean="0"/>
              <a:t>01/04/2025</a:t>
            </a:fld>
            <a:endParaRPr lang="en-US"/>
          </a:p>
        </p:txBody>
      </p:sp>
      <p:sp>
        <p:nvSpPr>
          <p:cNvPr id="5" name="Footer Placeholder 4">
            <a:extLst>
              <a:ext uri="{FF2B5EF4-FFF2-40B4-BE49-F238E27FC236}">
                <a16:creationId xmlns:a16="http://schemas.microsoft.com/office/drawing/2014/main" id="{AEFDAC8B-05FE-4100-4FE1-145BE094E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417D3-B8DE-8C62-2215-287B35B9D704}"/>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3901722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7066-E8AA-8EA5-F25C-56502920162A}"/>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9AF7D9A1-A507-9F29-B635-EA9C4B2B3D72}"/>
              </a:ext>
            </a:extLst>
          </p:cNvPr>
          <p:cNvSpPr>
            <a:spLocks noGrp="1"/>
          </p:cNvSpPr>
          <p:nvPr>
            <p:ph type="body" idx="1"/>
          </p:nvPr>
        </p:nvSpPr>
        <p:spPr>
          <a:xfrm>
            <a:off x="831851" y="4588934"/>
            <a:ext cx="10515600" cy="1500717"/>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1D36C-D245-1C86-228B-813F86810B88}"/>
              </a:ext>
            </a:extLst>
          </p:cNvPr>
          <p:cNvSpPr>
            <a:spLocks noGrp="1"/>
          </p:cNvSpPr>
          <p:nvPr>
            <p:ph type="dt" sz="half" idx="10"/>
          </p:nvPr>
        </p:nvSpPr>
        <p:spPr/>
        <p:txBody>
          <a:bodyPr/>
          <a:lstStyle/>
          <a:p>
            <a:fld id="{79C197C1-10DB-4654-88D1-97EB957369F3}" type="datetimeFigureOut">
              <a:rPr lang="en-US" smtClean="0"/>
              <a:t>01/04/2025</a:t>
            </a:fld>
            <a:endParaRPr lang="en-US"/>
          </a:p>
        </p:txBody>
      </p:sp>
      <p:sp>
        <p:nvSpPr>
          <p:cNvPr id="5" name="Footer Placeholder 4">
            <a:extLst>
              <a:ext uri="{FF2B5EF4-FFF2-40B4-BE49-F238E27FC236}">
                <a16:creationId xmlns:a16="http://schemas.microsoft.com/office/drawing/2014/main" id="{7905AA70-6A59-BD5C-254A-6F994A7D6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750E7-FC7C-FEAE-257C-2C9449BE1CA2}"/>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590980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D2C50-ED55-DB86-F22D-A335BD34E2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775D48-5B25-17AE-E4ED-D2D74AEB64C7}"/>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525DBC-27D9-096B-207C-9A121B38315C}"/>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9B6AE1-812B-AAA9-97AD-9887D2B99841}"/>
              </a:ext>
            </a:extLst>
          </p:cNvPr>
          <p:cNvSpPr>
            <a:spLocks noGrp="1"/>
          </p:cNvSpPr>
          <p:nvPr>
            <p:ph type="dt" sz="half" idx="10"/>
          </p:nvPr>
        </p:nvSpPr>
        <p:spPr/>
        <p:txBody>
          <a:bodyPr/>
          <a:lstStyle/>
          <a:p>
            <a:fld id="{79C197C1-10DB-4654-88D1-97EB957369F3}" type="datetimeFigureOut">
              <a:rPr lang="en-US" smtClean="0"/>
              <a:t>01/04/2025</a:t>
            </a:fld>
            <a:endParaRPr lang="en-US"/>
          </a:p>
        </p:txBody>
      </p:sp>
      <p:sp>
        <p:nvSpPr>
          <p:cNvPr id="6" name="Footer Placeholder 5">
            <a:extLst>
              <a:ext uri="{FF2B5EF4-FFF2-40B4-BE49-F238E27FC236}">
                <a16:creationId xmlns:a16="http://schemas.microsoft.com/office/drawing/2014/main" id="{2AF2D60F-B4E3-06F8-8C03-DB7D696F2E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C91C7-973B-C601-BC78-7C12C484BEBD}"/>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616487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78BA-C3DC-4541-1DF7-D7E932F4A4F3}"/>
              </a:ext>
            </a:extLst>
          </p:cNvPr>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E7908D-ED48-2A38-CD3F-60657B746146}"/>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65D11436-DBCB-EC89-D10C-0643A6EC2569}"/>
              </a:ext>
            </a:extLst>
          </p:cNvPr>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EAD4C8-993E-0E02-833D-6D8BA3B8F437}"/>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F7DC3AEF-9044-CF35-2CCF-D4C87452B0FC}"/>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0F4B0C-A566-B818-1BB4-C7EF4FEA743D}"/>
              </a:ext>
            </a:extLst>
          </p:cNvPr>
          <p:cNvSpPr>
            <a:spLocks noGrp="1"/>
          </p:cNvSpPr>
          <p:nvPr>
            <p:ph type="dt" sz="half" idx="10"/>
          </p:nvPr>
        </p:nvSpPr>
        <p:spPr/>
        <p:txBody>
          <a:bodyPr/>
          <a:lstStyle/>
          <a:p>
            <a:fld id="{79C197C1-10DB-4654-88D1-97EB957369F3}" type="datetimeFigureOut">
              <a:rPr lang="en-US" smtClean="0"/>
              <a:t>01/04/2025</a:t>
            </a:fld>
            <a:endParaRPr lang="en-US"/>
          </a:p>
        </p:txBody>
      </p:sp>
      <p:sp>
        <p:nvSpPr>
          <p:cNvPr id="8" name="Footer Placeholder 7">
            <a:extLst>
              <a:ext uri="{FF2B5EF4-FFF2-40B4-BE49-F238E27FC236}">
                <a16:creationId xmlns:a16="http://schemas.microsoft.com/office/drawing/2014/main" id="{0DC9ACF4-E2D1-56BF-E01C-6C97332983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BAB853-844E-42A0-2A1A-1C0F5C4F8A6A}"/>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3928009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F5D7-A8A3-79D2-2420-D81ABC614F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F51C46-B4E1-054F-41F6-0714CC3DA4DA}"/>
              </a:ext>
            </a:extLst>
          </p:cNvPr>
          <p:cNvSpPr>
            <a:spLocks noGrp="1"/>
          </p:cNvSpPr>
          <p:nvPr>
            <p:ph type="dt" sz="half" idx="10"/>
          </p:nvPr>
        </p:nvSpPr>
        <p:spPr/>
        <p:txBody>
          <a:bodyPr/>
          <a:lstStyle/>
          <a:p>
            <a:fld id="{79C197C1-10DB-4654-88D1-97EB957369F3}" type="datetimeFigureOut">
              <a:rPr lang="en-US" smtClean="0"/>
              <a:t>01/04/2025</a:t>
            </a:fld>
            <a:endParaRPr lang="en-US"/>
          </a:p>
        </p:txBody>
      </p:sp>
      <p:sp>
        <p:nvSpPr>
          <p:cNvPr id="4" name="Footer Placeholder 3">
            <a:extLst>
              <a:ext uri="{FF2B5EF4-FFF2-40B4-BE49-F238E27FC236}">
                <a16:creationId xmlns:a16="http://schemas.microsoft.com/office/drawing/2014/main" id="{AA5D1A94-A3A1-8950-DD03-95C839F138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6DE46E-C097-12B8-F9DC-6B97C6738187}"/>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933593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27958C-C807-B37A-E7A2-1E01BC56FBCF}"/>
              </a:ext>
            </a:extLst>
          </p:cNvPr>
          <p:cNvSpPr>
            <a:spLocks noGrp="1"/>
          </p:cNvSpPr>
          <p:nvPr>
            <p:ph type="dt" sz="half" idx="10"/>
          </p:nvPr>
        </p:nvSpPr>
        <p:spPr/>
        <p:txBody>
          <a:bodyPr/>
          <a:lstStyle/>
          <a:p>
            <a:fld id="{79C197C1-10DB-4654-88D1-97EB957369F3}" type="datetimeFigureOut">
              <a:rPr lang="en-US" smtClean="0"/>
              <a:t>01/04/2025</a:t>
            </a:fld>
            <a:endParaRPr lang="en-US"/>
          </a:p>
        </p:txBody>
      </p:sp>
      <p:sp>
        <p:nvSpPr>
          <p:cNvPr id="3" name="Footer Placeholder 2">
            <a:extLst>
              <a:ext uri="{FF2B5EF4-FFF2-40B4-BE49-F238E27FC236}">
                <a16:creationId xmlns:a16="http://schemas.microsoft.com/office/drawing/2014/main" id="{82D3E2A6-CCF0-C8DF-8C9E-5A2F1462C6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BD1D4C-CB58-BD22-2B1F-3D0FC403F7BF}"/>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099202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B91E-3C90-88B6-A7C4-FA3D53592706}"/>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86437523-54AD-7D62-1406-F08382EE940A}"/>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7FB339-9410-05AC-1807-F395410619E9}"/>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B3F104D7-BECF-70A5-CD30-B6E411ED9F93}"/>
              </a:ext>
            </a:extLst>
          </p:cNvPr>
          <p:cNvSpPr>
            <a:spLocks noGrp="1"/>
          </p:cNvSpPr>
          <p:nvPr>
            <p:ph type="dt" sz="half" idx="10"/>
          </p:nvPr>
        </p:nvSpPr>
        <p:spPr/>
        <p:txBody>
          <a:bodyPr/>
          <a:lstStyle/>
          <a:p>
            <a:fld id="{79C197C1-10DB-4654-88D1-97EB957369F3}" type="datetimeFigureOut">
              <a:rPr lang="en-US" smtClean="0"/>
              <a:t>01/04/2025</a:t>
            </a:fld>
            <a:endParaRPr lang="en-US"/>
          </a:p>
        </p:txBody>
      </p:sp>
      <p:sp>
        <p:nvSpPr>
          <p:cNvPr id="6" name="Footer Placeholder 5">
            <a:extLst>
              <a:ext uri="{FF2B5EF4-FFF2-40B4-BE49-F238E27FC236}">
                <a16:creationId xmlns:a16="http://schemas.microsoft.com/office/drawing/2014/main" id="{5B6EEE2A-A349-07F2-B0F3-0034703EBD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58C9AA-1CB6-8A20-A0E8-715CDC44F1DB}"/>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312199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E836E51-B825-56ED-C014-1DEF452F003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CB1E7E1-DA2C-0A0D-AB78-2A40C13E21D8}"/>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2665BB9-76E1-B164-6916-C88ABD552654}"/>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01/04/2025</a:t>
            </a:fld>
            <a:endParaRPr lang="en-US"/>
          </a:p>
        </p:txBody>
      </p:sp>
      <p:sp>
        <p:nvSpPr>
          <p:cNvPr id="5" name="Chỗ dành sẵn cho Chân trang 4">
            <a:extLst>
              <a:ext uri="{FF2B5EF4-FFF2-40B4-BE49-F238E27FC236}">
                <a16:creationId xmlns:a16="http://schemas.microsoft.com/office/drawing/2014/main" id="{2BD571A5-116C-C1BA-DCB9-2225B5C6E4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817C0EDC-6B83-2AF1-5695-8DA197470AC5}"/>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497418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AF31-53B9-619C-1C75-CE7994E5AE33}"/>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756DE61F-47E3-C0D2-AE9A-D4A3BCC3A4D0}"/>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D3B359AA-A3EE-E215-4CFB-10A571ADE2C1}"/>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DA72576D-6305-4A82-08B9-33EA2CDE3CC2}"/>
              </a:ext>
            </a:extLst>
          </p:cNvPr>
          <p:cNvSpPr>
            <a:spLocks noGrp="1"/>
          </p:cNvSpPr>
          <p:nvPr>
            <p:ph type="dt" sz="half" idx="10"/>
          </p:nvPr>
        </p:nvSpPr>
        <p:spPr/>
        <p:txBody>
          <a:bodyPr/>
          <a:lstStyle/>
          <a:p>
            <a:fld id="{79C197C1-10DB-4654-88D1-97EB957369F3}" type="datetimeFigureOut">
              <a:rPr lang="en-US" smtClean="0"/>
              <a:t>01/04/2025</a:t>
            </a:fld>
            <a:endParaRPr lang="en-US"/>
          </a:p>
        </p:txBody>
      </p:sp>
      <p:sp>
        <p:nvSpPr>
          <p:cNvPr id="6" name="Footer Placeholder 5">
            <a:extLst>
              <a:ext uri="{FF2B5EF4-FFF2-40B4-BE49-F238E27FC236}">
                <a16:creationId xmlns:a16="http://schemas.microsoft.com/office/drawing/2014/main" id="{A85EFC02-1DFB-A5F7-1D95-0C67A69BEC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AAF386-465F-10D1-9765-B3C555AD4700}"/>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265080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2CBA4-B2FC-4580-FEC2-A720DC9A29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3F7103-F72F-322B-F7B7-89513AB528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36A5C-921B-A9B1-7B39-0D2B92AFA139}"/>
              </a:ext>
            </a:extLst>
          </p:cNvPr>
          <p:cNvSpPr>
            <a:spLocks noGrp="1"/>
          </p:cNvSpPr>
          <p:nvPr>
            <p:ph type="dt" sz="half" idx="10"/>
          </p:nvPr>
        </p:nvSpPr>
        <p:spPr/>
        <p:txBody>
          <a:bodyPr/>
          <a:lstStyle/>
          <a:p>
            <a:fld id="{79C197C1-10DB-4654-88D1-97EB957369F3}" type="datetimeFigureOut">
              <a:rPr lang="en-US" smtClean="0"/>
              <a:t>01/04/2025</a:t>
            </a:fld>
            <a:endParaRPr lang="en-US"/>
          </a:p>
        </p:txBody>
      </p:sp>
      <p:sp>
        <p:nvSpPr>
          <p:cNvPr id="5" name="Footer Placeholder 4">
            <a:extLst>
              <a:ext uri="{FF2B5EF4-FFF2-40B4-BE49-F238E27FC236}">
                <a16:creationId xmlns:a16="http://schemas.microsoft.com/office/drawing/2014/main" id="{A75DE82A-AAD5-D9AA-015B-6DC9F4347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8E4EDF-D0BD-9E97-88EF-A98C6DD0012C}"/>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3899540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76C948-D84A-8966-2D38-C88B88A882CC}"/>
              </a:ext>
            </a:extLst>
          </p:cNvPr>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A16A4F-89D7-9E87-82A0-C8DAF302CCC7}"/>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CDAFF-06D5-3A49-60B9-5F5D49FAB3DE}"/>
              </a:ext>
            </a:extLst>
          </p:cNvPr>
          <p:cNvSpPr>
            <a:spLocks noGrp="1"/>
          </p:cNvSpPr>
          <p:nvPr>
            <p:ph type="dt" sz="half" idx="10"/>
          </p:nvPr>
        </p:nvSpPr>
        <p:spPr/>
        <p:txBody>
          <a:bodyPr/>
          <a:lstStyle/>
          <a:p>
            <a:fld id="{79C197C1-10DB-4654-88D1-97EB957369F3}" type="datetimeFigureOut">
              <a:rPr lang="en-US" smtClean="0"/>
              <a:t>01/04/2025</a:t>
            </a:fld>
            <a:endParaRPr lang="en-US"/>
          </a:p>
        </p:txBody>
      </p:sp>
      <p:sp>
        <p:nvSpPr>
          <p:cNvPr id="5" name="Footer Placeholder 4">
            <a:extLst>
              <a:ext uri="{FF2B5EF4-FFF2-40B4-BE49-F238E27FC236}">
                <a16:creationId xmlns:a16="http://schemas.microsoft.com/office/drawing/2014/main" id="{105C8ADE-B573-9086-C24A-4F3C6B866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75958-29A8-F5EB-6C48-8B28857BF8CB}"/>
              </a:ext>
            </a:extLst>
          </p:cNvPr>
          <p:cNvSpPr>
            <a:spLocks noGrp="1"/>
          </p:cNvSpPr>
          <p:nvPr>
            <p:ph type="sldNum" sz="quarter" idx="12"/>
          </p:nvPr>
        </p:nvSpPr>
        <p:spPr/>
        <p:txBody>
          <a:bodyPr/>
          <a:lstStyle/>
          <a:p>
            <a:fld id="{302C6E3C-E437-4D87-BFBB-284AE1A95C17}" type="slidenum">
              <a:rPr lang="en-US" smtClean="0"/>
              <a:t>‹#›</a:t>
            </a:fld>
            <a:endParaRPr lang="en-US"/>
          </a:p>
        </p:txBody>
      </p:sp>
    </p:spTree>
    <p:extLst>
      <p:ext uri="{BB962C8B-B14F-4D97-AF65-F5344CB8AC3E}">
        <p14:creationId xmlns:p14="http://schemas.microsoft.com/office/powerpoint/2010/main" val="2379815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750D-CC58-436B-B294-B2BFDB1B68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E901B4-9AD7-021C-AE58-DAB26DE6E8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895C26-4402-7800-CF85-97D8AF5776A6}"/>
              </a:ext>
            </a:extLst>
          </p:cNvPr>
          <p:cNvSpPr>
            <a:spLocks noGrp="1"/>
          </p:cNvSpPr>
          <p:nvPr>
            <p:ph type="dt" sz="half" idx="10"/>
          </p:nvPr>
        </p:nvSpPr>
        <p:spPr/>
        <p:txBody>
          <a:bodyPr/>
          <a:lstStyle/>
          <a:p>
            <a:fld id="{468FD536-4F08-4305-8E0C-BD4C52EE2665}" type="datetimeFigureOut">
              <a:rPr lang="en-US" smtClean="0"/>
              <a:t>01/04/2025</a:t>
            </a:fld>
            <a:endParaRPr lang="en-US"/>
          </a:p>
        </p:txBody>
      </p:sp>
      <p:sp>
        <p:nvSpPr>
          <p:cNvPr id="5" name="Footer Placeholder 4">
            <a:extLst>
              <a:ext uri="{FF2B5EF4-FFF2-40B4-BE49-F238E27FC236}">
                <a16:creationId xmlns:a16="http://schemas.microsoft.com/office/drawing/2014/main" id="{C8C8CE8C-F7DB-5839-F9CB-A23DADE1B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72EBE-382E-6AF2-3E2E-3089D5DE7B4B}"/>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1623891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402BF-F07D-0E4B-3AC3-9F4829F0F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4961E8-D56C-8647-AE59-97BE7BBE8D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791D1B-3983-DE58-DEE4-ECCF3A8AB816}"/>
              </a:ext>
            </a:extLst>
          </p:cNvPr>
          <p:cNvSpPr>
            <a:spLocks noGrp="1"/>
          </p:cNvSpPr>
          <p:nvPr>
            <p:ph type="dt" sz="half" idx="10"/>
          </p:nvPr>
        </p:nvSpPr>
        <p:spPr/>
        <p:txBody>
          <a:bodyPr/>
          <a:lstStyle/>
          <a:p>
            <a:fld id="{468FD536-4F08-4305-8E0C-BD4C52EE2665}" type="datetimeFigureOut">
              <a:rPr lang="en-US" smtClean="0"/>
              <a:t>01/04/2025</a:t>
            </a:fld>
            <a:endParaRPr lang="en-US"/>
          </a:p>
        </p:txBody>
      </p:sp>
      <p:sp>
        <p:nvSpPr>
          <p:cNvPr id="5" name="Footer Placeholder 4">
            <a:extLst>
              <a:ext uri="{FF2B5EF4-FFF2-40B4-BE49-F238E27FC236}">
                <a16:creationId xmlns:a16="http://schemas.microsoft.com/office/drawing/2014/main" id="{A4CCE6F7-7630-B23B-F5BE-0866DCA8E8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89EBE-A37C-33C2-354D-6B4DA4ECEFC0}"/>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1000138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74963-B1B8-5818-18CC-10F8852BFA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D4761E-2E7E-A918-B99D-4721229403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6C8159-5DD9-0543-CC69-279E3DA0B0D4}"/>
              </a:ext>
            </a:extLst>
          </p:cNvPr>
          <p:cNvSpPr>
            <a:spLocks noGrp="1"/>
          </p:cNvSpPr>
          <p:nvPr>
            <p:ph type="dt" sz="half" idx="10"/>
          </p:nvPr>
        </p:nvSpPr>
        <p:spPr/>
        <p:txBody>
          <a:bodyPr/>
          <a:lstStyle/>
          <a:p>
            <a:fld id="{468FD536-4F08-4305-8E0C-BD4C52EE2665}" type="datetimeFigureOut">
              <a:rPr lang="en-US" smtClean="0"/>
              <a:t>01/04/2025</a:t>
            </a:fld>
            <a:endParaRPr lang="en-US"/>
          </a:p>
        </p:txBody>
      </p:sp>
      <p:sp>
        <p:nvSpPr>
          <p:cNvPr id="5" name="Footer Placeholder 4">
            <a:extLst>
              <a:ext uri="{FF2B5EF4-FFF2-40B4-BE49-F238E27FC236}">
                <a16:creationId xmlns:a16="http://schemas.microsoft.com/office/drawing/2014/main" id="{CCFCBE31-EC2A-B238-84AD-158E99099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A131B-EC26-805C-F58E-2866371D93AD}"/>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735669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21F9-6F32-0BBE-99D6-A42D1388BB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D24A36-4218-6C33-C3CD-C6D85CFB9F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3237AF-5A72-0E3B-B41D-F5AC4BEF18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175B84-2EEB-75E2-6029-FEC0FAD464A6}"/>
              </a:ext>
            </a:extLst>
          </p:cNvPr>
          <p:cNvSpPr>
            <a:spLocks noGrp="1"/>
          </p:cNvSpPr>
          <p:nvPr>
            <p:ph type="dt" sz="half" idx="10"/>
          </p:nvPr>
        </p:nvSpPr>
        <p:spPr/>
        <p:txBody>
          <a:bodyPr/>
          <a:lstStyle/>
          <a:p>
            <a:fld id="{468FD536-4F08-4305-8E0C-BD4C52EE2665}" type="datetimeFigureOut">
              <a:rPr lang="en-US" smtClean="0"/>
              <a:t>01/04/2025</a:t>
            </a:fld>
            <a:endParaRPr lang="en-US"/>
          </a:p>
        </p:txBody>
      </p:sp>
      <p:sp>
        <p:nvSpPr>
          <p:cNvPr id="6" name="Footer Placeholder 5">
            <a:extLst>
              <a:ext uri="{FF2B5EF4-FFF2-40B4-BE49-F238E27FC236}">
                <a16:creationId xmlns:a16="http://schemas.microsoft.com/office/drawing/2014/main" id="{14845605-D396-D147-3A7E-73EA9C8636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31475D-2364-EAA7-8086-90451E10B956}"/>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33307862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9B2B-AB5F-E13D-7911-409BE1B42D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43EDBE-98C7-0839-D6F8-79CCA5C7D3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ECFFC9-2206-D42E-D35F-9F9543DA61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82D8D4-4450-C095-C73E-D887CEB440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EAFF29-DCDE-0F9C-C092-D31CB91DCC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4E135E-599F-91F7-C1E4-88D096E4AFEE}"/>
              </a:ext>
            </a:extLst>
          </p:cNvPr>
          <p:cNvSpPr>
            <a:spLocks noGrp="1"/>
          </p:cNvSpPr>
          <p:nvPr>
            <p:ph type="dt" sz="half" idx="10"/>
          </p:nvPr>
        </p:nvSpPr>
        <p:spPr/>
        <p:txBody>
          <a:bodyPr/>
          <a:lstStyle/>
          <a:p>
            <a:fld id="{468FD536-4F08-4305-8E0C-BD4C52EE2665}" type="datetimeFigureOut">
              <a:rPr lang="en-US" smtClean="0"/>
              <a:t>01/04/2025</a:t>
            </a:fld>
            <a:endParaRPr lang="en-US"/>
          </a:p>
        </p:txBody>
      </p:sp>
      <p:sp>
        <p:nvSpPr>
          <p:cNvPr id="8" name="Footer Placeholder 7">
            <a:extLst>
              <a:ext uri="{FF2B5EF4-FFF2-40B4-BE49-F238E27FC236}">
                <a16:creationId xmlns:a16="http://schemas.microsoft.com/office/drawing/2014/main" id="{6A1D2AE6-75E3-7DEC-E3F0-D5C7DB9A87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A05EE7-E4E6-7F86-9D06-FDDFA9C98AAA}"/>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2138778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0726-B7A8-421D-B4E5-05F985EC3A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7774C-73C9-63D8-B4C3-BDC1712EDC26}"/>
              </a:ext>
            </a:extLst>
          </p:cNvPr>
          <p:cNvSpPr>
            <a:spLocks noGrp="1"/>
          </p:cNvSpPr>
          <p:nvPr>
            <p:ph type="dt" sz="half" idx="10"/>
          </p:nvPr>
        </p:nvSpPr>
        <p:spPr/>
        <p:txBody>
          <a:bodyPr/>
          <a:lstStyle/>
          <a:p>
            <a:fld id="{468FD536-4F08-4305-8E0C-BD4C52EE2665}" type="datetimeFigureOut">
              <a:rPr lang="en-US" smtClean="0"/>
              <a:t>01/04/2025</a:t>
            </a:fld>
            <a:endParaRPr lang="en-US"/>
          </a:p>
        </p:txBody>
      </p:sp>
      <p:sp>
        <p:nvSpPr>
          <p:cNvPr id="4" name="Footer Placeholder 3">
            <a:extLst>
              <a:ext uri="{FF2B5EF4-FFF2-40B4-BE49-F238E27FC236}">
                <a16:creationId xmlns:a16="http://schemas.microsoft.com/office/drawing/2014/main" id="{A75CB120-D0C5-C78B-1540-ACF9F2A9D1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6503B9-A228-9AE2-47F8-81AD14C35415}"/>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3163003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5C1E6D-C9B4-C1AF-2129-AE73E4FE4349}"/>
              </a:ext>
            </a:extLst>
          </p:cNvPr>
          <p:cNvSpPr>
            <a:spLocks noGrp="1"/>
          </p:cNvSpPr>
          <p:nvPr>
            <p:ph type="dt" sz="half" idx="10"/>
          </p:nvPr>
        </p:nvSpPr>
        <p:spPr/>
        <p:txBody>
          <a:bodyPr/>
          <a:lstStyle/>
          <a:p>
            <a:fld id="{468FD536-4F08-4305-8E0C-BD4C52EE2665}" type="datetimeFigureOut">
              <a:rPr lang="en-US" smtClean="0"/>
              <a:t>01/04/2025</a:t>
            </a:fld>
            <a:endParaRPr lang="en-US"/>
          </a:p>
        </p:txBody>
      </p:sp>
      <p:sp>
        <p:nvSpPr>
          <p:cNvPr id="3" name="Footer Placeholder 2">
            <a:extLst>
              <a:ext uri="{FF2B5EF4-FFF2-40B4-BE49-F238E27FC236}">
                <a16:creationId xmlns:a16="http://schemas.microsoft.com/office/drawing/2014/main" id="{0E7BBCF5-7C18-7FBE-1D9F-A25654DEAB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EC2AC7-0AA0-B1CC-B2DE-12E245917EEE}"/>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199369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4DF4503-707E-CB1E-9E4B-630A7E78C6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385722B-6E2D-EED9-C614-3D23D553EF0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78C700F0-36F1-BDE8-07AB-BF862D7FCE2D}"/>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01/04/2025</a:t>
            </a:fld>
            <a:endParaRPr lang="en-US"/>
          </a:p>
        </p:txBody>
      </p:sp>
      <p:sp>
        <p:nvSpPr>
          <p:cNvPr id="5" name="Chỗ dành sẵn cho Chân trang 4">
            <a:extLst>
              <a:ext uri="{FF2B5EF4-FFF2-40B4-BE49-F238E27FC236}">
                <a16:creationId xmlns:a16="http://schemas.microsoft.com/office/drawing/2014/main" id="{C7A3D10D-E59D-42AD-C392-372EBFC09F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3F410BE6-8E05-D42B-0E25-A4BBF0C2126C}"/>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287138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A4DE-47B3-81A6-46D3-BDB25E243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72951D-A2F6-673E-C21D-25D9A14965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17BF12-D5F4-0639-1CDC-67A56D298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A509CF-531B-E324-E5EF-77D5CF1747D6}"/>
              </a:ext>
            </a:extLst>
          </p:cNvPr>
          <p:cNvSpPr>
            <a:spLocks noGrp="1"/>
          </p:cNvSpPr>
          <p:nvPr>
            <p:ph type="dt" sz="half" idx="10"/>
          </p:nvPr>
        </p:nvSpPr>
        <p:spPr/>
        <p:txBody>
          <a:bodyPr/>
          <a:lstStyle/>
          <a:p>
            <a:fld id="{468FD536-4F08-4305-8E0C-BD4C52EE2665}" type="datetimeFigureOut">
              <a:rPr lang="en-US" smtClean="0"/>
              <a:t>01/04/2025</a:t>
            </a:fld>
            <a:endParaRPr lang="en-US"/>
          </a:p>
        </p:txBody>
      </p:sp>
      <p:sp>
        <p:nvSpPr>
          <p:cNvPr id="6" name="Footer Placeholder 5">
            <a:extLst>
              <a:ext uri="{FF2B5EF4-FFF2-40B4-BE49-F238E27FC236}">
                <a16:creationId xmlns:a16="http://schemas.microsoft.com/office/drawing/2014/main" id="{1C79AF1D-6583-E812-EFAF-B0771ABB6B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B3D1C6-61FE-63F1-82C2-55D0EFC376A7}"/>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329993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BC143-E31A-510E-B8B2-86B7E38D6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4BCE24-2508-E224-B292-E192DDB671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3A0472-8A5F-DA6E-3364-0C1CDA39E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5C0EA-DAF1-1165-3B6A-9D4900F98DDC}"/>
              </a:ext>
            </a:extLst>
          </p:cNvPr>
          <p:cNvSpPr>
            <a:spLocks noGrp="1"/>
          </p:cNvSpPr>
          <p:nvPr>
            <p:ph type="dt" sz="half" idx="10"/>
          </p:nvPr>
        </p:nvSpPr>
        <p:spPr/>
        <p:txBody>
          <a:bodyPr/>
          <a:lstStyle/>
          <a:p>
            <a:fld id="{468FD536-4F08-4305-8E0C-BD4C52EE2665}" type="datetimeFigureOut">
              <a:rPr lang="en-US" smtClean="0"/>
              <a:t>01/04/2025</a:t>
            </a:fld>
            <a:endParaRPr lang="en-US"/>
          </a:p>
        </p:txBody>
      </p:sp>
      <p:sp>
        <p:nvSpPr>
          <p:cNvPr id="6" name="Footer Placeholder 5">
            <a:extLst>
              <a:ext uri="{FF2B5EF4-FFF2-40B4-BE49-F238E27FC236}">
                <a16:creationId xmlns:a16="http://schemas.microsoft.com/office/drawing/2014/main" id="{439C1DB8-3602-DFEF-8F1F-89D2609DDF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0EA9B-D59C-3601-FDB9-2BDD280BA985}"/>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1481099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4174D-7315-32E1-6384-52B016DD04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093982-14F6-30A5-9970-1DC4FA280E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F54F5-C614-E721-40FB-18EC11AD6561}"/>
              </a:ext>
            </a:extLst>
          </p:cNvPr>
          <p:cNvSpPr>
            <a:spLocks noGrp="1"/>
          </p:cNvSpPr>
          <p:nvPr>
            <p:ph type="dt" sz="half" idx="10"/>
          </p:nvPr>
        </p:nvSpPr>
        <p:spPr/>
        <p:txBody>
          <a:bodyPr/>
          <a:lstStyle/>
          <a:p>
            <a:fld id="{468FD536-4F08-4305-8E0C-BD4C52EE2665}" type="datetimeFigureOut">
              <a:rPr lang="en-US" smtClean="0"/>
              <a:t>01/04/2025</a:t>
            </a:fld>
            <a:endParaRPr lang="en-US"/>
          </a:p>
        </p:txBody>
      </p:sp>
      <p:sp>
        <p:nvSpPr>
          <p:cNvPr id="5" name="Footer Placeholder 4">
            <a:extLst>
              <a:ext uri="{FF2B5EF4-FFF2-40B4-BE49-F238E27FC236}">
                <a16:creationId xmlns:a16="http://schemas.microsoft.com/office/drawing/2014/main" id="{F8AE608F-EEBB-FE15-6FDA-CB780CF32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8D4C2-3A4C-3377-D67F-8169ECB5CAFB}"/>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3885956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1606AF-5BF9-2DE5-19BC-01CD02C3D5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98125F-60AC-EFCF-4DBB-AF65698EC8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27E5E-6300-EBAD-8BDC-100452AF2AD1}"/>
              </a:ext>
            </a:extLst>
          </p:cNvPr>
          <p:cNvSpPr>
            <a:spLocks noGrp="1"/>
          </p:cNvSpPr>
          <p:nvPr>
            <p:ph type="dt" sz="half" idx="10"/>
          </p:nvPr>
        </p:nvSpPr>
        <p:spPr/>
        <p:txBody>
          <a:bodyPr/>
          <a:lstStyle/>
          <a:p>
            <a:fld id="{468FD536-4F08-4305-8E0C-BD4C52EE2665}" type="datetimeFigureOut">
              <a:rPr lang="en-US" smtClean="0"/>
              <a:t>01/04/2025</a:t>
            </a:fld>
            <a:endParaRPr lang="en-US"/>
          </a:p>
        </p:txBody>
      </p:sp>
      <p:sp>
        <p:nvSpPr>
          <p:cNvPr id="5" name="Footer Placeholder 4">
            <a:extLst>
              <a:ext uri="{FF2B5EF4-FFF2-40B4-BE49-F238E27FC236}">
                <a16:creationId xmlns:a16="http://schemas.microsoft.com/office/drawing/2014/main" id="{1AE61F98-3BDC-6FE2-D238-4EE278F2E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1FD5B-ADCB-00E7-5130-9A6A3843E0D5}"/>
              </a:ext>
            </a:extLst>
          </p:cNvPr>
          <p:cNvSpPr>
            <a:spLocks noGrp="1"/>
          </p:cNvSpPr>
          <p:nvPr>
            <p:ph type="sldNum" sz="quarter" idx="12"/>
          </p:nvPr>
        </p:nvSpPr>
        <p:spPr/>
        <p:txBody>
          <a:bodyPr/>
          <a:lstStyle/>
          <a:p>
            <a:fld id="{8B90D77D-7E99-434B-B64E-C85325F366B3}" type="slidenum">
              <a:rPr lang="en-US" smtClean="0"/>
              <a:t>‹#›</a:t>
            </a:fld>
            <a:endParaRPr lang="en-US"/>
          </a:p>
        </p:txBody>
      </p:sp>
    </p:spTree>
    <p:extLst>
      <p:ext uri="{BB962C8B-B14F-4D97-AF65-F5344CB8AC3E}">
        <p14:creationId xmlns:p14="http://schemas.microsoft.com/office/powerpoint/2010/main" val="818335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80EDFCD-B941-81F0-2F20-9ED17A444EC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2536634-20CC-323E-46A5-F145E47077EA}"/>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A4DE657-E087-E7BD-F9BB-7D2E17C0E3B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FD046CB8-7824-456A-697C-1CF2C70A97BC}"/>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01/04/2025</a:t>
            </a:fld>
            <a:endParaRPr lang="en-US"/>
          </a:p>
        </p:txBody>
      </p:sp>
      <p:sp>
        <p:nvSpPr>
          <p:cNvPr id="6" name="Chỗ dành sẵn cho Chân trang 5">
            <a:extLst>
              <a:ext uri="{FF2B5EF4-FFF2-40B4-BE49-F238E27FC236}">
                <a16:creationId xmlns:a16="http://schemas.microsoft.com/office/drawing/2014/main" id="{58FE0B2A-B5FB-70D8-6D9F-85599E45F3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A64D347B-B017-1A03-71BE-73693AF133C2}"/>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52325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541D9BB-0C18-9983-FECF-34BC14057E55}"/>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AB732C5-BF34-9983-D547-A8CFF7F1E1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751D0A3-7961-055F-4A20-D13AFD467043}"/>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614F2B37-E48A-C510-65CC-2D183493B9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71F9432-8727-FD8F-B293-5054DBDE7EEB}"/>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0B07DF78-8003-F7E6-A17A-3F48A0B0F722}"/>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01/04/2025</a:t>
            </a:fld>
            <a:endParaRPr lang="en-US"/>
          </a:p>
        </p:txBody>
      </p:sp>
      <p:sp>
        <p:nvSpPr>
          <p:cNvPr id="8" name="Chỗ dành sẵn cho Chân trang 7">
            <a:extLst>
              <a:ext uri="{FF2B5EF4-FFF2-40B4-BE49-F238E27FC236}">
                <a16:creationId xmlns:a16="http://schemas.microsoft.com/office/drawing/2014/main" id="{13C7D7AA-0AF3-ED5C-7691-67E542A170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01939B19-E42E-F2BE-46AA-63CB306DAA91}"/>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181476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CED94C7-F3FA-BE63-87D3-CDA648B07D7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5EE5805E-A4C4-EB0E-62B2-A419856714AE}"/>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01/04/2025</a:t>
            </a:fld>
            <a:endParaRPr lang="en-US"/>
          </a:p>
        </p:txBody>
      </p:sp>
      <p:sp>
        <p:nvSpPr>
          <p:cNvPr id="4" name="Chỗ dành sẵn cho Chân trang 3">
            <a:extLst>
              <a:ext uri="{FF2B5EF4-FFF2-40B4-BE49-F238E27FC236}">
                <a16:creationId xmlns:a16="http://schemas.microsoft.com/office/drawing/2014/main" id="{A0091090-F129-654C-FBB5-EABA56B8E83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7F75B04C-26D5-E243-5B9D-8AED0861C267}"/>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72304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CF787DC-FCB0-BAA0-E4AE-77C35636371D}"/>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01/04/2025</a:t>
            </a:fld>
            <a:endParaRPr lang="en-US"/>
          </a:p>
        </p:txBody>
      </p:sp>
      <p:sp>
        <p:nvSpPr>
          <p:cNvPr id="3" name="Chỗ dành sẵn cho Chân trang 2">
            <a:extLst>
              <a:ext uri="{FF2B5EF4-FFF2-40B4-BE49-F238E27FC236}">
                <a16:creationId xmlns:a16="http://schemas.microsoft.com/office/drawing/2014/main" id="{8018E50C-EF62-44C3-4A72-7F6EF62BFA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D87ED7BA-57B3-B5A9-215C-FE7DA85C49AF}"/>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217508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B1058C-B8A9-02AB-6B07-4CFB60844E2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15B1362-5582-8FE9-1168-937A004EA6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E9EAD96D-C576-E183-9C8F-0FC0860E008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7061D7B-40E3-4D1F-5359-B54C25B88E93}"/>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01/04/2025</a:t>
            </a:fld>
            <a:endParaRPr lang="en-US"/>
          </a:p>
        </p:txBody>
      </p:sp>
      <p:sp>
        <p:nvSpPr>
          <p:cNvPr id="6" name="Chỗ dành sẵn cho Chân trang 5">
            <a:extLst>
              <a:ext uri="{FF2B5EF4-FFF2-40B4-BE49-F238E27FC236}">
                <a16:creationId xmlns:a16="http://schemas.microsoft.com/office/drawing/2014/main" id="{B993D1E9-9D90-21C6-03E3-6F87DFA0B5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1AAC8CFD-A9AC-9D81-4272-D0E7DB9E9502}"/>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spTree>
    <p:extLst>
      <p:ext uri="{BB962C8B-B14F-4D97-AF65-F5344CB8AC3E}">
        <p14:creationId xmlns:p14="http://schemas.microsoft.com/office/powerpoint/2010/main" val="50846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40149AC-6B74-3DE5-B15D-31954E3FE9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EDBBC330-2F62-1A44-8847-AECDE3D3EE4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1CC274A1-453C-8C7E-98F2-4ADD5C96DD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42BE3EFF-1E62-EB9B-92A5-EC14A3EB84FC}"/>
              </a:ext>
            </a:extLst>
          </p:cNvPr>
          <p:cNvSpPr>
            <a:spLocks noGrp="1"/>
          </p:cNvSpPr>
          <p:nvPr>
            <p:ph type="dt" sz="half" idx="10"/>
          </p:nvPr>
        </p:nvSpPr>
        <p:spPr>
          <a:xfrm>
            <a:off x="838200" y="6356350"/>
            <a:ext cx="2743200" cy="365125"/>
          </a:xfrm>
          <a:prstGeom prst="rect">
            <a:avLst/>
          </a:prstGeom>
        </p:spPr>
        <p:txBody>
          <a:bodyPr/>
          <a:lstStyle/>
          <a:p>
            <a:fld id="{83DCA137-ABB6-4161-8EE4-EA6F67C594F9}" type="datetimeFigureOut">
              <a:rPr lang="en-US" smtClean="0"/>
              <a:t>01/04/2025</a:t>
            </a:fld>
            <a:endParaRPr lang="en-US"/>
          </a:p>
        </p:txBody>
      </p:sp>
      <p:sp>
        <p:nvSpPr>
          <p:cNvPr id="6" name="Chỗ dành sẵn cho Chân trang 5">
            <a:extLst>
              <a:ext uri="{FF2B5EF4-FFF2-40B4-BE49-F238E27FC236}">
                <a16:creationId xmlns:a16="http://schemas.microsoft.com/office/drawing/2014/main" id="{B83E558C-7ED7-7ACE-DE46-C5B0C1E6F84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3E0E671B-ECE3-213D-C0BA-4FEEEF9B245A}"/>
              </a:ext>
            </a:extLst>
          </p:cNvPr>
          <p:cNvSpPr>
            <a:spLocks noGrp="1"/>
          </p:cNvSpPr>
          <p:nvPr>
            <p:ph type="sldNum" sz="quarter" idx="12"/>
          </p:nvPr>
        </p:nvSpPr>
        <p:spPr>
          <a:xfrm>
            <a:off x="8610600" y="6356350"/>
            <a:ext cx="2743200" cy="365125"/>
          </a:xfrm>
          <a:prstGeom prst="rect">
            <a:avLst/>
          </a:prstGeom>
        </p:spPr>
        <p:txBody>
          <a:bodyPr/>
          <a:lstStyle/>
          <a:p>
            <a:fld id="{5893986D-3ABB-4E45-9904-8A0FF4C8B740}" type="slidenum">
              <a:rPr lang="en-US" smtClean="0"/>
              <a:t>‹#›</a:t>
            </a:fld>
            <a:endParaRPr lang="en-US"/>
          </a:p>
        </p:txBody>
      </p:sp>
      <p:pic>
        <p:nvPicPr>
          <p:cNvPr id="8" name="Picture 7">
            <a:extLst>
              <a:ext uri="{FF2B5EF4-FFF2-40B4-BE49-F238E27FC236}">
                <a16:creationId xmlns:a16="http://schemas.microsoft.com/office/drawing/2014/main" id="{259D7781-FDA0-E688-EF76-F52D060E4D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95801" y="2629583"/>
            <a:ext cx="1961823" cy="1964594"/>
          </a:xfrm>
          <a:prstGeom prst="rect">
            <a:avLst/>
          </a:prstGeom>
        </p:spPr>
      </p:pic>
    </p:spTree>
    <p:extLst>
      <p:ext uri="{BB962C8B-B14F-4D97-AF65-F5344CB8AC3E}">
        <p14:creationId xmlns:p14="http://schemas.microsoft.com/office/powerpoint/2010/main" val="212078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194" name="Picture 2" descr="11 Địa lí ý tưởng | việt nam, du lịch, viết">
            <a:extLst>
              <a:ext uri="{FF2B5EF4-FFF2-40B4-BE49-F238E27FC236}">
                <a16:creationId xmlns:a16="http://schemas.microsoft.com/office/drawing/2014/main" id="{73E88EBD-9C07-5A4D-579E-EA2775174B8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und pink circle with white text and a black background&#10;&#10;Description automatically generated">
            <a:extLst>
              <a:ext uri="{FF2B5EF4-FFF2-40B4-BE49-F238E27FC236}">
                <a16:creationId xmlns:a16="http://schemas.microsoft.com/office/drawing/2014/main" id="{75A539D0-7AC1-FF49-BD55-4998D9CC733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18290" y="0"/>
            <a:ext cx="1529614" cy="1529614"/>
          </a:xfrm>
          <a:prstGeom prst="rect">
            <a:avLst/>
          </a:prstGeom>
        </p:spPr>
      </p:pic>
    </p:spTree>
    <p:extLst>
      <p:ext uri="{BB962C8B-B14F-4D97-AF65-F5344CB8AC3E}">
        <p14:creationId xmlns:p14="http://schemas.microsoft.com/office/powerpoint/2010/main" val="3195860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6EBC443D-3367-EC66-2A36-8C715004C99E}"/>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1D605E3-3BFB-ED5C-0757-766BBFEB937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AE363E-A620-2392-2268-0ADC882A1919}"/>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02E47-34AA-22FC-E490-328DBC3B15EA}"/>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82000"/>
                  </a:schemeClr>
                </a:solidFill>
              </a:defRPr>
            </a:lvl1pPr>
          </a:lstStyle>
          <a:p>
            <a:fld id="{79C197C1-10DB-4654-88D1-97EB957369F3}" type="datetimeFigureOut">
              <a:rPr lang="en-US" smtClean="0"/>
              <a:t>01/04/2025</a:t>
            </a:fld>
            <a:endParaRPr lang="en-US"/>
          </a:p>
        </p:txBody>
      </p:sp>
      <p:sp>
        <p:nvSpPr>
          <p:cNvPr id="5" name="Footer Placeholder 4">
            <a:extLst>
              <a:ext uri="{FF2B5EF4-FFF2-40B4-BE49-F238E27FC236}">
                <a16:creationId xmlns:a16="http://schemas.microsoft.com/office/drawing/2014/main" id="{FD20C366-7C79-E890-E34F-55FC0A099720}"/>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7E21FF7-E621-5EED-878C-600CE35984D6}"/>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82000"/>
                  </a:schemeClr>
                </a:solidFill>
              </a:defRPr>
            </a:lvl1pPr>
          </a:lstStyle>
          <a:p>
            <a:fld id="{302C6E3C-E437-4D87-BFBB-284AE1A95C17}" type="slidenum">
              <a:rPr lang="en-US" smtClean="0"/>
              <a:t>‹#›</a:t>
            </a:fld>
            <a:endParaRPr lang="en-US"/>
          </a:p>
        </p:txBody>
      </p:sp>
      <p:pic>
        <p:nvPicPr>
          <p:cNvPr id="8" name="Picture 7">
            <a:extLst>
              <a:ext uri="{FF2B5EF4-FFF2-40B4-BE49-F238E27FC236}">
                <a16:creationId xmlns:a16="http://schemas.microsoft.com/office/drawing/2014/main" id="{08A3B198-F66B-E200-EE86-49033C2D215A}"/>
              </a:ext>
            </a:extLst>
          </p:cNvPr>
          <p:cNvPicPr>
            <a:picLocks noChangeAspect="1"/>
          </p:cNvPicPr>
          <p:nvPr userDrawn="1"/>
        </p:nvPicPr>
        <p:blipFill>
          <a:blip r:embed="rId13"/>
          <a:stretch>
            <a:fillRect/>
          </a:stretch>
        </p:blipFill>
        <p:spPr>
          <a:xfrm>
            <a:off x="-4506249" y="1382100"/>
            <a:ext cx="2615764" cy="2619459"/>
          </a:xfrm>
          <a:prstGeom prst="rect">
            <a:avLst/>
          </a:prstGeom>
        </p:spPr>
      </p:pic>
      <p:pic>
        <p:nvPicPr>
          <p:cNvPr id="10" name="Picture 9">
            <a:extLst>
              <a:ext uri="{FF2B5EF4-FFF2-40B4-BE49-F238E27FC236}">
                <a16:creationId xmlns:a16="http://schemas.microsoft.com/office/drawing/2014/main" id="{37283411-E424-0EAC-ECD3-AC142B5EDB8D}"/>
              </a:ext>
            </a:extLst>
          </p:cNvPr>
          <p:cNvPicPr>
            <a:picLocks noChangeAspect="1"/>
          </p:cNvPicPr>
          <p:nvPr userDrawn="1"/>
        </p:nvPicPr>
        <p:blipFill>
          <a:blip r:embed="rId14"/>
          <a:stretch>
            <a:fillRect/>
          </a:stretch>
        </p:blipFill>
        <p:spPr>
          <a:xfrm>
            <a:off x="13850899" y="0"/>
            <a:ext cx="4500563" cy="6858000"/>
          </a:xfrm>
          <a:prstGeom prst="rect">
            <a:avLst/>
          </a:prstGeom>
        </p:spPr>
      </p:pic>
    </p:spTree>
    <p:extLst>
      <p:ext uri="{BB962C8B-B14F-4D97-AF65-F5344CB8AC3E}">
        <p14:creationId xmlns:p14="http://schemas.microsoft.com/office/powerpoint/2010/main" val="2530807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5D441690-26EE-7230-D2B2-5B1CB10E571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73F28E9-5E23-D1C3-3787-C93817B993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19AD2B-FFFF-BDDF-618D-91DDC01B7D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0D3D4-8F8C-F100-0DC0-CF257CE77F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8FD536-4F08-4305-8E0C-BD4C52EE2665}" type="datetimeFigureOut">
              <a:rPr lang="en-US" smtClean="0"/>
              <a:t>01/04/2025</a:t>
            </a:fld>
            <a:endParaRPr lang="en-US"/>
          </a:p>
        </p:txBody>
      </p:sp>
      <p:sp>
        <p:nvSpPr>
          <p:cNvPr id="5" name="Footer Placeholder 4">
            <a:extLst>
              <a:ext uri="{FF2B5EF4-FFF2-40B4-BE49-F238E27FC236}">
                <a16:creationId xmlns:a16="http://schemas.microsoft.com/office/drawing/2014/main" id="{AE62426E-7A59-3CDE-B4E4-1BA3A0AC62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729182C-E0FA-AAF1-C966-8D7EFA60B3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90D77D-7E99-434B-B64E-C85325F366B3}" type="slidenum">
              <a:rPr lang="en-US" smtClean="0"/>
              <a:t>‹#›</a:t>
            </a:fld>
            <a:endParaRPr lang="en-US"/>
          </a:p>
        </p:txBody>
      </p:sp>
      <p:pic>
        <p:nvPicPr>
          <p:cNvPr id="9" name="Picture 8">
            <a:extLst>
              <a:ext uri="{FF2B5EF4-FFF2-40B4-BE49-F238E27FC236}">
                <a16:creationId xmlns:a16="http://schemas.microsoft.com/office/drawing/2014/main" id="{D75030BC-8E5C-22F9-967A-0BF88B6C334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6226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jpg"/><Relationship Id="rId7" Type="http://schemas.openxmlformats.org/officeDocument/2006/relationships/image" Target="../media/image16.png"/><Relationship Id="rId12"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audio" Target="../media/audio1.wav"/><Relationship Id="rId5" Type="http://schemas.openxmlformats.org/officeDocument/2006/relationships/image" Target="../media/image14.png"/><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4.pn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35.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3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2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4.sv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image" Target="../media/image2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FEB88-57AB-D563-55A7-37734E40A100}"/>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E90DDF80-C291-DE97-85B1-4580CA449CE5}"/>
              </a:ext>
            </a:extLst>
          </p:cNvPr>
          <p:cNvSpPr/>
          <p:nvPr/>
        </p:nvSpPr>
        <p:spPr>
          <a:xfrm>
            <a:off x="1" y="0"/>
            <a:ext cx="12192000" cy="6858000"/>
          </a:xfrm>
          <a:custGeom>
            <a:avLst/>
            <a:gdLst/>
            <a:ahLst/>
            <a:cxnLst/>
            <a:rect l="l" t="t" r="r" b="b"/>
            <a:pathLst>
              <a:path w="14666479" h="10287000">
                <a:moveTo>
                  <a:pt x="0" y="0"/>
                </a:moveTo>
                <a:lnTo>
                  <a:pt x="14666478" y="0"/>
                </a:lnTo>
                <a:lnTo>
                  <a:pt x="14666478" y="10287000"/>
                </a:lnTo>
                <a:lnTo>
                  <a:pt x="0" y="10287000"/>
                </a:lnTo>
                <a:lnTo>
                  <a:pt x="0" y="0"/>
                </a:lnTo>
                <a:close/>
              </a:path>
            </a:pathLst>
          </a:custGeom>
          <a:blipFill>
            <a:blip r:embed="rId3"/>
            <a:stretch>
              <a:fillRect/>
            </a:stretch>
          </a:blipFill>
        </p:spPr>
        <p:txBody>
          <a:bodyPr/>
          <a:lstStyle/>
          <a:p>
            <a:endParaRPr lang="en-US"/>
          </a:p>
        </p:txBody>
      </p:sp>
      <p:pic>
        <p:nvPicPr>
          <p:cNvPr id="6" name="Picture 5" descr="A yellow circles with red lines&#10;&#10;Description automatically generated">
            <a:extLst>
              <a:ext uri="{FF2B5EF4-FFF2-40B4-BE49-F238E27FC236}">
                <a16:creationId xmlns:a16="http://schemas.microsoft.com/office/drawing/2014/main" id="{939E5E41-3CDE-7C79-2445-5E372F111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24" y="180754"/>
            <a:ext cx="2179674" cy="1304824"/>
          </a:xfrm>
          <a:prstGeom prst="rect">
            <a:avLst/>
          </a:prstGeom>
        </p:spPr>
      </p:pic>
      <p:pic>
        <p:nvPicPr>
          <p:cNvPr id="8" name="Picture 7">
            <a:extLst>
              <a:ext uri="{FF2B5EF4-FFF2-40B4-BE49-F238E27FC236}">
                <a16:creationId xmlns:a16="http://schemas.microsoft.com/office/drawing/2014/main" id="{50A070F8-C2A7-5D7B-567A-9348589288D2}"/>
              </a:ext>
            </a:extLst>
          </p:cNvPr>
          <p:cNvPicPr>
            <a:picLocks noChangeAspect="1"/>
          </p:cNvPicPr>
          <p:nvPr/>
        </p:nvPicPr>
        <p:blipFill>
          <a:blip r:embed="rId5"/>
          <a:stretch>
            <a:fillRect/>
          </a:stretch>
        </p:blipFill>
        <p:spPr>
          <a:xfrm>
            <a:off x="1944220" y="1094978"/>
            <a:ext cx="8932281" cy="2567556"/>
          </a:xfrm>
          <a:prstGeom prst="rect">
            <a:avLst/>
          </a:prstGeom>
        </p:spPr>
      </p:pic>
      <p:pic>
        <p:nvPicPr>
          <p:cNvPr id="9" name="Picture 5">
            <a:extLst>
              <a:ext uri="{FF2B5EF4-FFF2-40B4-BE49-F238E27FC236}">
                <a16:creationId xmlns:a16="http://schemas.microsoft.com/office/drawing/2014/main" id="{3552AE99-8229-620B-6849-8CAB439A92FE}"/>
              </a:ext>
            </a:extLst>
          </p:cNvPr>
          <p:cNvPicPr>
            <a:picLocks noChangeAspect="1"/>
          </p:cNvPicPr>
          <p:nvPr/>
        </p:nvPicPr>
        <p:blipFill>
          <a:blip r:embed="rId6"/>
          <a:stretch>
            <a:fillRect/>
          </a:stretch>
        </p:blipFill>
        <p:spPr>
          <a:xfrm>
            <a:off x="4786976" y="251672"/>
            <a:ext cx="2820916" cy="944256"/>
          </a:xfrm>
          <a:prstGeom prst="rect">
            <a:avLst/>
          </a:prstGeom>
        </p:spPr>
      </p:pic>
    </p:spTree>
    <p:extLst>
      <p:ext uri="{BB962C8B-B14F-4D97-AF65-F5344CB8AC3E}">
        <p14:creationId xmlns:p14="http://schemas.microsoft.com/office/powerpoint/2010/main" val="8659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368490"/>
            <a:ext cx="11591778" cy="6113477"/>
          </a:xfrm>
          <a:prstGeom prst="roundRect">
            <a:avLst>
              <a:gd name="adj" fmla="val 11589"/>
            </a:avLst>
          </a:prstGeom>
          <a:solidFill>
            <a:schemeClr val="bg1">
              <a:alpha val="79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AB0876DE-9C8D-447C-1E87-3C837527F016}"/>
              </a:ext>
            </a:extLst>
          </p:cNvPr>
          <p:cNvSpPr txBox="1"/>
          <p:nvPr/>
        </p:nvSpPr>
        <p:spPr>
          <a:xfrm>
            <a:off x="1576305" y="2377725"/>
            <a:ext cx="9979411" cy="1938992"/>
          </a:xfrm>
          <a:prstGeom prst="rect">
            <a:avLst/>
          </a:prstGeom>
          <a:noFill/>
        </p:spPr>
        <p:txBody>
          <a:bodyPr wrap="square" rtlCol="0">
            <a:spAutoFit/>
          </a:bodyPr>
          <a:lstStyle/>
          <a:p>
            <a:pPr algn="just"/>
            <a:r>
              <a:rPr lang="vi-VN" sz="4000" dirty="0">
                <a:latin typeface="Calibri" panose="020F0502020204030204" pitchFamily="34" charset="0"/>
                <a:cs typeface="Calibri" panose="020F0502020204030204" pitchFamily="34" charset="0"/>
              </a:rPr>
              <a:t>Đọc diễn cảm cả bài, với ngữ điệu chung: chậm rãi, tình cảm; nhấn giọng ở những từ ngữ thể hiện tâm trạng, cảm xúc của nhân vật. </a:t>
            </a:r>
          </a:p>
        </p:txBody>
      </p:sp>
      <p:pic>
        <p:nvPicPr>
          <p:cNvPr id="9" name="Hình ảnh 8" descr="Ảnh có chứa hình vẽ, Tác phẩm nghệ thuật của trẻ con, minh họa, phim hoạt hình&#10;&#10;Mô tả được tạo tự động">
            <a:extLst>
              <a:ext uri="{FF2B5EF4-FFF2-40B4-BE49-F238E27FC236}">
                <a16:creationId xmlns:a16="http://schemas.microsoft.com/office/drawing/2014/main" id="{78C78159-F35A-3C6D-13DB-180B64FF5FF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3769" b="85769" l="6769" r="31000">
                        <a14:foregroundMark x1="25538" y1="79615" x2="25538" y2="79615"/>
                        <a14:foregroundMark x1="23692" y1="72615" x2="23692" y2="72615"/>
                        <a14:foregroundMark x1="13385" y1="76308" x2="13385" y2="76308"/>
                        <a14:foregroundMark x1="16462" y1="85769" x2="16462" y2="85769"/>
                        <a14:foregroundMark x1="12154" y1="75462" x2="17538" y2="82308"/>
                        <a14:foregroundMark x1="17538" y1="82308" x2="16462" y2="83308"/>
                        <a14:foregroundMark x1="23692" y1="71000" x2="26231" y2="79385"/>
                        <a14:foregroundMark x1="26231" y1="79385" x2="25692" y2="80615"/>
                        <a14:foregroundMark x1="24692" y1="72385" x2="24077" y2="73846"/>
                        <a14:foregroundMark x1="13231" y1="74846" x2="15077" y2="77923"/>
                        <a14:foregroundMark x1="22000" y1="72385" x2="26154" y2="75308"/>
                      </a14:backgroundRemoval>
                    </a14:imgEffect>
                  </a14:imgLayer>
                </a14:imgProps>
              </a:ext>
              <a:ext uri="{28A0092B-C50C-407E-A947-70E740481C1C}">
                <a14:useLocalDpi xmlns:a14="http://schemas.microsoft.com/office/drawing/2010/main" val="0"/>
              </a:ext>
            </a:extLst>
          </a:blip>
          <a:srcRect l="3745" t="61121" r="65891" b="11661"/>
          <a:stretch/>
        </p:blipFill>
        <p:spPr>
          <a:xfrm rot="3414094">
            <a:off x="682503" y="2109141"/>
            <a:ext cx="1111232" cy="996085"/>
          </a:xfrm>
          <a:prstGeom prst="rect">
            <a:avLst/>
          </a:prstGeom>
        </p:spPr>
      </p:pic>
      <p:pic>
        <p:nvPicPr>
          <p:cNvPr id="16" name="Hình ảnh 15" descr="Ảnh có chứa hình vẽ, Tác phẩm nghệ thuật của trẻ con, minh họa, phim hoạt hình&#10;&#10;Mô tả được tạo tự động">
            <a:extLst>
              <a:ext uri="{FF2B5EF4-FFF2-40B4-BE49-F238E27FC236}">
                <a16:creationId xmlns:a16="http://schemas.microsoft.com/office/drawing/2014/main" id="{6EE43C6E-DF7E-EF7B-B745-C7F5CEF69378}"/>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65498" b="85682" l="70848" r="92596">
                        <a14:foregroundMark x1="73923" y1="73231" x2="84385" y2="70538"/>
                        <a14:foregroundMark x1="79692" y1="73846" x2="79692" y2="73846"/>
                        <a14:foregroundMark x1="77000" y1="70154" x2="79231" y2="76923"/>
                        <a14:foregroundMark x1="80077" y1="71769" x2="80308" y2="75923"/>
                        <a14:backgroundMark x1="88923" y1="81308" x2="88923" y2="81308"/>
                        <a14:backgroundMark x1="89000" y1="76846" x2="84538" y2="83462"/>
                        <a14:backgroundMark x1="84538" y1="83462" x2="84154" y2="83538"/>
                        <a14:backgroundMark x1="74923" y1="80538" x2="78462" y2="84538"/>
                      </a14:backgroundRemoval>
                    </a14:imgEffect>
                  </a14:imgLayer>
                </a14:imgProps>
              </a:ext>
              <a:ext uri="{28A0092B-C50C-407E-A947-70E740481C1C}">
                <a14:useLocalDpi xmlns:a14="http://schemas.microsoft.com/office/drawing/2010/main" val="0"/>
              </a:ext>
            </a:extLst>
          </a:blip>
          <a:srcRect l="68129" t="62975" r="4686" b="11795"/>
          <a:stretch/>
        </p:blipFill>
        <p:spPr>
          <a:xfrm rot="845952">
            <a:off x="434748" y="929968"/>
            <a:ext cx="982616" cy="911984"/>
          </a:xfrm>
          <a:prstGeom prst="rect">
            <a:avLst/>
          </a:prstGeom>
        </p:spPr>
      </p:pic>
      <p:pic>
        <p:nvPicPr>
          <p:cNvPr id="10" name="Picture 9">
            <a:extLst>
              <a:ext uri="{FF2B5EF4-FFF2-40B4-BE49-F238E27FC236}">
                <a16:creationId xmlns:a16="http://schemas.microsoft.com/office/drawing/2014/main" id="{95ABEBC9-0099-A82A-B1F7-34C0AD3E0671}"/>
              </a:ext>
            </a:extLst>
          </p:cNvPr>
          <p:cNvPicPr>
            <a:picLocks noChangeAspect="1"/>
          </p:cNvPicPr>
          <p:nvPr/>
        </p:nvPicPr>
        <p:blipFill>
          <a:blip r:embed="rId6"/>
          <a:stretch>
            <a:fillRect/>
          </a:stretch>
        </p:blipFill>
        <p:spPr>
          <a:xfrm>
            <a:off x="1430806" y="436130"/>
            <a:ext cx="10047079" cy="1463167"/>
          </a:xfrm>
          <a:prstGeom prst="rect">
            <a:avLst/>
          </a:prstGeom>
        </p:spPr>
      </p:pic>
    </p:spTree>
    <p:extLst>
      <p:ext uri="{BB962C8B-B14F-4D97-AF65-F5344CB8AC3E}">
        <p14:creationId xmlns:p14="http://schemas.microsoft.com/office/powerpoint/2010/main" val="3930689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7" name="Group 84">
            <a:extLst>
              <a:ext uri="{FF2B5EF4-FFF2-40B4-BE49-F238E27FC236}">
                <a16:creationId xmlns:a16="http://schemas.microsoft.com/office/drawing/2014/main" id="{E668B0B0-5DAA-4311-71FC-1E0A05BAFB21}"/>
              </a:ext>
            </a:extLst>
          </p:cNvPr>
          <p:cNvGrpSpPr/>
          <p:nvPr/>
        </p:nvGrpSpPr>
        <p:grpSpPr>
          <a:xfrm>
            <a:off x="6136626" y="2685845"/>
            <a:ext cx="5973446" cy="3676970"/>
            <a:chOff x="6051919" y="2685845"/>
            <a:chExt cx="5973446" cy="3676970"/>
          </a:xfrm>
        </p:grpSpPr>
        <p:pic>
          <p:nvPicPr>
            <p:cNvPr id="78" name="Picture 22">
              <a:extLst>
                <a:ext uri="{FF2B5EF4-FFF2-40B4-BE49-F238E27FC236}">
                  <a16:creationId xmlns:a16="http://schemas.microsoft.com/office/drawing/2014/main" id="{8C15BDEF-4C7E-CD5B-196F-BBA6A1765D75}"/>
                </a:ext>
              </a:extLst>
            </p:cNvPr>
            <p:cNvPicPr>
              <a:picLocks noChangeAspect="1"/>
            </p:cNvPicPr>
            <p:nvPr/>
          </p:nvPicPr>
          <p:blipFill>
            <a:blip r:embed="rId4"/>
            <a:srcRect/>
            <a:stretch>
              <a:fillRect/>
            </a:stretch>
          </p:blipFill>
          <p:spPr>
            <a:xfrm>
              <a:off x="10162813" y="2685845"/>
              <a:ext cx="1862552" cy="1671641"/>
            </a:xfrm>
            <a:prstGeom prst="rect">
              <a:avLst/>
            </a:prstGeom>
          </p:spPr>
        </p:pic>
        <p:grpSp>
          <p:nvGrpSpPr>
            <p:cNvPr id="79" name="Group 76">
              <a:extLst>
                <a:ext uri="{FF2B5EF4-FFF2-40B4-BE49-F238E27FC236}">
                  <a16:creationId xmlns:a16="http://schemas.microsoft.com/office/drawing/2014/main" id="{E7D253F1-9A96-2EFE-013E-940B3EEE11BA}"/>
                </a:ext>
              </a:extLst>
            </p:cNvPr>
            <p:cNvGrpSpPr/>
            <p:nvPr/>
          </p:nvGrpSpPr>
          <p:grpSpPr>
            <a:xfrm>
              <a:off x="6051919" y="3653086"/>
              <a:ext cx="5665182" cy="2709729"/>
              <a:chOff x="6096000" y="3244032"/>
              <a:chExt cx="5665182" cy="2709729"/>
            </a:xfrm>
          </p:grpSpPr>
          <p:sp>
            <p:nvSpPr>
              <p:cNvPr id="80" name="Rectangle: Rounded Corners 75">
                <a:extLst>
                  <a:ext uri="{FF2B5EF4-FFF2-40B4-BE49-F238E27FC236}">
                    <a16:creationId xmlns:a16="http://schemas.microsoft.com/office/drawing/2014/main" id="{0C5DE4A6-9BE7-DB09-869E-431482C44C36}"/>
                  </a:ext>
                </a:extLst>
              </p:cNvPr>
              <p:cNvSpPr/>
              <p:nvPr/>
            </p:nvSpPr>
            <p:spPr>
              <a:xfrm>
                <a:off x="6096000"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en-US" sz="3200">
                    <a:solidFill>
                      <a:srgbClr val="000000"/>
                    </a:solidFill>
                    <a:latin typeface="Cambria" panose="02040503050406030204" pitchFamily="18" charset="0"/>
                    <a:ea typeface="Cambria" panose="02040503050406030204" pitchFamily="18" charset="0"/>
                  </a:rPr>
                  <a:t>1. Đọc đúng.</a:t>
                </a:r>
              </a:p>
              <a:p>
                <a:pPr algn="just">
                  <a:lnSpc>
                    <a:spcPct val="110000"/>
                  </a:lnSpc>
                </a:pPr>
                <a:r>
                  <a:rPr lang="en-US" sz="3200">
                    <a:solidFill>
                      <a:srgbClr val="000000"/>
                    </a:solidFill>
                    <a:latin typeface="Cambria" panose="02040503050406030204" pitchFamily="18" charset="0"/>
                    <a:ea typeface="Cambria" panose="02040503050406030204" pitchFamily="18" charset="0"/>
                  </a:rPr>
                  <a:t>2. Đọc to, rõ.</a:t>
                </a:r>
              </a:p>
              <a:p>
                <a:pPr algn="just">
                  <a:lnSpc>
                    <a:spcPct val="110000"/>
                  </a:lnSpc>
                </a:pPr>
                <a:r>
                  <a:rPr lang="en-US" sz="3200">
                    <a:solidFill>
                      <a:srgbClr val="000000"/>
                    </a:solidFill>
                    <a:latin typeface="Cambria" panose="02040503050406030204" pitchFamily="18" charset="0"/>
                    <a:ea typeface="Cambria" panose="02040503050406030204" pitchFamily="18" charset="0"/>
                  </a:rPr>
                  <a:t>3. Ngắt, nghỉ đúng chỗ.</a:t>
                </a:r>
                <a:endParaRPr lang="vi-VN" sz="3200" b="0" i="0">
                  <a:solidFill>
                    <a:srgbClr val="000000"/>
                  </a:solidFill>
                  <a:effectLst/>
                  <a:latin typeface="Cambria" panose="02040503050406030204" pitchFamily="18" charset="0"/>
                  <a:ea typeface="Cambria" panose="02040503050406030204" pitchFamily="18" charset="0"/>
                </a:endParaRPr>
              </a:p>
            </p:txBody>
          </p:sp>
          <p:grpSp>
            <p:nvGrpSpPr>
              <p:cNvPr id="81" name="Group 66">
                <a:extLst>
                  <a:ext uri="{FF2B5EF4-FFF2-40B4-BE49-F238E27FC236}">
                    <a16:creationId xmlns:a16="http://schemas.microsoft.com/office/drawing/2014/main" id="{BACABF40-2E05-3BC2-B38E-FD9D25147FEF}"/>
                  </a:ext>
                </a:extLst>
              </p:cNvPr>
              <p:cNvGrpSpPr/>
              <p:nvPr/>
            </p:nvGrpSpPr>
            <p:grpSpPr>
              <a:xfrm>
                <a:off x="8361444" y="4116552"/>
                <a:ext cx="1583311" cy="469963"/>
                <a:chOff x="3190408" y="4309039"/>
                <a:chExt cx="1583311" cy="469963"/>
              </a:xfrm>
            </p:grpSpPr>
            <p:pic>
              <p:nvPicPr>
                <p:cNvPr id="91" name="Picture 63">
                  <a:extLst>
                    <a:ext uri="{FF2B5EF4-FFF2-40B4-BE49-F238E27FC236}">
                      <a16:creationId xmlns:a16="http://schemas.microsoft.com/office/drawing/2014/main" id="{35DF9A0B-8AB7-6683-7D80-1299D21E2CAE}"/>
                    </a:ext>
                  </a:extLst>
                </p:cNvPr>
                <p:cNvPicPr>
                  <a:picLocks noChangeAspect="1"/>
                </p:cNvPicPr>
                <p:nvPr/>
              </p:nvPicPr>
              <p:blipFill>
                <a:blip r:embed="rId5"/>
                <a:stretch>
                  <a:fillRect/>
                </a:stretch>
              </p:blipFill>
              <p:spPr>
                <a:xfrm>
                  <a:off x="3747082" y="4309039"/>
                  <a:ext cx="469963" cy="469963"/>
                </a:xfrm>
                <a:prstGeom prst="rect">
                  <a:avLst/>
                </a:prstGeom>
              </p:spPr>
            </p:pic>
            <p:pic>
              <p:nvPicPr>
                <p:cNvPr id="92" name="Picture 64">
                  <a:extLst>
                    <a:ext uri="{FF2B5EF4-FFF2-40B4-BE49-F238E27FC236}">
                      <a16:creationId xmlns:a16="http://schemas.microsoft.com/office/drawing/2014/main" id="{169DA7AB-0983-E9D1-7EA1-C0DEAB6EF69F}"/>
                    </a:ext>
                  </a:extLst>
                </p:cNvPr>
                <p:cNvPicPr>
                  <a:picLocks noChangeAspect="1"/>
                </p:cNvPicPr>
                <p:nvPr/>
              </p:nvPicPr>
              <p:blipFill>
                <a:blip r:embed="rId6"/>
                <a:stretch>
                  <a:fillRect/>
                </a:stretch>
              </p:blipFill>
              <p:spPr>
                <a:xfrm>
                  <a:off x="3190408" y="4309039"/>
                  <a:ext cx="469963" cy="469963"/>
                </a:xfrm>
                <a:prstGeom prst="rect">
                  <a:avLst/>
                </a:prstGeom>
              </p:spPr>
            </p:pic>
            <p:pic>
              <p:nvPicPr>
                <p:cNvPr id="93" name="Picture 65">
                  <a:extLst>
                    <a:ext uri="{FF2B5EF4-FFF2-40B4-BE49-F238E27FC236}">
                      <a16:creationId xmlns:a16="http://schemas.microsoft.com/office/drawing/2014/main" id="{695698C7-AE18-1021-10BB-7F47A4DA93FE}"/>
                    </a:ext>
                  </a:extLst>
                </p:cNvPr>
                <p:cNvPicPr>
                  <a:picLocks noChangeAspect="1"/>
                </p:cNvPicPr>
                <p:nvPr/>
              </p:nvPicPr>
              <p:blipFill>
                <a:blip r:embed="rId7"/>
                <a:stretch>
                  <a:fillRect/>
                </a:stretch>
              </p:blipFill>
              <p:spPr>
                <a:xfrm>
                  <a:off x="4303756" y="4309039"/>
                  <a:ext cx="469963" cy="469963"/>
                </a:xfrm>
                <a:prstGeom prst="rect">
                  <a:avLst/>
                </a:prstGeom>
              </p:spPr>
            </p:pic>
          </p:grpSp>
          <p:grpSp>
            <p:nvGrpSpPr>
              <p:cNvPr id="82" name="Group 67">
                <a:extLst>
                  <a:ext uri="{FF2B5EF4-FFF2-40B4-BE49-F238E27FC236}">
                    <a16:creationId xmlns:a16="http://schemas.microsoft.com/office/drawing/2014/main" id="{2EE9B8F2-E960-9C48-D214-29D2C1621A70}"/>
                  </a:ext>
                </a:extLst>
              </p:cNvPr>
              <p:cNvGrpSpPr/>
              <p:nvPr/>
            </p:nvGrpSpPr>
            <p:grpSpPr>
              <a:xfrm>
                <a:off x="8468135" y="4692277"/>
                <a:ext cx="1583311" cy="469963"/>
                <a:chOff x="3190408" y="4309039"/>
                <a:chExt cx="1583311" cy="469963"/>
              </a:xfrm>
            </p:grpSpPr>
            <p:pic>
              <p:nvPicPr>
                <p:cNvPr id="88" name="Picture 68">
                  <a:extLst>
                    <a:ext uri="{FF2B5EF4-FFF2-40B4-BE49-F238E27FC236}">
                      <a16:creationId xmlns:a16="http://schemas.microsoft.com/office/drawing/2014/main" id="{980E43CB-770C-A817-5C83-533AF1932EC2}"/>
                    </a:ext>
                  </a:extLst>
                </p:cNvPr>
                <p:cNvPicPr>
                  <a:picLocks noChangeAspect="1"/>
                </p:cNvPicPr>
                <p:nvPr/>
              </p:nvPicPr>
              <p:blipFill>
                <a:blip r:embed="rId5"/>
                <a:stretch>
                  <a:fillRect/>
                </a:stretch>
              </p:blipFill>
              <p:spPr>
                <a:xfrm>
                  <a:off x="3747082" y="4309039"/>
                  <a:ext cx="469963" cy="469963"/>
                </a:xfrm>
                <a:prstGeom prst="rect">
                  <a:avLst/>
                </a:prstGeom>
              </p:spPr>
            </p:pic>
            <p:pic>
              <p:nvPicPr>
                <p:cNvPr id="89" name="Picture 69">
                  <a:extLst>
                    <a:ext uri="{FF2B5EF4-FFF2-40B4-BE49-F238E27FC236}">
                      <a16:creationId xmlns:a16="http://schemas.microsoft.com/office/drawing/2014/main" id="{364C8120-791A-57BC-8EE9-D36130D36DBE}"/>
                    </a:ext>
                  </a:extLst>
                </p:cNvPr>
                <p:cNvPicPr>
                  <a:picLocks noChangeAspect="1"/>
                </p:cNvPicPr>
                <p:nvPr/>
              </p:nvPicPr>
              <p:blipFill>
                <a:blip r:embed="rId6"/>
                <a:stretch>
                  <a:fillRect/>
                </a:stretch>
              </p:blipFill>
              <p:spPr>
                <a:xfrm>
                  <a:off x="3190408" y="4309039"/>
                  <a:ext cx="469963" cy="469963"/>
                </a:xfrm>
                <a:prstGeom prst="rect">
                  <a:avLst/>
                </a:prstGeom>
              </p:spPr>
            </p:pic>
            <p:pic>
              <p:nvPicPr>
                <p:cNvPr id="90" name="Picture 70">
                  <a:extLst>
                    <a:ext uri="{FF2B5EF4-FFF2-40B4-BE49-F238E27FC236}">
                      <a16:creationId xmlns:a16="http://schemas.microsoft.com/office/drawing/2014/main" id="{3B4F5EDC-2441-A226-3F16-D2AA5276BEFF}"/>
                    </a:ext>
                  </a:extLst>
                </p:cNvPr>
                <p:cNvPicPr>
                  <a:picLocks noChangeAspect="1"/>
                </p:cNvPicPr>
                <p:nvPr/>
              </p:nvPicPr>
              <p:blipFill>
                <a:blip r:embed="rId7"/>
                <a:stretch>
                  <a:fillRect/>
                </a:stretch>
              </p:blipFill>
              <p:spPr>
                <a:xfrm>
                  <a:off x="4303756" y="4309039"/>
                  <a:ext cx="469963" cy="469963"/>
                </a:xfrm>
                <a:prstGeom prst="rect">
                  <a:avLst/>
                </a:prstGeom>
              </p:spPr>
            </p:pic>
          </p:grpSp>
          <p:grpSp>
            <p:nvGrpSpPr>
              <p:cNvPr id="83" name="Group 71">
                <a:extLst>
                  <a:ext uri="{FF2B5EF4-FFF2-40B4-BE49-F238E27FC236}">
                    <a16:creationId xmlns:a16="http://schemas.microsoft.com/office/drawing/2014/main" id="{B4D9C184-E227-2B56-BB47-52D16B8FEEFD}"/>
                  </a:ext>
                </a:extLst>
              </p:cNvPr>
              <p:cNvGrpSpPr/>
              <p:nvPr/>
            </p:nvGrpSpPr>
            <p:grpSpPr>
              <a:xfrm>
                <a:off x="10177871" y="5142238"/>
                <a:ext cx="1583311" cy="469963"/>
                <a:chOff x="3375760" y="4173115"/>
                <a:chExt cx="1583311" cy="469963"/>
              </a:xfrm>
            </p:grpSpPr>
            <p:pic>
              <p:nvPicPr>
                <p:cNvPr id="85" name="Picture 72">
                  <a:extLst>
                    <a:ext uri="{FF2B5EF4-FFF2-40B4-BE49-F238E27FC236}">
                      <a16:creationId xmlns:a16="http://schemas.microsoft.com/office/drawing/2014/main" id="{AF5C98F1-5384-7B6A-726B-F41939525DB3}"/>
                    </a:ext>
                  </a:extLst>
                </p:cNvPr>
                <p:cNvPicPr>
                  <a:picLocks noChangeAspect="1"/>
                </p:cNvPicPr>
                <p:nvPr/>
              </p:nvPicPr>
              <p:blipFill>
                <a:blip r:embed="rId5"/>
                <a:stretch>
                  <a:fillRect/>
                </a:stretch>
              </p:blipFill>
              <p:spPr>
                <a:xfrm>
                  <a:off x="3932434" y="4173115"/>
                  <a:ext cx="469963" cy="469963"/>
                </a:xfrm>
                <a:prstGeom prst="rect">
                  <a:avLst/>
                </a:prstGeom>
              </p:spPr>
            </p:pic>
            <p:pic>
              <p:nvPicPr>
                <p:cNvPr id="86" name="Picture 73">
                  <a:extLst>
                    <a:ext uri="{FF2B5EF4-FFF2-40B4-BE49-F238E27FC236}">
                      <a16:creationId xmlns:a16="http://schemas.microsoft.com/office/drawing/2014/main" id="{9D85CD84-3096-7602-0F76-7B35171F70CD}"/>
                    </a:ext>
                  </a:extLst>
                </p:cNvPr>
                <p:cNvPicPr>
                  <a:picLocks noChangeAspect="1"/>
                </p:cNvPicPr>
                <p:nvPr/>
              </p:nvPicPr>
              <p:blipFill>
                <a:blip r:embed="rId6"/>
                <a:stretch>
                  <a:fillRect/>
                </a:stretch>
              </p:blipFill>
              <p:spPr>
                <a:xfrm>
                  <a:off x="3375760" y="4173115"/>
                  <a:ext cx="469963" cy="469963"/>
                </a:xfrm>
                <a:prstGeom prst="rect">
                  <a:avLst/>
                </a:prstGeom>
              </p:spPr>
            </p:pic>
            <p:pic>
              <p:nvPicPr>
                <p:cNvPr id="87" name="Picture 74">
                  <a:extLst>
                    <a:ext uri="{FF2B5EF4-FFF2-40B4-BE49-F238E27FC236}">
                      <a16:creationId xmlns:a16="http://schemas.microsoft.com/office/drawing/2014/main" id="{35A51192-AEC1-74E8-6A65-4895830C2BAA}"/>
                    </a:ext>
                  </a:extLst>
                </p:cNvPr>
                <p:cNvPicPr>
                  <a:picLocks noChangeAspect="1"/>
                </p:cNvPicPr>
                <p:nvPr/>
              </p:nvPicPr>
              <p:blipFill>
                <a:blip r:embed="rId7"/>
                <a:stretch>
                  <a:fillRect/>
                </a:stretch>
              </p:blipFill>
              <p:spPr>
                <a:xfrm>
                  <a:off x="4489108" y="4173115"/>
                  <a:ext cx="469963" cy="469963"/>
                </a:xfrm>
                <a:prstGeom prst="rect">
                  <a:avLst/>
                </a:prstGeom>
              </p:spPr>
            </p:pic>
          </p:grpSp>
          <p:sp>
            <p:nvSpPr>
              <p:cNvPr id="84" name="Rectangle: Rounded Corners 36">
                <a:extLst>
                  <a:ext uri="{FF2B5EF4-FFF2-40B4-BE49-F238E27FC236}">
                    <a16:creationId xmlns:a16="http://schemas.microsoft.com/office/drawing/2014/main" id="{A64F7877-D404-222C-9BA9-5D259249CE72}"/>
                  </a:ext>
                </a:extLst>
              </p:cNvPr>
              <p:cNvSpPr/>
              <p:nvPr/>
            </p:nvSpPr>
            <p:spPr>
              <a:xfrm>
                <a:off x="6470488" y="3244032"/>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Tiêu</a:t>
                </a:r>
                <a:r>
                  <a:rPr lang="en-US" sz="32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 chí đánh giá</a:t>
                </a:r>
                <a:endParaRPr lang="en-US" sz="32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grpSp>
      </p:grpSp>
      <p:grpSp>
        <p:nvGrpSpPr>
          <p:cNvPr id="94" name="Group 83">
            <a:extLst>
              <a:ext uri="{FF2B5EF4-FFF2-40B4-BE49-F238E27FC236}">
                <a16:creationId xmlns:a16="http://schemas.microsoft.com/office/drawing/2014/main" id="{425D32DF-DF33-8340-4D22-A688DF185165}"/>
              </a:ext>
            </a:extLst>
          </p:cNvPr>
          <p:cNvGrpSpPr/>
          <p:nvPr/>
        </p:nvGrpSpPr>
        <p:grpSpPr>
          <a:xfrm>
            <a:off x="264012" y="2827093"/>
            <a:ext cx="5605176" cy="3535722"/>
            <a:chOff x="147132" y="2825189"/>
            <a:chExt cx="5605176" cy="3535722"/>
          </a:xfrm>
        </p:grpSpPr>
        <p:pic>
          <p:nvPicPr>
            <p:cNvPr id="95" name="Picture 21">
              <a:extLst>
                <a:ext uri="{FF2B5EF4-FFF2-40B4-BE49-F238E27FC236}">
                  <a16:creationId xmlns:a16="http://schemas.microsoft.com/office/drawing/2014/main" id="{F1FF1EFE-9726-ABEE-88C3-6A479EA77EE1}"/>
                </a:ext>
              </a:extLst>
            </p:cNvPr>
            <p:cNvPicPr>
              <a:picLocks noChangeAspect="1"/>
            </p:cNvPicPr>
            <p:nvPr/>
          </p:nvPicPr>
          <p:blipFill>
            <a:blip r:embed="rId8"/>
            <a:srcRect/>
            <a:stretch>
              <a:fillRect/>
            </a:stretch>
          </p:blipFill>
          <p:spPr>
            <a:xfrm>
              <a:off x="147132" y="2825189"/>
              <a:ext cx="1674077" cy="1533873"/>
            </a:xfrm>
            <a:prstGeom prst="rect">
              <a:avLst/>
            </a:prstGeom>
          </p:spPr>
        </p:pic>
        <p:grpSp>
          <p:nvGrpSpPr>
            <p:cNvPr id="96" name="Group 61">
              <a:extLst>
                <a:ext uri="{FF2B5EF4-FFF2-40B4-BE49-F238E27FC236}">
                  <a16:creationId xmlns:a16="http://schemas.microsoft.com/office/drawing/2014/main" id="{4E0C07E8-1718-A41F-3341-7B3CC0F3A532}"/>
                </a:ext>
              </a:extLst>
            </p:cNvPr>
            <p:cNvGrpSpPr/>
            <p:nvPr/>
          </p:nvGrpSpPr>
          <p:grpSpPr>
            <a:xfrm>
              <a:off x="191198" y="3576378"/>
              <a:ext cx="5561110" cy="2784533"/>
              <a:chOff x="226098" y="3169228"/>
              <a:chExt cx="5561110" cy="2784533"/>
            </a:xfrm>
          </p:grpSpPr>
          <p:sp>
            <p:nvSpPr>
              <p:cNvPr id="97" name="Rectangle: Rounded Corners 37">
                <a:extLst>
                  <a:ext uri="{FF2B5EF4-FFF2-40B4-BE49-F238E27FC236}">
                    <a16:creationId xmlns:a16="http://schemas.microsoft.com/office/drawing/2014/main" id="{56DCFF23-8214-51BF-3DF7-70B8D8FCB98E}"/>
                  </a:ext>
                </a:extLst>
              </p:cNvPr>
              <p:cNvSpPr/>
              <p:nvPr/>
            </p:nvSpPr>
            <p:spPr>
              <a:xfrm>
                <a:off x="226098"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8325" algn="just">
                  <a:lnSpc>
                    <a:spcPct val="120000"/>
                  </a:lnSpc>
                </a:pPr>
                <a:r>
                  <a:rPr lang="en-US" sz="3200" b="0" i="0" dirty="0" err="1">
                    <a:solidFill>
                      <a:srgbClr val="000000"/>
                    </a:solidFill>
                    <a:effectLst/>
                    <a:latin typeface="Cambria" panose="02040503050406030204" pitchFamily="18" charset="0"/>
                    <a:ea typeface="Cambria" panose="02040503050406030204" pitchFamily="18" charset="0"/>
                  </a:rPr>
                  <a:t>Phân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công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đọc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theo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đoạn</a:t>
                </a:r>
                <a:r>
                  <a:rPr lang="en-US" sz="3200" b="0" i="0" dirty="0">
                    <a:solidFill>
                      <a:srgbClr val="000000"/>
                    </a:solidFill>
                    <a:effectLst/>
                    <a:latin typeface="Cambria" panose="02040503050406030204" pitchFamily="18" charset="0"/>
                    <a:ea typeface="Cambria" panose="02040503050406030204" pitchFamily="18" charset="0"/>
                  </a:rPr>
                  <a:t>.</a:t>
                </a:r>
              </a:p>
              <a:p>
                <a:pPr marL="568325" algn="just">
                  <a:lnSpc>
                    <a:spcPct val="120000"/>
                  </a:lnSpc>
                </a:pPr>
                <a:r>
                  <a:rPr lang="en-US" sz="3200" b="0" i="0" dirty="0" err="1">
                    <a:solidFill>
                      <a:srgbClr val="000000"/>
                    </a:solidFill>
                    <a:effectLst/>
                    <a:latin typeface="Cambria" panose="02040503050406030204" pitchFamily="18" charset="0"/>
                    <a:ea typeface="Cambria" panose="02040503050406030204" pitchFamily="18" charset="0"/>
                  </a:rPr>
                  <a:t>Tất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thành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viên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đọc</a:t>
                </a:r>
                <a:r>
                  <a:rPr lang="en-US" sz="3200" b="0" i="0" dirty="0">
                    <a:solidFill>
                      <a:srgbClr val="000000"/>
                    </a:solidFill>
                    <a:effectLst/>
                    <a:latin typeface="Cambria" panose="02040503050406030204" pitchFamily="18" charset="0"/>
                    <a:ea typeface="Cambria" panose="02040503050406030204" pitchFamily="18" charset="0"/>
                  </a:rPr>
                  <a:t>.</a:t>
                </a:r>
              </a:p>
              <a:p>
                <a:pPr marL="568325" algn="just">
                  <a:lnSpc>
                    <a:spcPct val="120000"/>
                  </a:lnSpc>
                </a:pPr>
                <a:r>
                  <a:rPr lang="en-US" sz="3200" dirty="0" err="1">
                    <a:solidFill>
                      <a:srgbClr val="000000"/>
                    </a:solidFill>
                    <a:latin typeface="Cambria" panose="02040503050406030204" pitchFamily="18" charset="0"/>
                    <a:ea typeface="Cambria" panose="02040503050406030204" pitchFamily="18" charset="0"/>
                  </a:rPr>
                  <a:t>Giải</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nghĩa</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từ</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cùng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nhau</a:t>
                </a:r>
                <a:r>
                  <a:rPr lang="en-US" sz="3200" dirty="0">
                    <a:solidFill>
                      <a:srgbClr val="000000"/>
                    </a:solidFill>
                    <a:latin typeface="Cambria" panose="02040503050406030204" pitchFamily="18" charset="0"/>
                    <a:ea typeface="Cambria" panose="02040503050406030204" pitchFamily="18" charset="0"/>
                  </a:rPr>
                  <a:t>.</a:t>
                </a:r>
                <a:r>
                  <a:rPr lang="en-US" sz="3200" b="0" i="0" dirty="0">
                    <a:solidFill>
                      <a:srgbClr val="000000"/>
                    </a:solidFill>
                    <a:effectLst/>
                    <a:latin typeface="Cambria" panose="02040503050406030204" pitchFamily="18" charset="0"/>
                    <a:ea typeface="Cambria" panose="02040503050406030204" pitchFamily="18" charset="0"/>
                  </a:rPr>
                  <a:t> </a:t>
                </a:r>
                <a:endParaRPr lang="vi-VN" sz="3200" b="0" i="0" dirty="0">
                  <a:solidFill>
                    <a:srgbClr val="000000"/>
                  </a:solidFill>
                  <a:effectLst/>
                  <a:latin typeface="Cambria" panose="02040503050406030204" pitchFamily="18" charset="0"/>
                  <a:ea typeface="Cambria" panose="02040503050406030204" pitchFamily="18" charset="0"/>
                </a:endParaRPr>
              </a:p>
            </p:txBody>
          </p:sp>
          <p:sp>
            <p:nvSpPr>
              <p:cNvPr id="98" name="Rectangle: Rounded Corners 57">
                <a:extLst>
                  <a:ext uri="{FF2B5EF4-FFF2-40B4-BE49-F238E27FC236}">
                    <a16:creationId xmlns:a16="http://schemas.microsoft.com/office/drawing/2014/main" id="{8133327F-A87D-F8D0-731E-026424C68638}"/>
                  </a:ext>
                </a:extLst>
              </p:cNvPr>
              <p:cNvSpPr/>
              <p:nvPr/>
            </p:nvSpPr>
            <p:spPr>
              <a:xfrm>
                <a:off x="1665655" y="3169228"/>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Yêu</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Cầu</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pic>
            <p:nvPicPr>
              <p:cNvPr id="99" name="Picture 58">
                <a:extLst>
                  <a:ext uri="{FF2B5EF4-FFF2-40B4-BE49-F238E27FC236}">
                    <a16:creationId xmlns:a16="http://schemas.microsoft.com/office/drawing/2014/main" id="{1AA3FB42-3AEC-708D-8B43-25A0CE70F7E5}"/>
                  </a:ext>
                </a:extLst>
              </p:cNvPr>
              <p:cNvPicPr>
                <a:picLocks noChangeAspect="1"/>
              </p:cNvPicPr>
              <p:nvPr/>
            </p:nvPicPr>
            <p:blipFill>
              <a:blip r:embed="rId9"/>
              <a:stretch>
                <a:fillRect/>
              </a:stretch>
            </p:blipFill>
            <p:spPr>
              <a:xfrm flipH="1">
                <a:off x="324528" y="3950336"/>
                <a:ext cx="609091" cy="609091"/>
              </a:xfrm>
              <a:prstGeom prst="rect">
                <a:avLst/>
              </a:prstGeom>
            </p:spPr>
          </p:pic>
          <p:pic>
            <p:nvPicPr>
              <p:cNvPr id="100" name="Picture 59">
                <a:extLst>
                  <a:ext uri="{FF2B5EF4-FFF2-40B4-BE49-F238E27FC236}">
                    <a16:creationId xmlns:a16="http://schemas.microsoft.com/office/drawing/2014/main" id="{63FF315D-39A4-D7A8-3921-B2A5F8E37B84}"/>
                  </a:ext>
                </a:extLst>
              </p:cNvPr>
              <p:cNvPicPr>
                <a:picLocks noChangeAspect="1"/>
              </p:cNvPicPr>
              <p:nvPr/>
            </p:nvPicPr>
            <p:blipFill>
              <a:blip r:embed="rId9"/>
              <a:stretch>
                <a:fillRect/>
              </a:stretch>
            </p:blipFill>
            <p:spPr>
              <a:xfrm flipH="1">
                <a:off x="324528" y="4544021"/>
                <a:ext cx="609091" cy="609091"/>
              </a:xfrm>
              <a:prstGeom prst="rect">
                <a:avLst/>
              </a:prstGeom>
            </p:spPr>
          </p:pic>
          <p:pic>
            <p:nvPicPr>
              <p:cNvPr id="101" name="Picture 60">
                <a:extLst>
                  <a:ext uri="{FF2B5EF4-FFF2-40B4-BE49-F238E27FC236}">
                    <a16:creationId xmlns:a16="http://schemas.microsoft.com/office/drawing/2014/main" id="{5996CBAD-496E-20FA-1D1F-F2E8C5936820}"/>
                  </a:ext>
                </a:extLst>
              </p:cNvPr>
              <p:cNvPicPr>
                <a:picLocks noChangeAspect="1"/>
              </p:cNvPicPr>
              <p:nvPr/>
            </p:nvPicPr>
            <p:blipFill>
              <a:blip r:embed="rId9"/>
              <a:stretch>
                <a:fillRect/>
              </a:stretch>
            </p:blipFill>
            <p:spPr>
              <a:xfrm flipH="1">
                <a:off x="324528" y="5242918"/>
                <a:ext cx="609091" cy="609091"/>
              </a:xfrm>
              <a:prstGeom prst="rect">
                <a:avLst/>
              </a:prstGeom>
            </p:spPr>
          </p:pic>
        </p:grpSp>
      </p:grpSp>
      <p:pic>
        <p:nvPicPr>
          <p:cNvPr id="2" name="Picture 1">
            <a:extLst>
              <a:ext uri="{FF2B5EF4-FFF2-40B4-BE49-F238E27FC236}">
                <a16:creationId xmlns:a16="http://schemas.microsoft.com/office/drawing/2014/main" id="{3E3355CA-3A8A-F857-E9FA-F785540DDCE1}"/>
              </a:ext>
            </a:extLst>
          </p:cNvPr>
          <p:cNvPicPr>
            <a:picLocks noChangeAspect="1"/>
          </p:cNvPicPr>
          <p:nvPr/>
        </p:nvPicPr>
        <p:blipFill>
          <a:blip r:embed="rId10"/>
          <a:stretch>
            <a:fillRect/>
          </a:stretch>
        </p:blipFill>
        <p:spPr>
          <a:xfrm>
            <a:off x="185351" y="571673"/>
            <a:ext cx="12192000" cy="2279475"/>
          </a:xfrm>
          <a:prstGeom prst="rect">
            <a:avLst/>
          </a:prstGeom>
        </p:spPr>
      </p:pic>
    </p:spTree>
    <p:extLst>
      <p:ext uri="{BB962C8B-B14F-4D97-AF65-F5344CB8AC3E}">
        <p14:creationId xmlns:p14="http://schemas.microsoft.com/office/powerpoint/2010/main" val="2131776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strips(downRight)">
                                          <p:cBhvr>
                                            <p:cTn id="7" dur="500"/>
                                            <p:tgtEl>
                                              <p:spTgt spid="9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8" presetClass="entr" presetSubtype="6"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strips(downRight)">
                                          <p:cBhvr>
                                            <p:cTn id="1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1000" fill="hold"/>
                                            <p:tgtEl>
                                              <p:spTgt spid="74"/>
                                            </p:tgtEl>
                                            <p:attrNameLst>
                                              <p:attrName>ppt_x</p:attrName>
                                            </p:attrNameLst>
                                          </p:cBhvr>
                                          <p:tavLst>
                                            <p:tav tm="0">
                                              <p:val>
                                                <p:strVal val="#ppt_x"/>
                                              </p:val>
                                            </p:tav>
                                            <p:tav tm="100000">
                                              <p:val>
                                                <p:strVal val="#ppt_x"/>
                                              </p:val>
                                            </p:tav>
                                          </p:tavLst>
                                        </p:anim>
                                        <p:anim calcmode="lin" valueType="num">
                                          <p:cBhvr additive="base">
                                            <p:cTn id="8" dur="1000" fill="hold"/>
                                            <p:tgtEl>
                                              <p:spTgt spid="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whoosh.wav"/>
                                            </p:tgtEl>
                                          </p:cMediaNode>
                                        </p:audio>
                                      </p:subTnLst>
                                    </p:cTn>
                                  </p:par>
                                </p:childTnLst>
                              </p:cTn>
                            </p:par>
                            <p:par>
                              <p:cTn id="9" fill="hold">
                                <p:stCondLst>
                                  <p:cond delay="1000"/>
                                </p:stCondLst>
                                <p:childTnLst>
                                  <p:par>
                                    <p:cTn id="10" presetID="18" presetClass="entr" presetSubtype="6"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strips(downRight)">
                                          <p:cBhvr>
                                            <p:cTn id="12" dur="500"/>
                                            <p:tgtEl>
                                              <p:spTgt spid="94"/>
                                            </p:tgtEl>
                                          </p:cBhvr>
                                        </p:animEffect>
                                      </p:childTnLst>
                                      <p:subTnLst>
                                        <p:audio>
                                          <p:cMediaNode>
                                            <p:cTn display="0" masterRel="sameClick">
                                              <p:stCondLst>
                                                <p:cond evt="begin" delay="0">
                                                  <p:tn val="10"/>
                                                </p:cond>
                                              </p:stCondLst>
                                              <p:endCondLst>
                                                <p:cond evt="onStopAudio" delay="0">
                                                  <p:tgtEl>
                                                    <p:sldTgt/>
                                                  </p:tgtEl>
                                                </p:cond>
                                              </p:endCondLst>
                                            </p:cTn>
                                            <p:tgtEl>
                                              <p:sndTgt r:embed="rId12" name="chimes.wav"/>
                                            </p:tgtEl>
                                          </p:cMediaNode>
                                        </p:audio>
                                      </p:subTnLst>
                                    </p:cTn>
                                  </p:par>
                                  <p:par>
                                    <p:cTn id="13" presetID="18" presetClass="entr" presetSubtype="6"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strips(downRight)">
                                          <p:cBhvr>
                                            <p:cTn id="15" dur="500"/>
                                            <p:tgtEl>
                                              <p:spTgt spid="77"/>
                                            </p:tgtEl>
                                          </p:cBhvr>
                                        </p:animEffect>
                                      </p:childTnLst>
                                    </p:cTn>
                                  </p:par>
                                  <p:par>
                                    <p:cTn id="16" presetID="12" presetClass="entr" presetSubtype="8" fill="hold" nodeType="withEffect">
                                      <p:stCondLst>
                                        <p:cond delay="0"/>
                                      </p:stCondLst>
                                      <p:childTnLst>
                                        <p:set>
                                          <p:cBhvr>
                                            <p:cTn id="17" dur="1" fill="hold">
                                              <p:stCondLst>
                                                <p:cond delay="0"/>
                                              </p:stCondLst>
                                            </p:cTn>
                                            <p:tgtEl>
                                              <p:spTgt spid="102"/>
                                            </p:tgtEl>
                                            <p:attrNameLst>
                                              <p:attrName>style.visibility</p:attrName>
                                            </p:attrNameLst>
                                          </p:cBhvr>
                                          <p:to>
                                            <p:strVal val="visible"/>
                                          </p:to>
                                        </p:set>
                                        <p:anim calcmode="lin" valueType="num">
                                          <p:cBhvr additive="base">
                                            <p:cTn id="18" dur="500"/>
                                            <p:tgtEl>
                                              <p:spTgt spid="102"/>
                                            </p:tgtEl>
                                            <p:attrNameLst>
                                              <p:attrName>ppt_x</p:attrName>
                                            </p:attrNameLst>
                                          </p:cBhvr>
                                          <p:tavLst>
                                            <p:tav tm="0">
                                              <p:val>
                                                <p:strVal val="#ppt_x-#ppt_w*1.125000"/>
                                              </p:val>
                                            </p:tav>
                                            <p:tav tm="100000">
                                              <p:val>
                                                <p:strVal val="#ppt_x"/>
                                              </p:val>
                                            </p:tav>
                                          </p:tavLst>
                                        </p:anim>
                                        <p:animEffect transition="in" filter="wipe(right)">
                                          <p:cBhvr>
                                            <p:cTn id="19"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 name="Group 76">
            <a:extLst>
              <a:ext uri="{FF2B5EF4-FFF2-40B4-BE49-F238E27FC236}">
                <a16:creationId xmlns:a16="http://schemas.microsoft.com/office/drawing/2014/main" id="{C6565168-A644-28E8-5DC9-DDF719DD3646}"/>
              </a:ext>
            </a:extLst>
          </p:cNvPr>
          <p:cNvGrpSpPr/>
          <p:nvPr/>
        </p:nvGrpSpPr>
        <p:grpSpPr>
          <a:xfrm>
            <a:off x="1131593" y="2849540"/>
            <a:ext cx="6954524" cy="3522795"/>
            <a:chOff x="6096000" y="3244032"/>
            <a:chExt cx="5885275" cy="2640970"/>
          </a:xfrm>
        </p:grpSpPr>
        <p:sp>
          <p:nvSpPr>
            <p:cNvPr id="6" name="Rectangle: Rounded Corners 75">
              <a:extLst>
                <a:ext uri="{FF2B5EF4-FFF2-40B4-BE49-F238E27FC236}">
                  <a16:creationId xmlns:a16="http://schemas.microsoft.com/office/drawing/2014/main" id="{69689EE2-A26A-D2C0-963B-753ED041A5BF}"/>
                </a:ext>
              </a:extLst>
            </p:cNvPr>
            <p:cNvSpPr/>
            <p:nvPr/>
          </p:nvSpPr>
          <p:spPr>
            <a:xfrm>
              <a:off x="6096000" y="3789681"/>
              <a:ext cx="5681359" cy="2095321"/>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0000"/>
                </a:lnSpc>
              </a:pPr>
              <a:r>
                <a:rPr lang="en-US" sz="4000" dirty="0">
                  <a:solidFill>
                    <a:srgbClr val="000000"/>
                  </a:solidFill>
                  <a:latin typeface="Cambria" panose="02040503050406030204" pitchFamily="18" charset="0"/>
                  <a:ea typeface="Cambria" panose="02040503050406030204" pitchFamily="18" charset="0"/>
                </a:rPr>
                <a:t>1. </a:t>
              </a:r>
              <a:r>
                <a:rPr lang="en-US" sz="4000" dirty="0" err="1">
                  <a:solidFill>
                    <a:srgbClr val="000000"/>
                  </a:solidFill>
                  <a:latin typeface="Cambria" panose="02040503050406030204" pitchFamily="18" charset="0"/>
                  <a:ea typeface="Cambria" panose="02040503050406030204" pitchFamily="18" charset="0"/>
                </a:rPr>
                <a:t>Đọc</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đúng</a:t>
              </a:r>
              <a:r>
                <a:rPr lang="en-US" sz="4000" dirty="0">
                  <a:solidFill>
                    <a:srgbClr val="000000"/>
                  </a:solidFill>
                  <a:latin typeface="Cambria" panose="02040503050406030204" pitchFamily="18" charset="0"/>
                  <a:ea typeface="Cambria" panose="02040503050406030204" pitchFamily="18" charset="0"/>
                </a:rPr>
                <a:t>.</a:t>
              </a:r>
            </a:p>
            <a:p>
              <a:pPr algn="just">
                <a:lnSpc>
                  <a:spcPct val="110000"/>
                </a:lnSpc>
              </a:pPr>
              <a:r>
                <a:rPr lang="en-US" sz="4000" dirty="0">
                  <a:solidFill>
                    <a:srgbClr val="000000"/>
                  </a:solidFill>
                  <a:latin typeface="Cambria" panose="02040503050406030204" pitchFamily="18" charset="0"/>
                  <a:ea typeface="Cambria" panose="02040503050406030204" pitchFamily="18" charset="0"/>
                </a:rPr>
                <a:t>2. </a:t>
              </a:r>
              <a:r>
                <a:rPr lang="en-US" sz="4000" dirty="0" err="1">
                  <a:solidFill>
                    <a:srgbClr val="000000"/>
                  </a:solidFill>
                  <a:latin typeface="Cambria" panose="02040503050406030204" pitchFamily="18" charset="0"/>
                  <a:ea typeface="Cambria" panose="02040503050406030204" pitchFamily="18" charset="0"/>
                </a:rPr>
                <a:t>Đọc</a:t>
              </a:r>
              <a:r>
                <a:rPr lang="en-US" sz="4000" dirty="0">
                  <a:solidFill>
                    <a:srgbClr val="000000"/>
                  </a:solidFill>
                  <a:latin typeface="Cambria" panose="02040503050406030204" pitchFamily="18" charset="0"/>
                  <a:ea typeface="Cambria" panose="02040503050406030204" pitchFamily="18" charset="0"/>
                </a:rPr>
                <a:t> to, </a:t>
              </a:r>
              <a:r>
                <a:rPr lang="en-US" sz="4000" dirty="0" err="1">
                  <a:solidFill>
                    <a:srgbClr val="000000"/>
                  </a:solidFill>
                  <a:latin typeface="Cambria" panose="02040503050406030204" pitchFamily="18" charset="0"/>
                  <a:ea typeface="Cambria" panose="02040503050406030204" pitchFamily="18" charset="0"/>
                </a:rPr>
                <a:t>rõ</a:t>
              </a:r>
              <a:r>
                <a:rPr lang="en-US" sz="4000" dirty="0">
                  <a:solidFill>
                    <a:srgbClr val="000000"/>
                  </a:solidFill>
                  <a:latin typeface="Cambria" panose="02040503050406030204" pitchFamily="18" charset="0"/>
                  <a:ea typeface="Cambria" panose="02040503050406030204" pitchFamily="18" charset="0"/>
                </a:rPr>
                <a:t>.</a:t>
              </a:r>
            </a:p>
            <a:p>
              <a:pPr algn="just">
                <a:lnSpc>
                  <a:spcPct val="110000"/>
                </a:lnSpc>
              </a:pPr>
              <a:r>
                <a:rPr lang="en-US" sz="4000" dirty="0">
                  <a:solidFill>
                    <a:srgbClr val="000000"/>
                  </a:solidFill>
                  <a:latin typeface="Cambria" panose="02040503050406030204" pitchFamily="18" charset="0"/>
                  <a:ea typeface="Cambria" panose="02040503050406030204" pitchFamily="18" charset="0"/>
                </a:rPr>
                <a:t>3. </a:t>
              </a:r>
              <a:r>
                <a:rPr lang="en-US" sz="4000" dirty="0" err="1">
                  <a:solidFill>
                    <a:srgbClr val="000000"/>
                  </a:solidFill>
                  <a:latin typeface="Cambria" panose="02040503050406030204" pitchFamily="18" charset="0"/>
                  <a:ea typeface="Cambria" panose="02040503050406030204" pitchFamily="18" charset="0"/>
                </a:rPr>
                <a:t>Ngắt</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nghỉ</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đúng</a:t>
              </a:r>
              <a:r>
                <a:rPr lang="en-US" sz="4000" dirty="0">
                  <a:solidFill>
                    <a:srgbClr val="000000"/>
                  </a:solidFill>
                  <a:latin typeface="Cambria" panose="02040503050406030204" pitchFamily="18" charset="0"/>
                  <a:ea typeface="Cambria" panose="02040503050406030204" pitchFamily="18" charset="0"/>
                </a:rPr>
                <a:t> </a:t>
              </a:r>
              <a:r>
                <a:rPr lang="en-US" sz="4000" dirty="0" err="1">
                  <a:solidFill>
                    <a:srgbClr val="000000"/>
                  </a:solidFill>
                  <a:latin typeface="Cambria" panose="02040503050406030204" pitchFamily="18" charset="0"/>
                  <a:ea typeface="Cambria" panose="02040503050406030204" pitchFamily="18" charset="0"/>
                </a:rPr>
                <a:t>chỗ</a:t>
              </a:r>
              <a:r>
                <a:rPr lang="en-US" sz="4000" dirty="0">
                  <a:solidFill>
                    <a:srgbClr val="000000"/>
                  </a:solidFill>
                  <a:latin typeface="Cambria" panose="02040503050406030204" pitchFamily="18" charset="0"/>
                  <a:ea typeface="Cambria" panose="02040503050406030204" pitchFamily="18" charset="0"/>
                </a:rPr>
                <a:t>.</a:t>
              </a:r>
              <a:endParaRPr lang="vi-VN" sz="4000" b="0" i="0" dirty="0">
                <a:solidFill>
                  <a:srgbClr val="000000"/>
                </a:solidFill>
                <a:effectLst/>
                <a:latin typeface="Cambria" panose="02040503050406030204" pitchFamily="18" charset="0"/>
                <a:ea typeface="Cambria" panose="02040503050406030204" pitchFamily="18" charset="0"/>
              </a:endParaRPr>
            </a:p>
          </p:txBody>
        </p:sp>
        <p:grpSp>
          <p:nvGrpSpPr>
            <p:cNvPr id="7" name="Group 66">
              <a:extLst>
                <a:ext uri="{FF2B5EF4-FFF2-40B4-BE49-F238E27FC236}">
                  <a16:creationId xmlns:a16="http://schemas.microsoft.com/office/drawing/2014/main" id="{D1872A78-23E2-592F-0BD1-B77759A01A97}"/>
                </a:ext>
              </a:extLst>
            </p:cNvPr>
            <p:cNvGrpSpPr/>
            <p:nvPr/>
          </p:nvGrpSpPr>
          <p:grpSpPr>
            <a:xfrm>
              <a:off x="8526860" y="4100635"/>
              <a:ext cx="1628460" cy="469964"/>
              <a:chOff x="3355824" y="4293122"/>
              <a:chExt cx="1628460" cy="469964"/>
            </a:xfrm>
          </p:grpSpPr>
          <p:pic>
            <p:nvPicPr>
              <p:cNvPr id="18" name="Picture 63">
                <a:extLst>
                  <a:ext uri="{FF2B5EF4-FFF2-40B4-BE49-F238E27FC236}">
                    <a16:creationId xmlns:a16="http://schemas.microsoft.com/office/drawing/2014/main" id="{DEC8E700-58F6-BABE-87B1-BC76F1E4FEBA}"/>
                  </a:ext>
                </a:extLst>
              </p:cNvPr>
              <p:cNvPicPr>
                <a:picLocks noChangeAspect="1"/>
              </p:cNvPicPr>
              <p:nvPr/>
            </p:nvPicPr>
            <p:blipFill>
              <a:blip r:embed="rId3"/>
              <a:stretch>
                <a:fillRect/>
              </a:stretch>
            </p:blipFill>
            <p:spPr>
              <a:xfrm>
                <a:off x="3912499" y="4293123"/>
                <a:ext cx="515110" cy="469963"/>
              </a:xfrm>
              <a:prstGeom prst="rect">
                <a:avLst/>
              </a:prstGeom>
            </p:spPr>
          </p:pic>
          <p:pic>
            <p:nvPicPr>
              <p:cNvPr id="19" name="Picture 64">
                <a:extLst>
                  <a:ext uri="{FF2B5EF4-FFF2-40B4-BE49-F238E27FC236}">
                    <a16:creationId xmlns:a16="http://schemas.microsoft.com/office/drawing/2014/main" id="{3D91CBA9-D458-5B18-579E-835DBA63DA5F}"/>
                  </a:ext>
                </a:extLst>
              </p:cNvPr>
              <p:cNvPicPr>
                <a:picLocks noChangeAspect="1"/>
              </p:cNvPicPr>
              <p:nvPr/>
            </p:nvPicPr>
            <p:blipFill>
              <a:blip r:embed="rId4"/>
              <a:stretch>
                <a:fillRect/>
              </a:stretch>
            </p:blipFill>
            <p:spPr>
              <a:xfrm>
                <a:off x="3355824" y="4293122"/>
                <a:ext cx="515110" cy="469963"/>
              </a:xfrm>
              <a:prstGeom prst="rect">
                <a:avLst/>
              </a:prstGeom>
            </p:spPr>
          </p:pic>
          <p:pic>
            <p:nvPicPr>
              <p:cNvPr id="20" name="Picture 65">
                <a:extLst>
                  <a:ext uri="{FF2B5EF4-FFF2-40B4-BE49-F238E27FC236}">
                    <a16:creationId xmlns:a16="http://schemas.microsoft.com/office/drawing/2014/main" id="{23B606C5-C3CF-1AC6-85D0-392C760468F6}"/>
                  </a:ext>
                </a:extLst>
              </p:cNvPr>
              <p:cNvPicPr>
                <a:picLocks noChangeAspect="1"/>
              </p:cNvPicPr>
              <p:nvPr/>
            </p:nvPicPr>
            <p:blipFill>
              <a:blip r:embed="rId5"/>
              <a:stretch>
                <a:fillRect/>
              </a:stretch>
            </p:blipFill>
            <p:spPr>
              <a:xfrm>
                <a:off x="4469174" y="4293123"/>
                <a:ext cx="515110" cy="469963"/>
              </a:xfrm>
              <a:prstGeom prst="rect">
                <a:avLst/>
              </a:prstGeom>
            </p:spPr>
          </p:pic>
        </p:grpSp>
        <p:grpSp>
          <p:nvGrpSpPr>
            <p:cNvPr id="9" name="Group 67">
              <a:extLst>
                <a:ext uri="{FF2B5EF4-FFF2-40B4-BE49-F238E27FC236}">
                  <a16:creationId xmlns:a16="http://schemas.microsoft.com/office/drawing/2014/main" id="{361C1444-4360-F6C9-D88B-B5C363A1665C}"/>
                </a:ext>
              </a:extLst>
            </p:cNvPr>
            <p:cNvGrpSpPr/>
            <p:nvPr/>
          </p:nvGrpSpPr>
          <p:grpSpPr>
            <a:xfrm>
              <a:off x="8569331" y="4602563"/>
              <a:ext cx="1628458" cy="469963"/>
              <a:chOff x="3291604" y="4219325"/>
              <a:chExt cx="1628458" cy="469963"/>
            </a:xfrm>
          </p:grpSpPr>
          <p:pic>
            <p:nvPicPr>
              <p:cNvPr id="15" name="Picture 68">
                <a:extLst>
                  <a:ext uri="{FF2B5EF4-FFF2-40B4-BE49-F238E27FC236}">
                    <a16:creationId xmlns:a16="http://schemas.microsoft.com/office/drawing/2014/main" id="{AEB9A096-FAA5-0950-6958-03E376194999}"/>
                  </a:ext>
                </a:extLst>
              </p:cNvPr>
              <p:cNvPicPr>
                <a:picLocks noChangeAspect="1"/>
              </p:cNvPicPr>
              <p:nvPr/>
            </p:nvPicPr>
            <p:blipFill>
              <a:blip r:embed="rId3"/>
              <a:stretch>
                <a:fillRect/>
              </a:stretch>
            </p:blipFill>
            <p:spPr>
              <a:xfrm>
                <a:off x="3848278" y="4219325"/>
                <a:ext cx="515110" cy="469963"/>
              </a:xfrm>
              <a:prstGeom prst="rect">
                <a:avLst/>
              </a:prstGeom>
            </p:spPr>
          </p:pic>
          <p:pic>
            <p:nvPicPr>
              <p:cNvPr id="16" name="Picture 69">
                <a:extLst>
                  <a:ext uri="{FF2B5EF4-FFF2-40B4-BE49-F238E27FC236}">
                    <a16:creationId xmlns:a16="http://schemas.microsoft.com/office/drawing/2014/main" id="{B4D276FD-281F-3821-BC78-79AFA7856E90}"/>
                  </a:ext>
                </a:extLst>
              </p:cNvPr>
              <p:cNvPicPr>
                <a:picLocks noChangeAspect="1"/>
              </p:cNvPicPr>
              <p:nvPr/>
            </p:nvPicPr>
            <p:blipFill>
              <a:blip r:embed="rId4"/>
              <a:stretch>
                <a:fillRect/>
              </a:stretch>
            </p:blipFill>
            <p:spPr>
              <a:xfrm>
                <a:off x="3291604" y="4219325"/>
                <a:ext cx="515110" cy="469963"/>
              </a:xfrm>
              <a:prstGeom prst="rect">
                <a:avLst/>
              </a:prstGeom>
            </p:spPr>
          </p:pic>
          <p:pic>
            <p:nvPicPr>
              <p:cNvPr id="17" name="Picture 70">
                <a:extLst>
                  <a:ext uri="{FF2B5EF4-FFF2-40B4-BE49-F238E27FC236}">
                    <a16:creationId xmlns:a16="http://schemas.microsoft.com/office/drawing/2014/main" id="{728C5A0C-D78E-B760-0E34-D352EAB7039D}"/>
                  </a:ext>
                </a:extLst>
              </p:cNvPr>
              <p:cNvPicPr>
                <a:picLocks noChangeAspect="1"/>
              </p:cNvPicPr>
              <p:nvPr/>
            </p:nvPicPr>
            <p:blipFill>
              <a:blip r:embed="rId5"/>
              <a:stretch>
                <a:fillRect/>
              </a:stretch>
            </p:blipFill>
            <p:spPr>
              <a:xfrm>
                <a:off x="4404952" y="4219325"/>
                <a:ext cx="515110" cy="469963"/>
              </a:xfrm>
              <a:prstGeom prst="rect">
                <a:avLst/>
              </a:prstGeom>
            </p:spPr>
          </p:pic>
        </p:grpSp>
        <p:grpSp>
          <p:nvGrpSpPr>
            <p:cNvPr id="10" name="Group 71">
              <a:extLst>
                <a:ext uri="{FF2B5EF4-FFF2-40B4-BE49-F238E27FC236}">
                  <a16:creationId xmlns:a16="http://schemas.microsoft.com/office/drawing/2014/main" id="{30CB0D2E-BCD5-93A6-B2AD-A023CD453ED3}"/>
                </a:ext>
              </a:extLst>
            </p:cNvPr>
            <p:cNvGrpSpPr/>
            <p:nvPr/>
          </p:nvGrpSpPr>
          <p:grpSpPr>
            <a:xfrm>
              <a:off x="10397964" y="5092630"/>
              <a:ext cx="1583311" cy="469964"/>
              <a:chOff x="3595853" y="4123507"/>
              <a:chExt cx="1583311" cy="469964"/>
            </a:xfrm>
          </p:grpSpPr>
          <p:pic>
            <p:nvPicPr>
              <p:cNvPr id="12" name="Picture 72">
                <a:extLst>
                  <a:ext uri="{FF2B5EF4-FFF2-40B4-BE49-F238E27FC236}">
                    <a16:creationId xmlns:a16="http://schemas.microsoft.com/office/drawing/2014/main" id="{5C5EC99F-2650-5221-91D3-E9E95EBEE4E1}"/>
                  </a:ext>
                </a:extLst>
              </p:cNvPr>
              <p:cNvPicPr>
                <a:picLocks noChangeAspect="1"/>
              </p:cNvPicPr>
              <p:nvPr/>
            </p:nvPicPr>
            <p:blipFill>
              <a:blip r:embed="rId3"/>
              <a:stretch>
                <a:fillRect/>
              </a:stretch>
            </p:blipFill>
            <p:spPr>
              <a:xfrm>
                <a:off x="4152527" y="4123508"/>
                <a:ext cx="469963" cy="469963"/>
              </a:xfrm>
              <a:prstGeom prst="rect">
                <a:avLst/>
              </a:prstGeom>
            </p:spPr>
          </p:pic>
          <p:pic>
            <p:nvPicPr>
              <p:cNvPr id="13" name="Picture 73">
                <a:extLst>
                  <a:ext uri="{FF2B5EF4-FFF2-40B4-BE49-F238E27FC236}">
                    <a16:creationId xmlns:a16="http://schemas.microsoft.com/office/drawing/2014/main" id="{D609BB55-1C04-ECAD-754F-2C23A91A56EA}"/>
                  </a:ext>
                </a:extLst>
              </p:cNvPr>
              <p:cNvPicPr>
                <a:picLocks noChangeAspect="1"/>
              </p:cNvPicPr>
              <p:nvPr/>
            </p:nvPicPr>
            <p:blipFill>
              <a:blip r:embed="rId4"/>
              <a:stretch>
                <a:fillRect/>
              </a:stretch>
            </p:blipFill>
            <p:spPr>
              <a:xfrm>
                <a:off x="3595853" y="4123507"/>
                <a:ext cx="469963" cy="469963"/>
              </a:xfrm>
              <a:prstGeom prst="rect">
                <a:avLst/>
              </a:prstGeom>
            </p:spPr>
          </p:pic>
          <p:pic>
            <p:nvPicPr>
              <p:cNvPr id="14" name="Picture 74">
                <a:extLst>
                  <a:ext uri="{FF2B5EF4-FFF2-40B4-BE49-F238E27FC236}">
                    <a16:creationId xmlns:a16="http://schemas.microsoft.com/office/drawing/2014/main" id="{A66FFE03-3969-6FE5-6086-8A8B64BD5CB4}"/>
                  </a:ext>
                </a:extLst>
              </p:cNvPr>
              <p:cNvPicPr>
                <a:picLocks noChangeAspect="1"/>
              </p:cNvPicPr>
              <p:nvPr/>
            </p:nvPicPr>
            <p:blipFill>
              <a:blip r:embed="rId5"/>
              <a:stretch>
                <a:fillRect/>
              </a:stretch>
            </p:blipFill>
            <p:spPr>
              <a:xfrm>
                <a:off x="4709201" y="4123508"/>
                <a:ext cx="469963" cy="469963"/>
              </a:xfrm>
              <a:prstGeom prst="rect">
                <a:avLst/>
              </a:prstGeom>
            </p:spPr>
          </p:pic>
        </p:grpSp>
        <p:sp>
          <p:nvSpPr>
            <p:cNvPr id="11" name="Rectangle: Rounded Corners 36">
              <a:extLst>
                <a:ext uri="{FF2B5EF4-FFF2-40B4-BE49-F238E27FC236}">
                  <a16:creationId xmlns:a16="http://schemas.microsoft.com/office/drawing/2014/main" id="{D11F0325-96DA-878E-1418-E742CA8E249B}"/>
                </a:ext>
              </a:extLst>
            </p:cNvPr>
            <p:cNvSpPr/>
            <p:nvPr/>
          </p:nvSpPr>
          <p:spPr>
            <a:xfrm>
              <a:off x="6470488" y="3244032"/>
              <a:ext cx="492402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Tiêu</a:t>
              </a:r>
              <a:r>
                <a:rPr lang="en-US" sz="44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 chí đánh giá</a:t>
              </a:r>
              <a:endParaRPr lang="en-US" sz="4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grpSp>
      <p:pic>
        <p:nvPicPr>
          <p:cNvPr id="108" name="Picture 21">
            <a:extLst>
              <a:ext uri="{FF2B5EF4-FFF2-40B4-BE49-F238E27FC236}">
                <a16:creationId xmlns:a16="http://schemas.microsoft.com/office/drawing/2014/main" id="{32860A44-5D16-FE5A-4227-EC37B1EC0959}"/>
              </a:ext>
            </a:extLst>
          </p:cNvPr>
          <p:cNvPicPr>
            <a:picLocks noChangeAspect="1"/>
          </p:cNvPicPr>
          <p:nvPr/>
        </p:nvPicPr>
        <p:blipFill rotWithShape="1">
          <a:blip r:embed="rId6"/>
          <a:srcRect t="-1" b="40569"/>
          <a:stretch/>
        </p:blipFill>
        <p:spPr>
          <a:xfrm>
            <a:off x="7980976" y="2955839"/>
            <a:ext cx="3569784" cy="3887717"/>
          </a:xfrm>
          <a:prstGeom prst="rect">
            <a:avLst/>
          </a:prstGeom>
        </p:spPr>
      </p:pic>
      <p:pic>
        <p:nvPicPr>
          <p:cNvPr id="24" name="Picture 23">
            <a:extLst>
              <a:ext uri="{FF2B5EF4-FFF2-40B4-BE49-F238E27FC236}">
                <a16:creationId xmlns:a16="http://schemas.microsoft.com/office/drawing/2014/main" id="{9DA4D716-2B63-67A9-28AC-92023DACA4BB}"/>
              </a:ext>
            </a:extLst>
          </p:cNvPr>
          <p:cNvPicPr>
            <a:picLocks noChangeAspect="1"/>
          </p:cNvPicPr>
          <p:nvPr/>
        </p:nvPicPr>
        <p:blipFill>
          <a:blip r:embed="rId7"/>
          <a:stretch>
            <a:fillRect/>
          </a:stretch>
        </p:blipFill>
        <p:spPr>
          <a:xfrm>
            <a:off x="133067" y="556649"/>
            <a:ext cx="12058933" cy="1469263"/>
          </a:xfrm>
          <a:prstGeom prst="rect">
            <a:avLst/>
          </a:prstGeom>
        </p:spPr>
      </p:pic>
    </p:spTree>
    <p:extLst>
      <p:ext uri="{BB962C8B-B14F-4D97-AF65-F5344CB8AC3E}">
        <p14:creationId xmlns:p14="http://schemas.microsoft.com/office/powerpoint/2010/main" val="1883674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6" name="Hình ảnh 35" descr="Ảnh có chứa hình vẽ, minh họa, hoạt hình Nhật Bản, Mặt người&#10;&#10;Mô tả được tạo tự động">
            <a:extLst>
              <a:ext uri="{FF2B5EF4-FFF2-40B4-BE49-F238E27FC236}">
                <a16:creationId xmlns:a16="http://schemas.microsoft.com/office/drawing/2014/main" id="{4D85FF80-938A-60F4-9491-C57DDE3E9AE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800" b="99700" l="10000" r="91550">
                        <a14:foregroundMark x1="59550" y1="8800" x2="59550" y2="8800"/>
                        <a14:foregroundMark x1="50350" y1="78150" x2="50350" y2="78150"/>
                        <a14:foregroundMark x1="38850" y1="51700" x2="64900" y2="91100"/>
                        <a14:foregroundMark x1="85200" y1="84500" x2="84200" y2="92050"/>
                        <a14:foregroundMark x1="84200" y1="92050" x2="73700" y2="97750"/>
                        <a14:foregroundMark x1="73700" y1="97750" x2="49100" y2="93050"/>
                        <a14:foregroundMark x1="49100" y1="93050" x2="37300" y2="85150"/>
                        <a14:foregroundMark x1="37300" y1="85150" x2="65300" y2="78050"/>
                        <a14:foregroundMark x1="65300" y1="78050" x2="48800" y2="98350"/>
                        <a14:foregroundMark x1="48800" y1="98350" x2="46850" y2="83100"/>
                        <a14:foregroundMark x1="46850" y1="83100" x2="37800" y2="83700"/>
                        <a14:foregroundMark x1="37800" y1="83700" x2="54450" y2="81650"/>
                        <a14:foregroundMark x1="54450" y1="81650" x2="55050" y2="82650"/>
                        <a14:foregroundMark x1="24300" y1="89250" x2="22050" y2="99700"/>
                        <a14:foregroundMark x1="91550" y1="72400" x2="91550" y2="72400"/>
                      </a14:backgroundRemoval>
                    </a14:imgEffect>
                  </a14:imgLayer>
                </a14:imgProps>
              </a:ext>
              <a:ext uri="{28A0092B-C50C-407E-A947-70E740481C1C}">
                <a14:useLocalDpi xmlns:a14="http://schemas.microsoft.com/office/drawing/2010/main" val="0"/>
              </a:ext>
            </a:extLst>
          </a:blip>
          <a:stretch>
            <a:fillRect/>
          </a:stretch>
        </p:blipFill>
        <p:spPr>
          <a:xfrm>
            <a:off x="3953122" y="2572246"/>
            <a:ext cx="4285754" cy="4285754"/>
          </a:xfrm>
          <a:prstGeom prst="rect">
            <a:avLst/>
          </a:prstGeom>
        </p:spPr>
      </p:pic>
      <p:pic>
        <p:nvPicPr>
          <p:cNvPr id="4" name="Picture 3" descr="A colorful letters and numbers&#10;&#10;Description automatically generated with medium confidence">
            <a:extLst>
              <a:ext uri="{FF2B5EF4-FFF2-40B4-BE49-F238E27FC236}">
                <a16:creationId xmlns:a16="http://schemas.microsoft.com/office/drawing/2014/main" id="{67466E98-A0F2-AABA-285A-7CD9BBDDE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62" y="224491"/>
            <a:ext cx="8642676" cy="2273524"/>
          </a:xfrm>
          <a:prstGeom prst="rect">
            <a:avLst/>
          </a:prstGeom>
        </p:spPr>
      </p:pic>
    </p:spTree>
    <p:extLst>
      <p:ext uri="{BB962C8B-B14F-4D97-AF65-F5344CB8AC3E}">
        <p14:creationId xmlns:p14="http://schemas.microsoft.com/office/powerpoint/2010/main" val="3334581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518615"/>
            <a:ext cx="11591778" cy="5635050"/>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9">
            <a:extLst>
              <a:ext uri="{FF2B5EF4-FFF2-40B4-BE49-F238E27FC236}">
                <a16:creationId xmlns:a16="http://schemas.microsoft.com/office/drawing/2014/main" id="{AC15EFC4-C963-4758-7D51-0E3416B951FA}"/>
              </a:ext>
            </a:extLst>
          </p:cNvPr>
          <p:cNvPicPr>
            <a:picLocks noChangeAspect="1"/>
          </p:cNvPicPr>
          <p:nvPr/>
        </p:nvPicPr>
        <p:blipFill>
          <a:blip r:embed="rId3"/>
          <a:stretch>
            <a:fillRect/>
          </a:stretch>
        </p:blipFill>
        <p:spPr>
          <a:xfrm>
            <a:off x="761792" y="714273"/>
            <a:ext cx="844821" cy="802640"/>
          </a:xfrm>
          <a:prstGeom prst="rect">
            <a:avLst/>
          </a:prstGeom>
        </p:spPr>
      </p:pic>
      <p:sp>
        <p:nvSpPr>
          <p:cNvPr id="19" name="Hộp Văn bản 18">
            <a:extLst>
              <a:ext uri="{FF2B5EF4-FFF2-40B4-BE49-F238E27FC236}">
                <a16:creationId xmlns:a16="http://schemas.microsoft.com/office/drawing/2014/main" id="{2386E4AC-6E1C-EA87-533C-A90065B64881}"/>
              </a:ext>
            </a:extLst>
          </p:cNvPr>
          <p:cNvSpPr txBox="1"/>
          <p:nvPr/>
        </p:nvSpPr>
        <p:spPr>
          <a:xfrm>
            <a:off x="1507524" y="738987"/>
            <a:ext cx="10254389" cy="707886"/>
          </a:xfrm>
          <a:prstGeom prst="rect">
            <a:avLst/>
          </a:prstGeom>
          <a:noFill/>
        </p:spPr>
        <p:txBody>
          <a:bodyPr wrap="square">
            <a:spAutoFit/>
          </a:bodyPr>
          <a:lstStyle/>
          <a:p>
            <a:pPr lvl="0" algn="just"/>
            <a:r>
              <a:rPr lang="en-US" sz="4000" b="1" dirty="0">
                <a:solidFill>
                  <a:prstClr val="black"/>
                </a:solidFill>
                <a:latin typeface="Cambria" panose="02040503050406030204" pitchFamily="18" charset="0"/>
                <a:ea typeface="Cambria" panose="02040503050406030204" pitchFamily="18" charset="0"/>
              </a:rPr>
              <a:t>1. </a:t>
            </a:r>
            <a:r>
              <a:rPr lang="en-US" sz="4000" b="1" dirty="0" err="1">
                <a:solidFill>
                  <a:prstClr val="black"/>
                </a:solidFill>
                <a:latin typeface="Cambria" panose="02040503050406030204" pitchFamily="18" charset="0"/>
                <a:ea typeface="Cambria" panose="02040503050406030204" pitchFamily="18" charset="0"/>
              </a:rPr>
              <a:t>Tìm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các</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ghép</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trong</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đoạn</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văn</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sau</a:t>
            </a:r>
            <a:r>
              <a:rPr lang="en-US" sz="4000" b="1" dirty="0">
                <a:solidFill>
                  <a:prstClr val="black"/>
                </a:solidFill>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3B609DB6-E80F-EEDE-CCD4-F3DCAAA44379}"/>
              </a:ext>
            </a:extLst>
          </p:cNvPr>
          <p:cNvSpPr/>
          <p:nvPr/>
        </p:nvSpPr>
        <p:spPr>
          <a:xfrm>
            <a:off x="951470" y="1729945"/>
            <a:ext cx="10429103" cy="4040659"/>
          </a:xfrm>
          <a:prstGeom prst="roundRect">
            <a:avLst/>
          </a:prstGeom>
          <a:solidFill>
            <a:srgbClr val="ADF7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Các môn sinh đồng thanh dạ ran.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0" i="0" dirty="0">
                <a:solidFill>
                  <a:srgbClr val="000000"/>
                </a:solidFill>
                <a:effectLst/>
                <a:latin typeface="Cambria" panose="02040503050406030204" pitchFamily="18" charset="0"/>
                <a:ea typeface="Cambria" panose="02040503050406030204" pitchFamily="18" charset="0"/>
              </a:rPr>
              <a:t>Thế là thầy đi trước, trò theo sau.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0" i="0" dirty="0">
                <a:solidFill>
                  <a:srgbClr val="000000"/>
                </a:solidFill>
                <a:effectLst/>
                <a:latin typeface="Cambria" panose="02040503050406030204" pitchFamily="18" charset="0"/>
                <a:ea typeface="Cambria" panose="02040503050406030204" pitchFamily="18" charset="0"/>
              </a:rPr>
              <a:t>Các anh có tuổi đi ngay sau thầy, người ít tuổi hơn nhường bước, mấy chú tóc để trái đào đi sau cùng. </a:t>
            </a:r>
            <a:r>
              <a:rPr lang="vi-VN" sz="3600" b="0" i="0" baseline="30000" dirty="0">
                <a:solidFill>
                  <a:srgbClr val="000000"/>
                </a:solidFill>
                <a:effectLst/>
                <a:latin typeface="Cambria" panose="02040503050406030204" pitchFamily="18" charset="0"/>
                <a:ea typeface="Cambria" panose="02040503050406030204" pitchFamily="18" charset="0"/>
              </a:rPr>
              <a:t>(4) </a:t>
            </a:r>
            <a:r>
              <a:rPr lang="vi-VN" sz="3600" b="0" i="0" dirty="0">
                <a:solidFill>
                  <a:srgbClr val="000000"/>
                </a:solidFill>
                <a:effectLst/>
                <a:latin typeface="Cambria" panose="02040503050406030204" pitchFamily="18" charset="0"/>
                <a:ea typeface="Cambria" panose="02040503050406030204" pitchFamily="18" charset="0"/>
              </a:rPr>
              <a:t> Cụ dẫn học trò đi về cuối làng, đến một ngôi nhà tranh đơn sơ nhưng sáng sủa, ấm cúng.</a:t>
            </a:r>
            <a:endParaRPr lang="en-US" sz="3600" dirty="0">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576E6D4F-5790-ACFE-B977-E89734F4FE42}"/>
              </a:ext>
            </a:extLst>
          </p:cNvPr>
          <p:cNvCxnSpPr/>
          <p:nvPr/>
        </p:nvCxnSpPr>
        <p:spPr>
          <a:xfrm>
            <a:off x="8513805" y="2619632"/>
            <a:ext cx="25331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A58229-3F78-3394-F761-BB9D2EEBDFC3}"/>
              </a:ext>
            </a:extLst>
          </p:cNvPr>
          <p:cNvCxnSpPr>
            <a:cxnSpLocks/>
          </p:cNvCxnSpPr>
          <p:nvPr/>
        </p:nvCxnSpPr>
        <p:spPr>
          <a:xfrm>
            <a:off x="1248032" y="3212756"/>
            <a:ext cx="43619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D8538E-8F62-38F1-7F6E-2872A795DDF7}"/>
              </a:ext>
            </a:extLst>
          </p:cNvPr>
          <p:cNvCxnSpPr>
            <a:cxnSpLocks/>
          </p:cNvCxnSpPr>
          <p:nvPr/>
        </p:nvCxnSpPr>
        <p:spPr>
          <a:xfrm>
            <a:off x="5931243" y="3200399"/>
            <a:ext cx="5041557"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F7E04E-C45B-C88C-6882-E6F98635D1BE}"/>
              </a:ext>
            </a:extLst>
          </p:cNvPr>
          <p:cNvCxnSpPr>
            <a:cxnSpLocks/>
          </p:cNvCxnSpPr>
          <p:nvPr/>
        </p:nvCxnSpPr>
        <p:spPr>
          <a:xfrm>
            <a:off x="1198606" y="3719382"/>
            <a:ext cx="9860691"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15C9C49-F1CE-3746-2218-4C60CF181B8A}"/>
              </a:ext>
            </a:extLst>
          </p:cNvPr>
          <p:cNvCxnSpPr>
            <a:cxnSpLocks/>
          </p:cNvCxnSpPr>
          <p:nvPr/>
        </p:nvCxnSpPr>
        <p:spPr>
          <a:xfrm>
            <a:off x="1248033" y="4263079"/>
            <a:ext cx="5214551"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732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518615"/>
            <a:ext cx="11591778" cy="5635050"/>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9">
            <a:extLst>
              <a:ext uri="{FF2B5EF4-FFF2-40B4-BE49-F238E27FC236}">
                <a16:creationId xmlns:a16="http://schemas.microsoft.com/office/drawing/2014/main" id="{AC15EFC4-C963-4758-7D51-0E3416B951FA}"/>
              </a:ext>
            </a:extLst>
          </p:cNvPr>
          <p:cNvPicPr>
            <a:picLocks noChangeAspect="1"/>
          </p:cNvPicPr>
          <p:nvPr/>
        </p:nvPicPr>
        <p:blipFill>
          <a:blip r:embed="rId3"/>
          <a:stretch>
            <a:fillRect/>
          </a:stretch>
        </p:blipFill>
        <p:spPr>
          <a:xfrm>
            <a:off x="761792" y="714273"/>
            <a:ext cx="844821" cy="802640"/>
          </a:xfrm>
          <a:prstGeom prst="rect">
            <a:avLst/>
          </a:prstGeom>
        </p:spPr>
      </p:pic>
      <p:sp>
        <p:nvSpPr>
          <p:cNvPr id="19" name="Hộp Văn bản 18">
            <a:extLst>
              <a:ext uri="{FF2B5EF4-FFF2-40B4-BE49-F238E27FC236}">
                <a16:creationId xmlns:a16="http://schemas.microsoft.com/office/drawing/2014/main" id="{2386E4AC-6E1C-EA87-533C-A90065B64881}"/>
              </a:ext>
            </a:extLst>
          </p:cNvPr>
          <p:cNvSpPr txBox="1"/>
          <p:nvPr/>
        </p:nvSpPr>
        <p:spPr>
          <a:xfrm>
            <a:off x="1507524" y="738987"/>
            <a:ext cx="10254389" cy="1754326"/>
          </a:xfrm>
          <a:prstGeom prst="rect">
            <a:avLst/>
          </a:prstGeom>
          <a:noFill/>
        </p:spPr>
        <p:txBody>
          <a:bodyPr wrap="square">
            <a:spAutoFit/>
          </a:bodyPr>
          <a:lstStyle/>
          <a:p>
            <a:pPr lvl="0" algn="just"/>
            <a:r>
              <a:rPr lang="en-US" sz="3600" b="1" dirty="0">
                <a:solidFill>
                  <a:prstClr val="black"/>
                </a:solidFill>
                <a:latin typeface="Cambria" panose="02040503050406030204" pitchFamily="18" charset="0"/>
                <a:ea typeface="Cambria" panose="02040503050406030204" pitchFamily="18" charset="0"/>
              </a:rPr>
              <a:t>2. </a:t>
            </a:r>
            <a:r>
              <a:rPr lang="vi-VN" sz="3600" b="1" dirty="0">
                <a:solidFill>
                  <a:prstClr val="black"/>
                </a:solidFill>
                <a:latin typeface="Cambria" panose="02040503050406030204" pitchFamily="18" charset="0"/>
                <a:ea typeface="Cambria" panose="02040503050406030204" pitchFamily="18" charset="0"/>
              </a:rPr>
              <a:t>Xác định các vế câu trong những câu ghép tìm được ở bài tập 1 và cho biết chúng được nối với nhau bằng cách nào.</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3B609DB6-E80F-EEDE-CCD4-F3DCAAA44379}"/>
              </a:ext>
            </a:extLst>
          </p:cNvPr>
          <p:cNvSpPr/>
          <p:nvPr/>
        </p:nvSpPr>
        <p:spPr>
          <a:xfrm>
            <a:off x="951470" y="2693774"/>
            <a:ext cx="10429103" cy="3311610"/>
          </a:xfrm>
          <a:prstGeom prst="roundRect">
            <a:avLst/>
          </a:prstGeom>
          <a:solidFill>
            <a:srgbClr val="ADF7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Thế là thầy đi trước, trò theo sau. </a:t>
            </a:r>
            <a:r>
              <a:rPr kumimoji="0" lang="vi-VN" sz="3600" b="0" i="0"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Các anh có tuổi đi ngay sau thầy, người ít tuổi hơn nhường bước, mấy chú tóc để trái đào đi sau cùng. </a:t>
            </a:r>
            <a:r>
              <a:rPr kumimoji="0" lang="vi-VN" sz="3600" b="0" i="0"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(4) </a:t>
            </a: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Cụ dẫn học trò đi về cuối làng, đến một ngôi nhà tranh đơn sơ nhưng sáng sủa, ấm cúng.</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082480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518615"/>
            <a:ext cx="11591778" cy="5635050"/>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426BC45F-E0FC-B732-A44C-481090B76F21}"/>
              </a:ext>
            </a:extLst>
          </p:cNvPr>
          <p:cNvSpPr txBox="1"/>
          <p:nvPr/>
        </p:nvSpPr>
        <p:spPr>
          <a:xfrm>
            <a:off x="630195" y="896550"/>
            <a:ext cx="10713308" cy="707886"/>
          </a:xfrm>
          <a:prstGeom prst="rect">
            <a:avLst/>
          </a:prstGeom>
          <a:noFill/>
        </p:spPr>
        <p:txBody>
          <a:bodyPr wrap="square">
            <a:spAutoFit/>
          </a:bodyPr>
          <a:lstStyle/>
          <a:p>
            <a:r>
              <a:rPr kumimoji="0" lang="vi-VN" sz="4000" b="0" i="0"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Thế là thầy đi trước, trò theo sau. </a:t>
            </a:r>
            <a:endParaRPr lang="en-US" sz="4000" dirty="0"/>
          </a:p>
        </p:txBody>
      </p:sp>
      <p:sp>
        <p:nvSpPr>
          <p:cNvPr id="7" name="TextBox 6">
            <a:extLst>
              <a:ext uri="{FF2B5EF4-FFF2-40B4-BE49-F238E27FC236}">
                <a16:creationId xmlns:a16="http://schemas.microsoft.com/office/drawing/2014/main" id="{A6116E5F-A05A-05B0-F11B-C328D52D2181}"/>
              </a:ext>
            </a:extLst>
          </p:cNvPr>
          <p:cNvSpPr txBox="1"/>
          <p:nvPr/>
        </p:nvSpPr>
        <p:spPr>
          <a:xfrm>
            <a:off x="568410" y="2058085"/>
            <a:ext cx="11158151" cy="1938992"/>
          </a:xfrm>
          <a:prstGeom prst="rect">
            <a:avLst/>
          </a:prstGeom>
          <a:noFill/>
        </p:spPr>
        <p:txBody>
          <a:bodyPr wrap="square">
            <a:spAutoFit/>
          </a:bodyPr>
          <a:lstStyle/>
          <a:p>
            <a:pPr algn="just"/>
            <a:r>
              <a:rPr kumimoji="0" lang="vi-VN" sz="4000" b="0" i="0"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(3) </a:t>
            </a: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Các anh có tuổi đi ngay sau thầy, người ít tuổi hơn nhường bước, mấy chú tóc để trái đào đi sau cùng. </a:t>
            </a:r>
            <a:endParaRPr lang="en-US" sz="4000" dirty="0"/>
          </a:p>
        </p:txBody>
      </p:sp>
      <p:cxnSp>
        <p:nvCxnSpPr>
          <p:cNvPr id="11" name="Straight Connector 10">
            <a:extLst>
              <a:ext uri="{FF2B5EF4-FFF2-40B4-BE49-F238E27FC236}">
                <a16:creationId xmlns:a16="http://schemas.microsoft.com/office/drawing/2014/main" id="{DB70096C-057E-914E-7187-C4637FAF63CE}"/>
              </a:ext>
            </a:extLst>
          </p:cNvPr>
          <p:cNvCxnSpPr/>
          <p:nvPr/>
        </p:nvCxnSpPr>
        <p:spPr>
          <a:xfrm flipH="1">
            <a:off x="5548184" y="963827"/>
            <a:ext cx="123567" cy="5807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F19126-0DCD-4268-52BC-3760A842D065}"/>
              </a:ext>
            </a:extLst>
          </p:cNvPr>
          <p:cNvCxnSpPr/>
          <p:nvPr/>
        </p:nvCxnSpPr>
        <p:spPr>
          <a:xfrm flipH="1">
            <a:off x="8662087" y="2199503"/>
            <a:ext cx="123567" cy="5807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A5BD85-2D65-9C4B-AA34-AF8E1FF7CC0F}"/>
              </a:ext>
            </a:extLst>
          </p:cNvPr>
          <p:cNvCxnSpPr/>
          <p:nvPr/>
        </p:nvCxnSpPr>
        <p:spPr>
          <a:xfrm flipH="1">
            <a:off x="4806778" y="2743201"/>
            <a:ext cx="123567" cy="5807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0091862-FEF1-A453-E7FA-8D1E4BCD7B54}"/>
              </a:ext>
            </a:extLst>
          </p:cNvPr>
          <p:cNvSpPr txBox="1"/>
          <p:nvPr/>
        </p:nvSpPr>
        <p:spPr>
          <a:xfrm>
            <a:off x="1173892" y="4361935"/>
            <a:ext cx="10354962" cy="707886"/>
          </a:xfrm>
          <a:prstGeom prst="rect">
            <a:avLst/>
          </a:prstGeom>
          <a:noFill/>
        </p:spPr>
        <p:txBody>
          <a:bodyPr wrap="square" rtlCol="0">
            <a:spAutoFit/>
          </a:bodyPr>
          <a:lstStyle/>
          <a:p>
            <a:r>
              <a:rPr lang="vi-VN" sz="4000" dirty="0">
                <a:solidFill>
                  <a:srgbClr val="FF0000"/>
                </a:solidFill>
              </a:rPr>
              <a:t>Các vế được nối với nhau bằng dấu phẩy.</a:t>
            </a:r>
            <a:endParaRPr lang="en-US" sz="4000" dirty="0">
              <a:solidFill>
                <a:srgbClr val="FF0000"/>
              </a:solidFill>
            </a:endParaRPr>
          </a:p>
        </p:txBody>
      </p:sp>
    </p:spTree>
    <p:extLst>
      <p:ext uri="{BB962C8B-B14F-4D97-AF65-F5344CB8AC3E}">
        <p14:creationId xmlns:p14="http://schemas.microsoft.com/office/powerpoint/2010/main" val="1601205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518615"/>
            <a:ext cx="11591778" cy="5635050"/>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5" name="Picture 9">
            <a:extLst>
              <a:ext uri="{FF2B5EF4-FFF2-40B4-BE49-F238E27FC236}">
                <a16:creationId xmlns:a16="http://schemas.microsoft.com/office/drawing/2014/main" id="{AC15EFC4-C963-4758-7D51-0E3416B951FA}"/>
              </a:ext>
            </a:extLst>
          </p:cNvPr>
          <p:cNvPicPr>
            <a:picLocks noChangeAspect="1"/>
          </p:cNvPicPr>
          <p:nvPr/>
        </p:nvPicPr>
        <p:blipFill>
          <a:blip r:embed="rId3"/>
          <a:stretch>
            <a:fillRect/>
          </a:stretch>
        </p:blipFill>
        <p:spPr>
          <a:xfrm>
            <a:off x="761792" y="714273"/>
            <a:ext cx="844821" cy="802640"/>
          </a:xfrm>
          <a:prstGeom prst="rect">
            <a:avLst/>
          </a:prstGeom>
        </p:spPr>
      </p:pic>
      <p:sp>
        <p:nvSpPr>
          <p:cNvPr id="19" name="Hộp Văn bản 18">
            <a:extLst>
              <a:ext uri="{FF2B5EF4-FFF2-40B4-BE49-F238E27FC236}">
                <a16:creationId xmlns:a16="http://schemas.microsoft.com/office/drawing/2014/main" id="{2386E4AC-6E1C-EA87-533C-A90065B64881}"/>
              </a:ext>
            </a:extLst>
          </p:cNvPr>
          <p:cNvSpPr txBox="1"/>
          <p:nvPr/>
        </p:nvSpPr>
        <p:spPr>
          <a:xfrm>
            <a:off x="1507524" y="738987"/>
            <a:ext cx="10254389" cy="1323439"/>
          </a:xfrm>
          <a:prstGeom prst="rect">
            <a:avLst/>
          </a:prstGeom>
          <a:noFill/>
        </p:spPr>
        <p:txBody>
          <a:bodyPr wrap="square">
            <a:spAutoFit/>
          </a:bodyPr>
          <a:lstStyle/>
          <a:p>
            <a:pPr lvl="0" algn="just"/>
            <a:r>
              <a:rPr lang="en-US" sz="4000" b="1" dirty="0">
                <a:solidFill>
                  <a:prstClr val="black"/>
                </a:solidFill>
                <a:latin typeface="Cambria" panose="02040503050406030204" pitchFamily="18" charset="0"/>
                <a:ea typeface="Cambria" panose="02040503050406030204" pitchFamily="18" charset="0"/>
              </a:rPr>
              <a:t>3. </a:t>
            </a:r>
            <a:r>
              <a:rPr lang="en-US" sz="4000" b="1" dirty="0" err="1">
                <a:solidFill>
                  <a:prstClr val="black"/>
                </a:solidFill>
                <a:latin typeface="Cambria" panose="02040503050406030204" pitchFamily="18" charset="0"/>
                <a:ea typeface="Cambria" panose="02040503050406030204" pitchFamily="18" charset="0"/>
              </a:rPr>
              <a:t>Đặt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một</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câu</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ghép</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nói</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về</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tình</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cảm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của</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em</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đối</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với</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thầy</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cô</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giáo</a:t>
            </a:r>
            <a:r>
              <a:rPr lang="en-US" sz="4000" b="1" dirty="0">
                <a:solidFill>
                  <a:prstClr val="black"/>
                </a:solidFill>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3B609DB6-E80F-EEDE-CCD4-F3DCAAA44379}"/>
              </a:ext>
            </a:extLst>
          </p:cNvPr>
          <p:cNvSpPr/>
          <p:nvPr/>
        </p:nvSpPr>
        <p:spPr>
          <a:xfrm>
            <a:off x="951470" y="2693774"/>
            <a:ext cx="10429103" cy="2236572"/>
          </a:xfrm>
          <a:prstGeom prst="roundRect">
            <a:avLst/>
          </a:prstGeom>
          <a:solidFill>
            <a:srgbClr val="ADF7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4400" b="1" dirty="0" err="1">
                <a:solidFill>
                  <a:srgbClr val="FF0000"/>
                </a:solidFill>
                <a:latin typeface="Cambria" panose="02040503050406030204" pitchFamily="18" charset="0"/>
                <a:ea typeface="Cambria" panose="02040503050406030204" pitchFamily="18" charset="0"/>
              </a:rPr>
              <a:t>Ví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a:t>
            </a:r>
            <a:r>
              <a:rPr lang="en-US" sz="4400" b="1" dirty="0">
                <a:solidFill>
                  <a:srgbClr val="FF0000"/>
                </a:solidFill>
                <a:latin typeface="Cambria" panose="02040503050406030204" pitchFamily="18" charset="0"/>
                <a:ea typeface="Cambria" panose="02040503050406030204" pitchFamily="18" charset="0"/>
              </a:rPr>
              <a:t>: </a:t>
            </a:r>
            <a:r>
              <a:rPr lang="vi-VN" sz="4400" dirty="0">
                <a:solidFill>
                  <a:srgbClr val="FF0000"/>
                </a:solidFill>
                <a:latin typeface="Cambria" panose="02040503050406030204" pitchFamily="18" charset="0"/>
                <a:ea typeface="Cambria" panose="02040503050406030204" pitchFamily="18" charset="0"/>
              </a:rPr>
              <a:t>Vì thầy cô giáo dạy học vất vả nên em rất yêu thương thầy cô giáo của mình.</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21175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6" name="Hình ảnh 35" descr="Ảnh có chứa hình vẽ, minh họa, hoạt hình Nhật Bản, Mặt người&#10;&#10;Mô tả được tạo tự động">
            <a:extLst>
              <a:ext uri="{FF2B5EF4-FFF2-40B4-BE49-F238E27FC236}">
                <a16:creationId xmlns:a16="http://schemas.microsoft.com/office/drawing/2014/main" id="{4D85FF80-938A-60F4-9491-C57DDE3E9AE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800" b="99700" l="10000" r="91550">
                        <a14:foregroundMark x1="59550" y1="8800" x2="59550" y2="8800"/>
                        <a14:foregroundMark x1="50350" y1="78150" x2="50350" y2="78150"/>
                        <a14:foregroundMark x1="38850" y1="51700" x2="64900" y2="91100"/>
                        <a14:foregroundMark x1="85200" y1="84500" x2="84200" y2="92050"/>
                        <a14:foregroundMark x1="84200" y1="92050" x2="73700" y2="97750"/>
                        <a14:foregroundMark x1="73700" y1="97750" x2="49100" y2="93050"/>
                        <a14:foregroundMark x1="49100" y1="93050" x2="37300" y2="85150"/>
                        <a14:foregroundMark x1="37300" y1="85150" x2="65300" y2="78050"/>
                        <a14:foregroundMark x1="65300" y1="78050" x2="48800" y2="98350"/>
                        <a14:foregroundMark x1="48800" y1="98350" x2="46850" y2="83100"/>
                        <a14:foregroundMark x1="46850" y1="83100" x2="37800" y2="83700"/>
                        <a14:foregroundMark x1="37800" y1="83700" x2="54450" y2="81650"/>
                        <a14:foregroundMark x1="54450" y1="81650" x2="55050" y2="82650"/>
                        <a14:foregroundMark x1="24300" y1="89250" x2="22050" y2="99700"/>
                        <a14:foregroundMark x1="91550" y1="72400" x2="91550" y2="72400"/>
                      </a14:backgroundRemoval>
                    </a14:imgEffect>
                  </a14:imgLayer>
                </a14:imgProps>
              </a:ext>
              <a:ext uri="{28A0092B-C50C-407E-A947-70E740481C1C}">
                <a14:useLocalDpi xmlns:a14="http://schemas.microsoft.com/office/drawing/2010/main" val="0"/>
              </a:ext>
            </a:extLst>
          </a:blip>
          <a:stretch>
            <a:fillRect/>
          </a:stretch>
        </p:blipFill>
        <p:spPr>
          <a:xfrm>
            <a:off x="7676650" y="2572246"/>
            <a:ext cx="4285754" cy="4285754"/>
          </a:xfrm>
          <a:prstGeom prst="rect">
            <a:avLst/>
          </a:prstGeom>
        </p:spPr>
      </p:pic>
      <p:pic>
        <p:nvPicPr>
          <p:cNvPr id="5" name="Picture 4">
            <a:extLst>
              <a:ext uri="{FF2B5EF4-FFF2-40B4-BE49-F238E27FC236}">
                <a16:creationId xmlns:a16="http://schemas.microsoft.com/office/drawing/2014/main" id="{A2C3745E-CC62-B42E-A69C-966F224B95E4}"/>
              </a:ext>
            </a:extLst>
          </p:cNvPr>
          <p:cNvPicPr>
            <a:picLocks noChangeAspect="1"/>
          </p:cNvPicPr>
          <p:nvPr/>
        </p:nvPicPr>
        <p:blipFill>
          <a:blip r:embed="rId5"/>
          <a:stretch>
            <a:fillRect/>
          </a:stretch>
        </p:blipFill>
        <p:spPr>
          <a:xfrm>
            <a:off x="457630" y="274152"/>
            <a:ext cx="7657240" cy="3871296"/>
          </a:xfrm>
          <a:prstGeom prst="rect">
            <a:avLst/>
          </a:prstGeom>
        </p:spPr>
      </p:pic>
    </p:spTree>
    <p:extLst>
      <p:ext uri="{BB962C8B-B14F-4D97-AF65-F5344CB8AC3E}">
        <p14:creationId xmlns:p14="http://schemas.microsoft.com/office/powerpoint/2010/main" val="3444355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D70D2DCA-EBD0-4442-4480-8CD853550C52}"/>
              </a:ext>
            </a:extLst>
          </p:cNvPr>
          <p:cNvSpPr/>
          <p:nvPr/>
        </p:nvSpPr>
        <p:spPr>
          <a:xfrm>
            <a:off x="464024" y="234778"/>
            <a:ext cx="11313994" cy="6203092"/>
          </a:xfrm>
          <a:prstGeom prst="roundRect">
            <a:avLst>
              <a:gd name="adj" fmla="val 11589"/>
            </a:avLst>
          </a:prstGeom>
          <a:solidFill>
            <a:schemeClr val="bg1">
              <a:alpha val="91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F4C05F33-E0EC-92E8-D9DA-759799A0F11C}"/>
              </a:ext>
            </a:extLst>
          </p:cNvPr>
          <p:cNvPicPr>
            <a:picLocks noChangeAspect="1"/>
          </p:cNvPicPr>
          <p:nvPr/>
        </p:nvPicPr>
        <p:blipFill>
          <a:blip r:embed="rId3"/>
          <a:stretch>
            <a:fillRect/>
          </a:stretch>
        </p:blipFill>
        <p:spPr>
          <a:xfrm>
            <a:off x="3026233" y="194211"/>
            <a:ext cx="6114818" cy="859611"/>
          </a:xfrm>
          <a:prstGeom prst="rect">
            <a:avLst/>
          </a:prstGeom>
        </p:spPr>
      </p:pic>
      <p:sp>
        <p:nvSpPr>
          <p:cNvPr id="9" name="TextBox 8">
            <a:extLst>
              <a:ext uri="{FF2B5EF4-FFF2-40B4-BE49-F238E27FC236}">
                <a16:creationId xmlns:a16="http://schemas.microsoft.com/office/drawing/2014/main" id="{EBC86A0D-A443-5197-425C-FF18A30A065E}"/>
              </a:ext>
            </a:extLst>
          </p:cNvPr>
          <p:cNvSpPr txBox="1"/>
          <p:nvPr/>
        </p:nvSpPr>
        <p:spPr>
          <a:xfrm>
            <a:off x="605482" y="825122"/>
            <a:ext cx="10997514" cy="5940088"/>
          </a:xfrm>
          <a:prstGeom prst="rect">
            <a:avLst/>
          </a:prstGeom>
          <a:noFill/>
        </p:spPr>
        <p:txBody>
          <a:bodyPr wrap="square" rtlCol="0">
            <a:spAutoFit/>
          </a:bodyPr>
          <a:lstStyle/>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Chu Văn An là một nhà giáo nổi tiếng đời Trần. Cụ đỗ cao nhưng không làm quan mà mở trường dạy học ở quê nhà nhằm truyền bá đạo lí và đào tạo nhân tài cho đất nước. Trường của cụ rất đông học trò, có nhiều người trở thành những nhân vật nổi tiếng.</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Năm ấy, đến ngày mừng thọ cụ giáo Chu tròn sáu mươi tuổi, từ sáng sớm, các môn sinh đã tề tựu trước sân nhà cụ. Cụ Chu đội khăn ngay ngắn, mặc áo dài thâm ngồi trên sập. Mấy học trò cũ từ xa về dâng biếu thầy những cuốn sách quý do chính họ sưu tầm và chép lại. Cụ hỏi thăm công việc của từng người, bảo ban các học trò nhỏ, rồi đột nhiên nói:</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 Thầy cảm ơn các anh. Bây giờ, thấy muốn mời tất cả các anh theo thầy tới thăm một người mà thấy mang ơn sâu nặng.</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Các môn sinh đồng thanh dạ ran. Thế là thầy đi trước, trò theo sau. Các anh có tuổi đi ngay sau thầy, người ít tuổi hơn nhường bước, mấy chú tóc để trái đào đi sau cùng. Cụ dẫn học trò đi về cuối làng, đến một ngôi nhà tranh đơn sơ nhưng sáng sủa, ấm cúng. Ở hiên trước, một cụ già trên tám mươi tuổi, râu tóc bạc phơ đang ngồi sưởi nắng. Cụ giáo Chu bước vào sân, chắp tay cung kính vái và nói to:</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 Lạy thầy! Hôm nay con đem tất cả môn sinh đến tạ ơn thầy.</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Cụ già tóc bạc ngước lên, nghiêng đầu nghe. Cụ đã nặng tai. Thầy giáo Chu nói lại thật to câu nói vừa rồi một lần nữa. Thì ra đây là cụ đồ xưa kia đã dạy vỡ lòng cho cụ giáo Chu.</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Tiếp sau cụ giáo Chu, các môn sinh lần lượt theo lứa tuổi vái tạ cụ đồ già. Ngày mừng thọ thầy Chu năm ấy, họ được thêm một bài học thấm thía về nghĩa thầy trò.</a:t>
            </a:r>
          </a:p>
          <a:p>
            <a:pPr algn="r"/>
            <a:r>
              <a:rPr lang="vi-VN" sz="1900" b="0" i="0" dirty="0">
                <a:solidFill>
                  <a:srgbClr val="000000"/>
                </a:solidFill>
                <a:effectLst/>
                <a:latin typeface="Cambria" panose="02040503050406030204" pitchFamily="18" charset="0"/>
                <a:ea typeface="Cambria" panose="02040503050406030204" pitchFamily="18" charset="0"/>
              </a:rPr>
              <a:t>(</a:t>
            </a:r>
            <a:r>
              <a:rPr lang="vi-VN" sz="1900" b="0" i="1" dirty="0">
                <a:solidFill>
                  <a:srgbClr val="000000"/>
                </a:solidFill>
                <a:effectLst/>
                <a:latin typeface="Cambria" panose="02040503050406030204" pitchFamily="18" charset="0"/>
                <a:ea typeface="Cambria" panose="02040503050406030204" pitchFamily="18" charset="0"/>
              </a:rPr>
              <a:t>Theo</a:t>
            </a:r>
            <a:r>
              <a:rPr lang="vi-VN" sz="1900" b="0" i="0" dirty="0">
                <a:solidFill>
                  <a:srgbClr val="000000"/>
                </a:solidFill>
                <a:effectLst/>
                <a:latin typeface="Cambria" panose="02040503050406030204" pitchFamily="18" charset="0"/>
                <a:ea typeface="Cambria" panose="02040503050406030204" pitchFamily="18" charset="0"/>
              </a:rPr>
              <a:t> Hà Ân)</a:t>
            </a:r>
          </a:p>
          <a:p>
            <a:endParaRPr lang="en-US" sz="19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4946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204716"/>
            <a:ext cx="11591778" cy="6455391"/>
          </a:xfrm>
          <a:prstGeom prst="roundRect">
            <a:avLst>
              <a:gd name="adj" fmla="val 11589"/>
            </a:avLst>
          </a:prstGeom>
          <a:solidFill>
            <a:schemeClr val="bg1">
              <a:alpha val="79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TextBox 11">
            <a:extLst>
              <a:ext uri="{FF2B5EF4-FFF2-40B4-BE49-F238E27FC236}">
                <a16:creationId xmlns:a16="http://schemas.microsoft.com/office/drawing/2014/main" id="{A956E1D5-555C-7FEF-5507-52476539ACFD}"/>
              </a:ext>
            </a:extLst>
          </p:cNvPr>
          <p:cNvSpPr txBox="1"/>
          <p:nvPr/>
        </p:nvSpPr>
        <p:spPr>
          <a:xfrm>
            <a:off x="2695610" y="1989892"/>
            <a:ext cx="8573752" cy="1600438"/>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en-US" sz="44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4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1: </a:t>
            </a:r>
            <a:r>
              <a:rPr lang="en-US" sz="44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Từ</a:t>
            </a:r>
            <a:r>
              <a:rPr lang="en-US"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đầu</a:t>
            </a:r>
            <a:r>
              <a:rPr lang="en-US"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đến</a:t>
            </a:r>
            <a:r>
              <a:rPr lang="en-US"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những</a:t>
            </a:r>
            <a:r>
              <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nhân</a:t>
            </a:r>
            <a:r>
              <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vật</a:t>
            </a:r>
            <a:r>
              <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nổi</a:t>
            </a:r>
            <a:r>
              <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tiếng</a:t>
            </a:r>
            <a:r>
              <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sp>
        <p:nvSpPr>
          <p:cNvPr id="14" name="TextBox 13">
            <a:extLst>
              <a:ext uri="{FF2B5EF4-FFF2-40B4-BE49-F238E27FC236}">
                <a16:creationId xmlns:a16="http://schemas.microsoft.com/office/drawing/2014/main" id="{EF303A57-01C7-A016-E9A7-F11309C6C071}"/>
              </a:ext>
            </a:extLst>
          </p:cNvPr>
          <p:cNvSpPr txBox="1"/>
          <p:nvPr/>
        </p:nvSpPr>
        <p:spPr>
          <a:xfrm>
            <a:off x="2683255" y="3776485"/>
            <a:ext cx="8314547" cy="1600438"/>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vi-VN" sz="44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 2: </a:t>
            </a:r>
            <a:r>
              <a:rPr lang="vi-VN"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Tiếp theo đến </a:t>
            </a:r>
            <a:r>
              <a:rPr lang="vi-VN"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mang ơn sâu nặng.</a:t>
            </a:r>
            <a:endParaRPr lang="en-US" sz="4400"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endParaRPr>
          </a:p>
        </p:txBody>
      </p:sp>
      <p:grpSp>
        <p:nvGrpSpPr>
          <p:cNvPr id="15" name="Group 14">
            <a:extLst>
              <a:ext uri="{FF2B5EF4-FFF2-40B4-BE49-F238E27FC236}">
                <a16:creationId xmlns:a16="http://schemas.microsoft.com/office/drawing/2014/main" id="{CD6AD6D2-2209-156F-3F9B-BD6B77C70FE4}"/>
              </a:ext>
            </a:extLst>
          </p:cNvPr>
          <p:cNvGrpSpPr/>
          <p:nvPr/>
        </p:nvGrpSpPr>
        <p:grpSpPr>
          <a:xfrm>
            <a:off x="1514936" y="692655"/>
            <a:ext cx="8742869" cy="871118"/>
            <a:chOff x="1507322" y="860201"/>
            <a:chExt cx="8173942" cy="653339"/>
          </a:xfrm>
        </p:grpSpPr>
        <p:sp>
          <p:nvSpPr>
            <p:cNvPr id="16" name="TextBox 15">
              <a:extLst>
                <a:ext uri="{FF2B5EF4-FFF2-40B4-BE49-F238E27FC236}">
                  <a16:creationId xmlns:a16="http://schemas.microsoft.com/office/drawing/2014/main" id="{DA88759A-928D-94A0-091B-E2E6D7E7143A}"/>
                </a:ext>
              </a:extLst>
            </p:cNvPr>
            <p:cNvSpPr txBox="1"/>
            <p:nvPr/>
          </p:nvSpPr>
          <p:spPr>
            <a:xfrm>
              <a:off x="1907774" y="926145"/>
              <a:ext cx="7773490" cy="587395"/>
            </a:xfrm>
            <a:prstGeom prst="roundRect">
              <a:avLst/>
            </a:prstGeom>
            <a:solidFill>
              <a:srgbClr val="CCFFFF"/>
            </a:solidFill>
            <a:ln w="38100">
              <a:solidFill>
                <a:srgbClr val="0070C0"/>
              </a:solidFill>
            </a:ln>
          </p:spPr>
          <p:txBody>
            <a:bodyPr wrap="square" rtlCol="0">
              <a:spAutoFit/>
            </a:bodyPr>
            <a:lstStyle/>
            <a:p>
              <a:pPr algn="ctr" defTabSz="1219170">
                <a:buClr>
                  <a:srgbClr val="000000"/>
                </a:buClr>
              </a:pP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Bài</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đọc</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được</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chia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làm</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mấy</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0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0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pic>
          <p:nvPicPr>
            <p:cNvPr id="17" name="Picture 16">
              <a:extLst>
                <a:ext uri="{FF2B5EF4-FFF2-40B4-BE49-F238E27FC236}">
                  <a16:creationId xmlns:a16="http://schemas.microsoft.com/office/drawing/2014/main" id="{7C3EB05A-66AA-5A21-7B28-54871B1B4319}"/>
                </a:ext>
              </a:extLst>
            </p:cNvPr>
            <p:cNvPicPr>
              <a:picLocks noChangeAspect="1"/>
            </p:cNvPicPr>
            <p:nvPr/>
          </p:nvPicPr>
          <p:blipFill>
            <a:blip r:embed="rId4"/>
            <a:stretch>
              <a:fillRect/>
            </a:stretch>
          </p:blipFill>
          <p:spPr>
            <a:xfrm>
              <a:off x="1507322" y="860201"/>
              <a:ext cx="800902" cy="653215"/>
            </a:xfrm>
            <a:prstGeom prst="rect">
              <a:avLst/>
            </a:prstGeom>
          </p:spPr>
        </p:pic>
      </p:grpSp>
      <p:sp>
        <p:nvSpPr>
          <p:cNvPr id="18" name="TextBox 17">
            <a:extLst>
              <a:ext uri="{FF2B5EF4-FFF2-40B4-BE49-F238E27FC236}">
                <a16:creationId xmlns:a16="http://schemas.microsoft.com/office/drawing/2014/main" id="{15D97F65-C33F-2C41-B68F-C4319CB728EA}"/>
              </a:ext>
            </a:extLst>
          </p:cNvPr>
          <p:cNvSpPr txBox="1"/>
          <p:nvPr/>
        </p:nvSpPr>
        <p:spPr>
          <a:xfrm>
            <a:off x="2730096" y="5653351"/>
            <a:ext cx="8314547" cy="851297"/>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en-US"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400" b="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4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4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3</a:t>
            </a:r>
            <a:r>
              <a:rPr lang="en-US" sz="4400"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vi-VN"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Còn lại</a:t>
            </a:r>
            <a:endParaRPr lang="en-US" sz="4400"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endParaRPr>
          </a:p>
        </p:txBody>
      </p:sp>
      <p:sp>
        <p:nvSpPr>
          <p:cNvPr id="19" name="Freeform 5">
            <a:extLst>
              <a:ext uri="{FF2B5EF4-FFF2-40B4-BE49-F238E27FC236}">
                <a16:creationId xmlns:a16="http://schemas.microsoft.com/office/drawing/2014/main" id="{98EC4EBF-C255-AFBB-35C0-BBD77FE79EBC}"/>
              </a:ext>
            </a:extLst>
          </p:cNvPr>
          <p:cNvSpPr/>
          <p:nvPr/>
        </p:nvSpPr>
        <p:spPr>
          <a:xfrm>
            <a:off x="-689642" y="2902648"/>
            <a:ext cx="3447036" cy="3716715"/>
          </a:xfrm>
          <a:custGeom>
            <a:avLst/>
            <a:gdLst/>
            <a:ahLst/>
            <a:cxnLst/>
            <a:rect l="l" t="t" r="r" b="b"/>
            <a:pathLst>
              <a:path w="7812843" h="7500330">
                <a:moveTo>
                  <a:pt x="0" y="0"/>
                </a:moveTo>
                <a:lnTo>
                  <a:pt x="7812843" y="0"/>
                </a:lnTo>
                <a:lnTo>
                  <a:pt x="7812843" y="7500330"/>
                </a:lnTo>
                <a:lnTo>
                  <a:pt x="0" y="7500330"/>
                </a:lnTo>
                <a:lnTo>
                  <a:pt x="0" y="0"/>
                </a:lnTo>
                <a:close/>
              </a:path>
            </a:pathLst>
          </a:custGeom>
          <a:blipFill>
            <a:blip r:embed="rId5"/>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1109656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ppt_x</p:attrName>
                                        </p:attrNameLst>
                                      </p:cBhvr>
                                      <p:tavLst>
                                        <p:tav tm="0">
                                          <p:val>
                                            <p:strVal val="#ppt_x-#ppt_w*1.125000"/>
                                          </p:val>
                                        </p:tav>
                                        <p:tav tm="100000">
                                          <p:val>
                                            <p:strVal val="#ppt_x"/>
                                          </p:val>
                                        </p:tav>
                                      </p:tavLst>
                                    </p:anim>
                                    <p:animEffect transition="in" filter="wipe(right)">
                                      <p:cBhvr>
                                        <p:cTn id="8"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7441E-0772-7679-8F44-628A5D844B3F}"/>
            </a:ext>
          </a:extLst>
        </p:cNvPr>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D143D5F3-DAF7-00E5-E072-C044F10D94A4}"/>
              </a:ext>
            </a:extLst>
          </p:cNvPr>
          <p:cNvSpPr/>
          <p:nvPr/>
        </p:nvSpPr>
        <p:spPr>
          <a:xfrm>
            <a:off x="464024" y="234778"/>
            <a:ext cx="11313994" cy="6203092"/>
          </a:xfrm>
          <a:prstGeom prst="roundRect">
            <a:avLst>
              <a:gd name="adj" fmla="val 11589"/>
            </a:avLst>
          </a:prstGeom>
          <a:solidFill>
            <a:schemeClr val="bg1">
              <a:alpha val="91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2B79507F-51C8-E8F7-57DC-1B46001A5832}"/>
              </a:ext>
            </a:extLst>
          </p:cNvPr>
          <p:cNvPicPr>
            <a:picLocks noChangeAspect="1"/>
          </p:cNvPicPr>
          <p:nvPr/>
        </p:nvPicPr>
        <p:blipFill>
          <a:blip r:embed="rId2"/>
          <a:stretch>
            <a:fillRect/>
          </a:stretch>
        </p:blipFill>
        <p:spPr>
          <a:xfrm>
            <a:off x="3026233" y="194211"/>
            <a:ext cx="6114818" cy="859611"/>
          </a:xfrm>
          <a:prstGeom prst="rect">
            <a:avLst/>
          </a:prstGeom>
        </p:spPr>
      </p:pic>
      <p:sp>
        <p:nvSpPr>
          <p:cNvPr id="9" name="TextBox 8">
            <a:extLst>
              <a:ext uri="{FF2B5EF4-FFF2-40B4-BE49-F238E27FC236}">
                <a16:creationId xmlns:a16="http://schemas.microsoft.com/office/drawing/2014/main" id="{A8B89158-B742-3E49-4E63-8B7672F58F43}"/>
              </a:ext>
            </a:extLst>
          </p:cNvPr>
          <p:cNvSpPr txBox="1"/>
          <p:nvPr/>
        </p:nvSpPr>
        <p:spPr>
          <a:xfrm>
            <a:off x="605482" y="825122"/>
            <a:ext cx="10997514" cy="5940088"/>
          </a:xfrm>
          <a:prstGeom prst="rect">
            <a:avLst/>
          </a:prstGeom>
          <a:noFill/>
        </p:spPr>
        <p:txBody>
          <a:bodyPr wrap="square" rtlCol="0">
            <a:spAutoFit/>
          </a:bodyPr>
          <a:lstStyle/>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Chu Văn An là một nhà giáo nổi tiếng đời Trần. Cụ đỗ cao nhưng không làm quan mà mở trường dạy học ở quê nhà nhằm truyền bá đạo lí và đào tạo nhân tài cho đất nước. Trường của cụ rất đông học trò, có nhiều người trở thành những nhân vật nổi tiếng.</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Năm ấy, đến ngày mừng thọ cụ giáo Chu tròn sáu mươi tuổi, từ sáng sớm, các môn sinh đã tề tựu trước sân nhà cụ. Cụ Chu đội khăn ngay ngắn, mặc áo dài thâm ngồi trên sập. Mấy học trò cũ từ xa về dâng biếu thầy những cuốn sách quý do chính họ sưu tầm và chép lại. Cụ hỏi thăm công việc của từng người, bảo ban các học trò nhỏ, rồi đột nhiên nói:</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 Thầy cảm ơn các anh. Bây giờ, thấy muốn mời tất cả các anh theo thầy tới thăm một người mà thấy mang ơn sâu nặng.</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Các môn sinh đồng thanh dạ ran. Thế là thầy đi trước, trò theo sau. Các anh có tuổi đi ngay sau thầy, người ít tuổi hơn nhường bước, mấy chú tóc để trái đào đi sau cùng. Cụ dẫn học trò đi về cuối làng, đến một ngôi nhà tranh đơn sơ nhưng sáng sủa, ấm cúng. Ở hiên trước, một cụ già trên tám mươi tuổi, râu tóc bạc phơ đang ngồi sưởi nắng. Cụ giáo Chu bước vào sân, chắp tay cung kính vái và nói to:</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 Lạy thầy! Hôm nay con đem tất cả môn sinh đến tạ ơn thầy.</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Cụ già tóc bạc ngước lên, nghiêng đầu nghe. Cụ đã nặng tai. Thầy giáo Chu nói lại thật to câu nói vừa rồi một lần nữa. Thì ra đây là cụ đồ xưa kia đã dạy vỡ lòng cho cụ giáo Chu.</a:t>
            </a:r>
          </a:p>
          <a:p>
            <a:pPr algn="just"/>
            <a:r>
              <a:rPr lang="en-US" sz="1900" b="0" i="0" dirty="0">
                <a:solidFill>
                  <a:srgbClr val="000000"/>
                </a:solidFill>
                <a:effectLst/>
                <a:latin typeface="Cambria" panose="02040503050406030204" pitchFamily="18" charset="0"/>
                <a:ea typeface="Cambria" panose="02040503050406030204" pitchFamily="18" charset="0"/>
              </a:rPr>
              <a:t>   </a:t>
            </a:r>
            <a:r>
              <a:rPr lang="vi-VN" sz="1900" b="0" i="0" dirty="0">
                <a:solidFill>
                  <a:srgbClr val="000000"/>
                </a:solidFill>
                <a:effectLst/>
                <a:latin typeface="Cambria" panose="02040503050406030204" pitchFamily="18" charset="0"/>
                <a:ea typeface="Cambria" panose="02040503050406030204" pitchFamily="18" charset="0"/>
              </a:rPr>
              <a:t>Tiếp sau cụ giáo Chu, các môn sinh lần lượt theo lứa tuổi vái tạ cụ đồ già. Ngày mừng thọ thầy Chu năm ấy, họ được thêm một bài học thấm thía về nghĩa thầy trò.</a:t>
            </a:r>
          </a:p>
          <a:p>
            <a:pPr algn="r"/>
            <a:r>
              <a:rPr lang="vi-VN" sz="1900" b="0" i="0" dirty="0">
                <a:solidFill>
                  <a:srgbClr val="000000"/>
                </a:solidFill>
                <a:effectLst/>
                <a:latin typeface="Cambria" panose="02040503050406030204" pitchFamily="18" charset="0"/>
                <a:ea typeface="Cambria" panose="02040503050406030204" pitchFamily="18" charset="0"/>
              </a:rPr>
              <a:t>(</a:t>
            </a:r>
            <a:r>
              <a:rPr lang="vi-VN" sz="1900" b="0" i="1" dirty="0">
                <a:solidFill>
                  <a:srgbClr val="000000"/>
                </a:solidFill>
                <a:effectLst/>
                <a:latin typeface="Cambria" panose="02040503050406030204" pitchFamily="18" charset="0"/>
                <a:ea typeface="Cambria" panose="02040503050406030204" pitchFamily="18" charset="0"/>
              </a:rPr>
              <a:t>Theo</a:t>
            </a:r>
            <a:r>
              <a:rPr lang="vi-VN" sz="1900" b="0" i="0" dirty="0">
                <a:solidFill>
                  <a:srgbClr val="000000"/>
                </a:solidFill>
                <a:effectLst/>
                <a:latin typeface="Cambria" panose="02040503050406030204" pitchFamily="18" charset="0"/>
                <a:ea typeface="Cambria" panose="02040503050406030204" pitchFamily="18" charset="0"/>
              </a:rPr>
              <a:t> Hà Ân)</a:t>
            </a:r>
          </a:p>
          <a:p>
            <a:endParaRPr lang="en-US" sz="19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0151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a:extLst>
            <a:ext uri="{FF2B5EF4-FFF2-40B4-BE49-F238E27FC236}">
              <a16:creationId xmlns:a16="http://schemas.microsoft.com/office/drawing/2014/main" id="{689A893C-5406-38A3-8927-65EA0B0671A4}"/>
            </a:ext>
          </a:extLst>
        </p:cNvPr>
        <p:cNvGrpSpPr/>
        <p:nvPr/>
      </p:nvGrpSpPr>
      <p:grpSpPr>
        <a:xfrm>
          <a:off x="0" y="0"/>
          <a:ext cx="0" cy="0"/>
          <a:chOff x="0" y="0"/>
          <a:chExt cx="0" cy="0"/>
        </a:xfrm>
      </p:grpSpPr>
      <p:sp>
        <p:nvSpPr>
          <p:cNvPr id="2" name="Rectangle: Rounded Corners 21">
            <a:extLst>
              <a:ext uri="{FF2B5EF4-FFF2-40B4-BE49-F238E27FC236}">
                <a16:creationId xmlns:a16="http://schemas.microsoft.com/office/drawing/2014/main" id="{4DD71DC1-94ED-195F-B6D4-39588A040676}"/>
              </a:ext>
            </a:extLst>
          </p:cNvPr>
          <p:cNvSpPr/>
          <p:nvPr/>
        </p:nvSpPr>
        <p:spPr>
          <a:xfrm>
            <a:off x="300111" y="204716"/>
            <a:ext cx="11591778" cy="6455391"/>
          </a:xfrm>
          <a:prstGeom prst="roundRect">
            <a:avLst>
              <a:gd name="adj" fmla="val 11589"/>
            </a:avLst>
          </a:prstGeom>
          <a:solidFill>
            <a:schemeClr val="bg1">
              <a:alpha val="79000"/>
            </a:schemeClr>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F02CE4E8-7F81-C76D-76E1-70F0DB2DB125}"/>
              </a:ext>
            </a:extLst>
          </p:cNvPr>
          <p:cNvGrpSpPr/>
          <p:nvPr/>
        </p:nvGrpSpPr>
        <p:grpSpPr>
          <a:xfrm>
            <a:off x="2235830" y="2464155"/>
            <a:ext cx="7681587" cy="3682646"/>
            <a:chOff x="4222866" y="2542059"/>
            <a:chExt cx="7681587" cy="3682646"/>
          </a:xfrm>
        </p:grpSpPr>
        <p:grpSp>
          <p:nvGrpSpPr>
            <p:cNvPr id="4" name="Group 3">
              <a:extLst>
                <a:ext uri="{FF2B5EF4-FFF2-40B4-BE49-F238E27FC236}">
                  <a16:creationId xmlns:a16="http://schemas.microsoft.com/office/drawing/2014/main" id="{4FE8BE4E-CFB4-6B49-8FB1-B59EF0326022}"/>
                </a:ext>
              </a:extLst>
            </p:cNvPr>
            <p:cNvGrpSpPr/>
            <p:nvPr/>
          </p:nvGrpSpPr>
          <p:grpSpPr>
            <a:xfrm>
              <a:off x="4222866" y="2542059"/>
              <a:ext cx="7681587" cy="3682646"/>
              <a:chOff x="4841104" y="3804755"/>
              <a:chExt cx="5956331" cy="2855537"/>
            </a:xfrm>
          </p:grpSpPr>
          <p:grpSp>
            <p:nvGrpSpPr>
              <p:cNvPr id="13" name="Group 12">
                <a:extLst>
                  <a:ext uri="{FF2B5EF4-FFF2-40B4-BE49-F238E27FC236}">
                    <a16:creationId xmlns:a16="http://schemas.microsoft.com/office/drawing/2014/main" id="{F1F85C38-ED4D-3D97-6D57-E80756C0218E}"/>
                  </a:ext>
                </a:extLst>
              </p:cNvPr>
              <p:cNvGrpSpPr/>
              <p:nvPr/>
            </p:nvGrpSpPr>
            <p:grpSpPr>
              <a:xfrm>
                <a:off x="4841104" y="3804755"/>
                <a:ext cx="5956331" cy="2855537"/>
                <a:chOff x="2975204" y="1242806"/>
                <a:chExt cx="5956331" cy="2855537"/>
              </a:xfrm>
            </p:grpSpPr>
            <p:sp>
              <p:nvSpPr>
                <p:cNvPr id="20" name="Rectangle: Rounded Corners 12">
                  <a:extLst>
                    <a:ext uri="{FF2B5EF4-FFF2-40B4-BE49-F238E27FC236}">
                      <a16:creationId xmlns:a16="http://schemas.microsoft.com/office/drawing/2014/main" id="{F72AE3A9-05D0-E035-D9E0-D667BDA307E0}"/>
                    </a:ext>
                  </a:extLst>
                </p:cNvPr>
                <p:cNvSpPr/>
                <p:nvPr/>
              </p:nvSpPr>
              <p:spPr>
                <a:xfrm>
                  <a:off x="2975204" y="1847435"/>
                  <a:ext cx="5956331" cy="2250908"/>
                </a:xfrm>
                <a:custGeom>
                  <a:avLst/>
                  <a:gdLst>
                    <a:gd name="connsiteX0" fmla="*/ 0 w 5956331"/>
                    <a:gd name="connsiteY0" fmla="*/ 454052 h 2250908"/>
                    <a:gd name="connsiteX1" fmla="*/ 403237 w 5956331"/>
                    <a:gd name="connsiteY1" fmla="*/ 0 h 2250908"/>
                    <a:gd name="connsiteX2" fmla="*/ 923945 w 5956331"/>
                    <a:gd name="connsiteY2" fmla="*/ 0 h 2250908"/>
                    <a:gd name="connsiteX3" fmla="*/ 1341655 w 5956331"/>
                    <a:gd name="connsiteY3" fmla="*/ 0 h 2250908"/>
                    <a:gd name="connsiteX4" fmla="*/ 1810865 w 5956331"/>
                    <a:gd name="connsiteY4" fmla="*/ 0 h 2250908"/>
                    <a:gd name="connsiteX5" fmla="*/ 2486067 w 5956331"/>
                    <a:gd name="connsiteY5" fmla="*/ 0 h 2250908"/>
                    <a:gd name="connsiteX6" fmla="*/ 2903777 w 5956331"/>
                    <a:gd name="connsiteY6" fmla="*/ 0 h 2250908"/>
                    <a:gd name="connsiteX7" fmla="*/ 3321489 w 5956331"/>
                    <a:gd name="connsiteY7" fmla="*/ 0 h 2250908"/>
                    <a:gd name="connsiteX8" fmla="*/ 3739199 w 5956331"/>
                    <a:gd name="connsiteY8" fmla="*/ 0 h 2250908"/>
                    <a:gd name="connsiteX9" fmla="*/ 4311405 w 5956331"/>
                    <a:gd name="connsiteY9" fmla="*/ 0 h 2250908"/>
                    <a:gd name="connsiteX10" fmla="*/ 4883611 w 5956331"/>
                    <a:gd name="connsiteY10" fmla="*/ 0 h 2250908"/>
                    <a:gd name="connsiteX11" fmla="*/ 5553092 w 5956331"/>
                    <a:gd name="connsiteY11" fmla="*/ 0 h 2250908"/>
                    <a:gd name="connsiteX12" fmla="*/ 5956331 w 5956331"/>
                    <a:gd name="connsiteY12" fmla="*/ 454052 h 2250908"/>
                    <a:gd name="connsiteX13" fmla="*/ 5956331 w 5956331"/>
                    <a:gd name="connsiteY13" fmla="*/ 874797 h 2250908"/>
                    <a:gd name="connsiteX14" fmla="*/ 5956331 w 5956331"/>
                    <a:gd name="connsiteY14" fmla="*/ 1335825 h 2250908"/>
                    <a:gd name="connsiteX15" fmla="*/ 5956331 w 5956331"/>
                    <a:gd name="connsiteY15" fmla="*/ 1796854 h 2250908"/>
                    <a:gd name="connsiteX16" fmla="*/ 5553092 w 5956331"/>
                    <a:gd name="connsiteY16" fmla="*/ 2250908 h 2250908"/>
                    <a:gd name="connsiteX17" fmla="*/ 4929388 w 5956331"/>
                    <a:gd name="connsiteY17" fmla="*/ 2250908 h 2250908"/>
                    <a:gd name="connsiteX18" fmla="*/ 4408680 w 5956331"/>
                    <a:gd name="connsiteY18" fmla="*/ 2250908 h 2250908"/>
                    <a:gd name="connsiteX19" fmla="*/ 3939471 w 5956331"/>
                    <a:gd name="connsiteY19" fmla="*/ 2250908 h 2250908"/>
                    <a:gd name="connsiteX20" fmla="*/ 3521760 w 5956331"/>
                    <a:gd name="connsiteY20" fmla="*/ 2250908 h 2250908"/>
                    <a:gd name="connsiteX21" fmla="*/ 2846557 w 5956331"/>
                    <a:gd name="connsiteY21" fmla="*/ 2250908 h 2250908"/>
                    <a:gd name="connsiteX22" fmla="*/ 2274352 w 5956331"/>
                    <a:gd name="connsiteY22" fmla="*/ 2250908 h 2250908"/>
                    <a:gd name="connsiteX23" fmla="*/ 1753644 w 5956331"/>
                    <a:gd name="connsiteY23" fmla="*/ 2250908 h 2250908"/>
                    <a:gd name="connsiteX24" fmla="*/ 1129938 w 5956331"/>
                    <a:gd name="connsiteY24" fmla="*/ 2250908 h 2250908"/>
                    <a:gd name="connsiteX25" fmla="*/ 403237 w 5956331"/>
                    <a:gd name="connsiteY25" fmla="*/ 2250908 h 2250908"/>
                    <a:gd name="connsiteX26" fmla="*/ 0 w 5956331"/>
                    <a:gd name="connsiteY26" fmla="*/ 1796854 h 2250908"/>
                    <a:gd name="connsiteX27" fmla="*/ 0 w 5956331"/>
                    <a:gd name="connsiteY27" fmla="*/ 1376110 h 2250908"/>
                    <a:gd name="connsiteX28" fmla="*/ 0 w 5956331"/>
                    <a:gd name="connsiteY28" fmla="*/ 941937 h 2250908"/>
                    <a:gd name="connsiteX29" fmla="*/ 0 w 5956331"/>
                    <a:gd name="connsiteY29" fmla="*/ 454052 h 2250908"/>
                    <a:gd name="connsiteX0" fmla="*/ 0 w 5956331"/>
                    <a:gd name="connsiteY0" fmla="*/ 454052 h 2250908"/>
                    <a:gd name="connsiteX1" fmla="*/ 403237 w 5956331"/>
                    <a:gd name="connsiteY1" fmla="*/ 0 h 2250908"/>
                    <a:gd name="connsiteX2" fmla="*/ 1026942 w 5956331"/>
                    <a:gd name="connsiteY2" fmla="*/ 0 h 2250908"/>
                    <a:gd name="connsiteX3" fmla="*/ 1496151 w 5956331"/>
                    <a:gd name="connsiteY3" fmla="*/ 0 h 2250908"/>
                    <a:gd name="connsiteX4" fmla="*/ 1965359 w 5956331"/>
                    <a:gd name="connsiteY4" fmla="*/ 0 h 2250908"/>
                    <a:gd name="connsiteX5" fmla="*/ 2589065 w 5956331"/>
                    <a:gd name="connsiteY5" fmla="*/ 0 h 2250908"/>
                    <a:gd name="connsiteX6" fmla="*/ 3109773 w 5956331"/>
                    <a:gd name="connsiteY6" fmla="*/ 0 h 2250908"/>
                    <a:gd name="connsiteX7" fmla="*/ 3784975 w 5956331"/>
                    <a:gd name="connsiteY7" fmla="*/ 0 h 2250908"/>
                    <a:gd name="connsiteX8" fmla="*/ 4460178 w 5956331"/>
                    <a:gd name="connsiteY8" fmla="*/ 0 h 2250908"/>
                    <a:gd name="connsiteX9" fmla="*/ 5553092 w 5956331"/>
                    <a:gd name="connsiteY9" fmla="*/ 0 h 2250908"/>
                    <a:gd name="connsiteX10" fmla="*/ 5956331 w 5956331"/>
                    <a:gd name="connsiteY10" fmla="*/ 454052 h 2250908"/>
                    <a:gd name="connsiteX11" fmla="*/ 5956331 w 5956331"/>
                    <a:gd name="connsiteY11" fmla="*/ 901653 h 2250908"/>
                    <a:gd name="connsiteX12" fmla="*/ 5956331 w 5956331"/>
                    <a:gd name="connsiteY12" fmla="*/ 1349254 h 2250908"/>
                    <a:gd name="connsiteX13" fmla="*/ 5956331 w 5956331"/>
                    <a:gd name="connsiteY13" fmla="*/ 1796854 h 2250908"/>
                    <a:gd name="connsiteX14" fmla="*/ 5553092 w 5956331"/>
                    <a:gd name="connsiteY14" fmla="*/ 2250908 h 2250908"/>
                    <a:gd name="connsiteX15" fmla="*/ 4929388 w 5956331"/>
                    <a:gd name="connsiteY15" fmla="*/ 2250908 h 2250908"/>
                    <a:gd name="connsiteX16" fmla="*/ 4408680 w 5956331"/>
                    <a:gd name="connsiteY16" fmla="*/ 2250908 h 2250908"/>
                    <a:gd name="connsiteX17" fmla="*/ 3887973 w 5956331"/>
                    <a:gd name="connsiteY17" fmla="*/ 2250908 h 2250908"/>
                    <a:gd name="connsiteX18" fmla="*/ 3212769 w 5956331"/>
                    <a:gd name="connsiteY18" fmla="*/ 2250908 h 2250908"/>
                    <a:gd name="connsiteX19" fmla="*/ 2589065 w 5956331"/>
                    <a:gd name="connsiteY19" fmla="*/ 2250908 h 2250908"/>
                    <a:gd name="connsiteX20" fmla="*/ 2068356 w 5956331"/>
                    <a:gd name="connsiteY20" fmla="*/ 2250908 h 2250908"/>
                    <a:gd name="connsiteX21" fmla="*/ 1599148 w 5956331"/>
                    <a:gd name="connsiteY21" fmla="*/ 2250908 h 2250908"/>
                    <a:gd name="connsiteX22" fmla="*/ 1129938 w 5956331"/>
                    <a:gd name="connsiteY22" fmla="*/ 2250908 h 2250908"/>
                    <a:gd name="connsiteX23" fmla="*/ 403237 w 5956331"/>
                    <a:gd name="connsiteY23" fmla="*/ 2250908 h 2250908"/>
                    <a:gd name="connsiteX24" fmla="*/ 0 w 5956331"/>
                    <a:gd name="connsiteY24" fmla="*/ 1796854 h 2250908"/>
                    <a:gd name="connsiteX25" fmla="*/ 0 w 5956331"/>
                    <a:gd name="connsiteY25" fmla="*/ 1362682 h 2250908"/>
                    <a:gd name="connsiteX26" fmla="*/ 0 w 5956331"/>
                    <a:gd name="connsiteY26" fmla="*/ 928509 h 2250908"/>
                    <a:gd name="connsiteX27" fmla="*/ 0 w 5956331"/>
                    <a:gd name="connsiteY27" fmla="*/ 454052 h 2250908"/>
                    <a:gd name="connsiteX0" fmla="*/ 0 w 5956331"/>
                    <a:gd name="connsiteY0" fmla="*/ 454052 h 2250908"/>
                    <a:gd name="connsiteX1" fmla="*/ 403237 w 5956331"/>
                    <a:gd name="connsiteY1" fmla="*/ 0 h 2250908"/>
                    <a:gd name="connsiteX2" fmla="*/ 923945 w 5956331"/>
                    <a:gd name="connsiteY2" fmla="*/ 0 h 2250908"/>
                    <a:gd name="connsiteX3" fmla="*/ 1341655 w 5956331"/>
                    <a:gd name="connsiteY3" fmla="*/ 0 h 2250908"/>
                    <a:gd name="connsiteX4" fmla="*/ 1810865 w 5956331"/>
                    <a:gd name="connsiteY4" fmla="*/ 0 h 2250908"/>
                    <a:gd name="connsiteX5" fmla="*/ 2486067 w 5956331"/>
                    <a:gd name="connsiteY5" fmla="*/ 0 h 2250908"/>
                    <a:gd name="connsiteX6" fmla="*/ 2903777 w 5956331"/>
                    <a:gd name="connsiteY6" fmla="*/ 0 h 2250908"/>
                    <a:gd name="connsiteX7" fmla="*/ 3321489 w 5956331"/>
                    <a:gd name="connsiteY7" fmla="*/ 0 h 2250908"/>
                    <a:gd name="connsiteX8" fmla="*/ 3739199 w 5956331"/>
                    <a:gd name="connsiteY8" fmla="*/ 0 h 2250908"/>
                    <a:gd name="connsiteX9" fmla="*/ 4311405 w 5956331"/>
                    <a:gd name="connsiteY9" fmla="*/ 0 h 2250908"/>
                    <a:gd name="connsiteX10" fmla="*/ 4883611 w 5956331"/>
                    <a:gd name="connsiteY10" fmla="*/ 0 h 2250908"/>
                    <a:gd name="connsiteX11" fmla="*/ 5553092 w 5956331"/>
                    <a:gd name="connsiteY11" fmla="*/ 0 h 2250908"/>
                    <a:gd name="connsiteX12" fmla="*/ 5956331 w 5956331"/>
                    <a:gd name="connsiteY12" fmla="*/ 454052 h 2250908"/>
                    <a:gd name="connsiteX13" fmla="*/ 5956331 w 5956331"/>
                    <a:gd name="connsiteY13" fmla="*/ 874797 h 2250908"/>
                    <a:gd name="connsiteX14" fmla="*/ 5956331 w 5956331"/>
                    <a:gd name="connsiteY14" fmla="*/ 1335825 h 2250908"/>
                    <a:gd name="connsiteX15" fmla="*/ 5956331 w 5956331"/>
                    <a:gd name="connsiteY15" fmla="*/ 1796854 h 2250908"/>
                    <a:gd name="connsiteX16" fmla="*/ 5553092 w 5956331"/>
                    <a:gd name="connsiteY16" fmla="*/ 2250908 h 2250908"/>
                    <a:gd name="connsiteX17" fmla="*/ 4929388 w 5956331"/>
                    <a:gd name="connsiteY17" fmla="*/ 2250908 h 2250908"/>
                    <a:gd name="connsiteX18" fmla="*/ 4408680 w 5956331"/>
                    <a:gd name="connsiteY18" fmla="*/ 2250908 h 2250908"/>
                    <a:gd name="connsiteX19" fmla="*/ 3939471 w 5956331"/>
                    <a:gd name="connsiteY19" fmla="*/ 2250908 h 2250908"/>
                    <a:gd name="connsiteX20" fmla="*/ 3521760 w 5956331"/>
                    <a:gd name="connsiteY20" fmla="*/ 2250908 h 2250908"/>
                    <a:gd name="connsiteX21" fmla="*/ 2846557 w 5956331"/>
                    <a:gd name="connsiteY21" fmla="*/ 2250908 h 2250908"/>
                    <a:gd name="connsiteX22" fmla="*/ 2274352 w 5956331"/>
                    <a:gd name="connsiteY22" fmla="*/ 2250908 h 2250908"/>
                    <a:gd name="connsiteX23" fmla="*/ 1753644 w 5956331"/>
                    <a:gd name="connsiteY23" fmla="*/ 2250908 h 2250908"/>
                    <a:gd name="connsiteX24" fmla="*/ 1129938 w 5956331"/>
                    <a:gd name="connsiteY24" fmla="*/ 2250908 h 2250908"/>
                    <a:gd name="connsiteX25" fmla="*/ 403237 w 5956331"/>
                    <a:gd name="connsiteY25" fmla="*/ 2250908 h 2250908"/>
                    <a:gd name="connsiteX26" fmla="*/ 0 w 5956331"/>
                    <a:gd name="connsiteY26" fmla="*/ 1796854 h 2250908"/>
                    <a:gd name="connsiteX27" fmla="*/ 0 w 5956331"/>
                    <a:gd name="connsiteY27" fmla="*/ 1376110 h 2250908"/>
                    <a:gd name="connsiteX28" fmla="*/ 0 w 5956331"/>
                    <a:gd name="connsiteY28" fmla="*/ 941937 h 2250908"/>
                    <a:gd name="connsiteX29" fmla="*/ 0 w 5956331"/>
                    <a:gd name="connsiteY29" fmla="*/ 454052 h 225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956331" h="2250908" fill="none" extrusionOk="0">
                      <a:moveTo>
                        <a:pt x="0" y="454052"/>
                      </a:moveTo>
                      <a:cubicBezTo>
                        <a:pt x="62204" y="248813"/>
                        <a:pt x="186928" y="34109"/>
                        <a:pt x="403237" y="0"/>
                      </a:cubicBezTo>
                      <a:cubicBezTo>
                        <a:pt x="603169" y="32454"/>
                        <a:pt x="793994" y="-21131"/>
                        <a:pt x="923945" y="0"/>
                      </a:cubicBezTo>
                      <a:cubicBezTo>
                        <a:pt x="1028516" y="-36190"/>
                        <a:pt x="1166227" y="-7002"/>
                        <a:pt x="1341655" y="0"/>
                      </a:cubicBezTo>
                      <a:cubicBezTo>
                        <a:pt x="1537334" y="-7925"/>
                        <a:pt x="1595630" y="11666"/>
                        <a:pt x="1810865" y="0"/>
                      </a:cubicBezTo>
                      <a:cubicBezTo>
                        <a:pt x="2072779" y="72978"/>
                        <a:pt x="2213432" y="50608"/>
                        <a:pt x="2486067" y="0"/>
                      </a:cubicBezTo>
                      <a:cubicBezTo>
                        <a:pt x="2662925" y="-41084"/>
                        <a:pt x="2780488" y="-26689"/>
                        <a:pt x="2903777" y="0"/>
                      </a:cubicBezTo>
                      <a:cubicBezTo>
                        <a:pt x="2985090" y="160"/>
                        <a:pt x="3160311" y="-32322"/>
                        <a:pt x="3321489" y="0"/>
                      </a:cubicBezTo>
                      <a:cubicBezTo>
                        <a:pt x="3494836" y="21824"/>
                        <a:pt x="3686451" y="-20599"/>
                        <a:pt x="3739199" y="0"/>
                      </a:cubicBezTo>
                      <a:cubicBezTo>
                        <a:pt x="3806880" y="66864"/>
                        <a:pt x="4130322" y="-7072"/>
                        <a:pt x="4311405" y="0"/>
                      </a:cubicBezTo>
                      <a:cubicBezTo>
                        <a:pt x="4521416" y="-55285"/>
                        <a:pt x="4660934" y="2918"/>
                        <a:pt x="4883611" y="0"/>
                      </a:cubicBezTo>
                      <a:cubicBezTo>
                        <a:pt x="5027754" y="4003"/>
                        <a:pt x="5432854" y="-42141"/>
                        <a:pt x="5553092" y="0"/>
                      </a:cubicBezTo>
                      <a:cubicBezTo>
                        <a:pt x="5745452" y="53853"/>
                        <a:pt x="5944092" y="202938"/>
                        <a:pt x="5956331" y="454052"/>
                      </a:cubicBezTo>
                      <a:cubicBezTo>
                        <a:pt x="5965250" y="625002"/>
                        <a:pt x="5960819" y="683560"/>
                        <a:pt x="5956331" y="874797"/>
                      </a:cubicBezTo>
                      <a:cubicBezTo>
                        <a:pt x="5937053" y="1020414"/>
                        <a:pt x="5961670" y="1233856"/>
                        <a:pt x="5956331" y="1335825"/>
                      </a:cubicBezTo>
                      <a:cubicBezTo>
                        <a:pt x="5902521" y="1433206"/>
                        <a:pt x="5973164" y="1687499"/>
                        <a:pt x="5956331" y="1796854"/>
                      </a:cubicBezTo>
                      <a:cubicBezTo>
                        <a:pt x="5948176" y="1997677"/>
                        <a:pt x="5838918" y="2232261"/>
                        <a:pt x="5553092" y="2250908"/>
                      </a:cubicBezTo>
                      <a:cubicBezTo>
                        <a:pt x="5436643" y="2288802"/>
                        <a:pt x="5169734" y="2309234"/>
                        <a:pt x="4929388" y="2250908"/>
                      </a:cubicBezTo>
                      <a:cubicBezTo>
                        <a:pt x="4642187" y="2227882"/>
                        <a:pt x="4588096" y="2237085"/>
                        <a:pt x="4408680" y="2250908"/>
                      </a:cubicBezTo>
                      <a:cubicBezTo>
                        <a:pt x="4256979" y="2279081"/>
                        <a:pt x="4036008" y="2272033"/>
                        <a:pt x="3939471" y="2250908"/>
                      </a:cubicBezTo>
                      <a:cubicBezTo>
                        <a:pt x="3851652" y="2250614"/>
                        <a:pt x="3601931" y="2204810"/>
                        <a:pt x="3521760" y="2250908"/>
                      </a:cubicBezTo>
                      <a:cubicBezTo>
                        <a:pt x="3453692" y="2243472"/>
                        <a:pt x="3030197" y="2217077"/>
                        <a:pt x="2846557" y="2250908"/>
                      </a:cubicBezTo>
                      <a:cubicBezTo>
                        <a:pt x="2584180" y="2220152"/>
                        <a:pt x="2480645" y="2237129"/>
                        <a:pt x="2274352" y="2250908"/>
                      </a:cubicBezTo>
                      <a:cubicBezTo>
                        <a:pt x="2088273" y="2284210"/>
                        <a:pt x="1985547" y="2271457"/>
                        <a:pt x="1753644" y="2250908"/>
                      </a:cubicBezTo>
                      <a:cubicBezTo>
                        <a:pt x="1526658" y="2239662"/>
                        <a:pt x="1321798" y="2281571"/>
                        <a:pt x="1129938" y="2250908"/>
                      </a:cubicBezTo>
                      <a:cubicBezTo>
                        <a:pt x="880676" y="2244431"/>
                        <a:pt x="595298" y="2224966"/>
                        <a:pt x="403237" y="2250908"/>
                      </a:cubicBezTo>
                      <a:cubicBezTo>
                        <a:pt x="236534" y="2340376"/>
                        <a:pt x="76130" y="2156785"/>
                        <a:pt x="0" y="1796854"/>
                      </a:cubicBezTo>
                      <a:cubicBezTo>
                        <a:pt x="-6217" y="1604575"/>
                        <a:pt x="15729" y="1553019"/>
                        <a:pt x="0" y="1376110"/>
                      </a:cubicBezTo>
                      <a:cubicBezTo>
                        <a:pt x="-35058" y="1215087"/>
                        <a:pt x="1652" y="1131571"/>
                        <a:pt x="0" y="941937"/>
                      </a:cubicBezTo>
                      <a:cubicBezTo>
                        <a:pt x="-27197" y="735482"/>
                        <a:pt x="22235" y="643741"/>
                        <a:pt x="0" y="454052"/>
                      </a:cubicBezTo>
                      <a:close/>
                    </a:path>
                    <a:path w="5956331" h="2250908" stroke="0" extrusionOk="0">
                      <a:moveTo>
                        <a:pt x="0" y="454052"/>
                      </a:moveTo>
                      <a:cubicBezTo>
                        <a:pt x="16696" y="187432"/>
                        <a:pt x="206272" y="116178"/>
                        <a:pt x="403237" y="0"/>
                      </a:cubicBezTo>
                      <a:cubicBezTo>
                        <a:pt x="717794" y="-12071"/>
                        <a:pt x="753402" y="17031"/>
                        <a:pt x="1026942" y="0"/>
                      </a:cubicBezTo>
                      <a:cubicBezTo>
                        <a:pt x="1298900" y="-26925"/>
                        <a:pt x="1306823" y="-25500"/>
                        <a:pt x="1496151" y="0"/>
                      </a:cubicBezTo>
                      <a:cubicBezTo>
                        <a:pt x="1716240" y="22620"/>
                        <a:pt x="1801097" y="16807"/>
                        <a:pt x="1965359" y="0"/>
                      </a:cubicBezTo>
                      <a:cubicBezTo>
                        <a:pt x="2037118" y="13997"/>
                        <a:pt x="2382908" y="64614"/>
                        <a:pt x="2589065" y="0"/>
                      </a:cubicBezTo>
                      <a:cubicBezTo>
                        <a:pt x="2791152" y="-53169"/>
                        <a:pt x="2978234" y="-44467"/>
                        <a:pt x="3109773" y="0"/>
                      </a:cubicBezTo>
                      <a:cubicBezTo>
                        <a:pt x="3243588" y="-5039"/>
                        <a:pt x="3673817" y="58840"/>
                        <a:pt x="3784975" y="0"/>
                      </a:cubicBezTo>
                      <a:cubicBezTo>
                        <a:pt x="3958083" y="-125150"/>
                        <a:pt x="4205605" y="-57085"/>
                        <a:pt x="4460178" y="0"/>
                      </a:cubicBezTo>
                      <a:cubicBezTo>
                        <a:pt x="4777087" y="35939"/>
                        <a:pt x="5161646" y="53062"/>
                        <a:pt x="5553092" y="0"/>
                      </a:cubicBezTo>
                      <a:cubicBezTo>
                        <a:pt x="5811882" y="35286"/>
                        <a:pt x="5930358" y="236394"/>
                        <a:pt x="5956331" y="454052"/>
                      </a:cubicBezTo>
                      <a:cubicBezTo>
                        <a:pt x="5960833" y="638923"/>
                        <a:pt x="5935208" y="737944"/>
                        <a:pt x="5956331" y="901653"/>
                      </a:cubicBezTo>
                      <a:cubicBezTo>
                        <a:pt x="5951938" y="1046545"/>
                        <a:pt x="5946313" y="1241015"/>
                        <a:pt x="5956331" y="1349254"/>
                      </a:cubicBezTo>
                      <a:cubicBezTo>
                        <a:pt x="5942948" y="1503053"/>
                        <a:pt x="5981931" y="1594816"/>
                        <a:pt x="5956331" y="1796854"/>
                      </a:cubicBezTo>
                      <a:cubicBezTo>
                        <a:pt x="6053885" y="2039041"/>
                        <a:pt x="5788757" y="2318347"/>
                        <a:pt x="5553092" y="2250908"/>
                      </a:cubicBezTo>
                      <a:cubicBezTo>
                        <a:pt x="5399331" y="2202719"/>
                        <a:pt x="5164113" y="2217095"/>
                        <a:pt x="4929388" y="2250908"/>
                      </a:cubicBezTo>
                      <a:cubicBezTo>
                        <a:pt x="4803085" y="2277246"/>
                        <a:pt x="4577534" y="2218367"/>
                        <a:pt x="4408680" y="2250908"/>
                      </a:cubicBezTo>
                      <a:cubicBezTo>
                        <a:pt x="4200018" y="2215803"/>
                        <a:pt x="4120661" y="2234058"/>
                        <a:pt x="3887973" y="2250908"/>
                      </a:cubicBezTo>
                      <a:cubicBezTo>
                        <a:pt x="3659182" y="2320245"/>
                        <a:pt x="3395598" y="2284836"/>
                        <a:pt x="3212769" y="2250908"/>
                      </a:cubicBezTo>
                      <a:cubicBezTo>
                        <a:pt x="3070501" y="2251224"/>
                        <a:pt x="2800279" y="2144190"/>
                        <a:pt x="2589065" y="2250908"/>
                      </a:cubicBezTo>
                      <a:cubicBezTo>
                        <a:pt x="2417794" y="2240755"/>
                        <a:pt x="2307803" y="2208660"/>
                        <a:pt x="2068356" y="2250908"/>
                      </a:cubicBezTo>
                      <a:cubicBezTo>
                        <a:pt x="1834687" y="2225705"/>
                        <a:pt x="1673360" y="2236643"/>
                        <a:pt x="1599148" y="2250908"/>
                      </a:cubicBezTo>
                      <a:cubicBezTo>
                        <a:pt x="1511459" y="2294760"/>
                        <a:pt x="1208737" y="2202917"/>
                        <a:pt x="1129938" y="2250908"/>
                      </a:cubicBezTo>
                      <a:cubicBezTo>
                        <a:pt x="918460" y="2284777"/>
                        <a:pt x="707795" y="2211962"/>
                        <a:pt x="403237" y="2250908"/>
                      </a:cubicBezTo>
                      <a:cubicBezTo>
                        <a:pt x="217366" y="2274748"/>
                        <a:pt x="38935" y="2104494"/>
                        <a:pt x="0" y="1796854"/>
                      </a:cubicBezTo>
                      <a:cubicBezTo>
                        <a:pt x="-41597" y="1598264"/>
                        <a:pt x="22616" y="1458464"/>
                        <a:pt x="0" y="1362682"/>
                      </a:cubicBezTo>
                      <a:cubicBezTo>
                        <a:pt x="28151" y="1230043"/>
                        <a:pt x="5871" y="1117718"/>
                        <a:pt x="0" y="928509"/>
                      </a:cubicBezTo>
                      <a:cubicBezTo>
                        <a:pt x="-1690" y="810534"/>
                        <a:pt x="-4808" y="564782"/>
                        <a:pt x="0" y="454052"/>
                      </a:cubicBezTo>
                      <a:close/>
                    </a:path>
                    <a:path w="5956331" h="2250908" fill="none" stroke="0" extrusionOk="0">
                      <a:moveTo>
                        <a:pt x="0" y="454052"/>
                      </a:moveTo>
                      <a:cubicBezTo>
                        <a:pt x="16284" y="222249"/>
                        <a:pt x="180390" y="30683"/>
                        <a:pt x="403237" y="0"/>
                      </a:cubicBezTo>
                      <a:cubicBezTo>
                        <a:pt x="590508" y="45660"/>
                        <a:pt x="786753" y="-7078"/>
                        <a:pt x="923945" y="0"/>
                      </a:cubicBezTo>
                      <a:cubicBezTo>
                        <a:pt x="1065516" y="-21661"/>
                        <a:pt x="1136631" y="10681"/>
                        <a:pt x="1341655" y="0"/>
                      </a:cubicBezTo>
                      <a:cubicBezTo>
                        <a:pt x="1556400" y="-7217"/>
                        <a:pt x="1615203" y="-20491"/>
                        <a:pt x="1810865" y="0"/>
                      </a:cubicBezTo>
                      <a:cubicBezTo>
                        <a:pt x="2047137" y="-31568"/>
                        <a:pt x="2297860" y="-24052"/>
                        <a:pt x="2486067" y="0"/>
                      </a:cubicBezTo>
                      <a:cubicBezTo>
                        <a:pt x="2689096" y="-31392"/>
                        <a:pt x="2800010" y="11907"/>
                        <a:pt x="2903777" y="0"/>
                      </a:cubicBezTo>
                      <a:cubicBezTo>
                        <a:pt x="2999120" y="3102"/>
                        <a:pt x="3142324" y="-21207"/>
                        <a:pt x="3321489" y="0"/>
                      </a:cubicBezTo>
                      <a:cubicBezTo>
                        <a:pt x="3501197" y="9070"/>
                        <a:pt x="3647710" y="-32961"/>
                        <a:pt x="3739199" y="0"/>
                      </a:cubicBezTo>
                      <a:cubicBezTo>
                        <a:pt x="3769578" y="-14995"/>
                        <a:pt x="4062040" y="-1958"/>
                        <a:pt x="4311405" y="0"/>
                      </a:cubicBezTo>
                      <a:cubicBezTo>
                        <a:pt x="4547448" y="-73069"/>
                        <a:pt x="4728135" y="41229"/>
                        <a:pt x="4883611" y="0"/>
                      </a:cubicBezTo>
                      <a:cubicBezTo>
                        <a:pt x="5066437" y="15956"/>
                        <a:pt x="5417091" y="-48433"/>
                        <a:pt x="5553092" y="0"/>
                      </a:cubicBezTo>
                      <a:cubicBezTo>
                        <a:pt x="5809305" y="-72617"/>
                        <a:pt x="5983775" y="155269"/>
                        <a:pt x="5956331" y="454052"/>
                      </a:cubicBezTo>
                      <a:cubicBezTo>
                        <a:pt x="5952516" y="595293"/>
                        <a:pt x="5941149" y="702119"/>
                        <a:pt x="5956331" y="874797"/>
                      </a:cubicBezTo>
                      <a:cubicBezTo>
                        <a:pt x="5924330" y="1061226"/>
                        <a:pt x="5954051" y="1193578"/>
                        <a:pt x="5956331" y="1335825"/>
                      </a:cubicBezTo>
                      <a:cubicBezTo>
                        <a:pt x="5974585" y="1436458"/>
                        <a:pt x="5976722" y="1628255"/>
                        <a:pt x="5956331" y="1796854"/>
                      </a:cubicBezTo>
                      <a:cubicBezTo>
                        <a:pt x="5848209" y="2098651"/>
                        <a:pt x="5778146" y="2211873"/>
                        <a:pt x="5553092" y="2250908"/>
                      </a:cubicBezTo>
                      <a:cubicBezTo>
                        <a:pt x="5411639" y="2282003"/>
                        <a:pt x="5207503" y="2280886"/>
                        <a:pt x="4929388" y="2250908"/>
                      </a:cubicBezTo>
                      <a:cubicBezTo>
                        <a:pt x="4647608" y="2243635"/>
                        <a:pt x="4592021" y="2231371"/>
                        <a:pt x="4408680" y="2250908"/>
                      </a:cubicBezTo>
                      <a:cubicBezTo>
                        <a:pt x="4227732" y="2309005"/>
                        <a:pt x="4048732" y="2234357"/>
                        <a:pt x="3939471" y="2250908"/>
                      </a:cubicBezTo>
                      <a:cubicBezTo>
                        <a:pt x="3819483" y="2252718"/>
                        <a:pt x="3622535" y="2244177"/>
                        <a:pt x="3521760" y="2250908"/>
                      </a:cubicBezTo>
                      <a:cubicBezTo>
                        <a:pt x="3420647" y="2310927"/>
                        <a:pt x="3199151" y="2255562"/>
                        <a:pt x="2846557" y="2250908"/>
                      </a:cubicBezTo>
                      <a:cubicBezTo>
                        <a:pt x="2573039" y="2230179"/>
                        <a:pt x="2472246" y="2285284"/>
                        <a:pt x="2274352" y="2250908"/>
                      </a:cubicBezTo>
                      <a:cubicBezTo>
                        <a:pt x="2097739" y="2234900"/>
                        <a:pt x="1868602" y="2225951"/>
                        <a:pt x="1753644" y="2250908"/>
                      </a:cubicBezTo>
                      <a:cubicBezTo>
                        <a:pt x="1572977" y="2257504"/>
                        <a:pt x="1362419" y="2304119"/>
                        <a:pt x="1129938" y="2250908"/>
                      </a:cubicBezTo>
                      <a:cubicBezTo>
                        <a:pt x="841177" y="2275110"/>
                        <a:pt x="597596" y="2214181"/>
                        <a:pt x="403237" y="2250908"/>
                      </a:cubicBezTo>
                      <a:cubicBezTo>
                        <a:pt x="243414" y="2298242"/>
                        <a:pt x="57538" y="2041335"/>
                        <a:pt x="0" y="1796854"/>
                      </a:cubicBezTo>
                      <a:cubicBezTo>
                        <a:pt x="1469" y="1591203"/>
                        <a:pt x="18137" y="1532923"/>
                        <a:pt x="0" y="1376110"/>
                      </a:cubicBezTo>
                      <a:cubicBezTo>
                        <a:pt x="-17218" y="1200513"/>
                        <a:pt x="-3543" y="1169193"/>
                        <a:pt x="0" y="941937"/>
                      </a:cubicBezTo>
                      <a:cubicBezTo>
                        <a:pt x="20249" y="725275"/>
                        <a:pt x="-9656" y="666789"/>
                        <a:pt x="0" y="454052"/>
                      </a:cubicBezTo>
                      <a:close/>
                    </a:path>
                    <a:path w="5956331" h="2250908" fill="none" stroke="0" extrusionOk="0">
                      <a:moveTo>
                        <a:pt x="0" y="454052"/>
                      </a:moveTo>
                      <a:cubicBezTo>
                        <a:pt x="20666" y="230869"/>
                        <a:pt x="153815" y="16590"/>
                        <a:pt x="403237" y="0"/>
                      </a:cubicBezTo>
                      <a:cubicBezTo>
                        <a:pt x="585967" y="26051"/>
                        <a:pt x="775187" y="1831"/>
                        <a:pt x="923945" y="0"/>
                      </a:cubicBezTo>
                      <a:cubicBezTo>
                        <a:pt x="1053132" y="-29872"/>
                        <a:pt x="1146181" y="-1417"/>
                        <a:pt x="1341655" y="0"/>
                      </a:cubicBezTo>
                      <a:cubicBezTo>
                        <a:pt x="1536351" y="-2504"/>
                        <a:pt x="1607500" y="-6078"/>
                        <a:pt x="1810865" y="0"/>
                      </a:cubicBezTo>
                      <a:cubicBezTo>
                        <a:pt x="2095373" y="32499"/>
                        <a:pt x="2275991" y="8424"/>
                        <a:pt x="2486067" y="0"/>
                      </a:cubicBezTo>
                      <a:cubicBezTo>
                        <a:pt x="2675956" y="-31558"/>
                        <a:pt x="2781758" y="3359"/>
                        <a:pt x="2903777" y="0"/>
                      </a:cubicBezTo>
                      <a:cubicBezTo>
                        <a:pt x="3002508" y="-37575"/>
                        <a:pt x="3153819" y="-24060"/>
                        <a:pt x="3321489" y="0"/>
                      </a:cubicBezTo>
                      <a:cubicBezTo>
                        <a:pt x="3481401" y="21618"/>
                        <a:pt x="3653201" y="-26798"/>
                        <a:pt x="3739199" y="0"/>
                      </a:cubicBezTo>
                      <a:cubicBezTo>
                        <a:pt x="3779596" y="54306"/>
                        <a:pt x="4128877" y="-4855"/>
                        <a:pt x="4311405" y="0"/>
                      </a:cubicBezTo>
                      <a:cubicBezTo>
                        <a:pt x="4526126" y="-59836"/>
                        <a:pt x="4684906" y="8010"/>
                        <a:pt x="4883611" y="0"/>
                      </a:cubicBezTo>
                      <a:cubicBezTo>
                        <a:pt x="5022364" y="5218"/>
                        <a:pt x="5429593" y="-43748"/>
                        <a:pt x="5553092" y="0"/>
                      </a:cubicBezTo>
                      <a:cubicBezTo>
                        <a:pt x="5747486" y="-7849"/>
                        <a:pt x="5951116" y="188538"/>
                        <a:pt x="5956331" y="454052"/>
                      </a:cubicBezTo>
                      <a:cubicBezTo>
                        <a:pt x="5968771" y="612215"/>
                        <a:pt x="5962913" y="708660"/>
                        <a:pt x="5956331" y="874797"/>
                      </a:cubicBezTo>
                      <a:cubicBezTo>
                        <a:pt x="5928971" y="1046379"/>
                        <a:pt x="5963704" y="1218407"/>
                        <a:pt x="5956331" y="1335825"/>
                      </a:cubicBezTo>
                      <a:cubicBezTo>
                        <a:pt x="5935521" y="1436775"/>
                        <a:pt x="5959404" y="1656276"/>
                        <a:pt x="5956331" y="1796854"/>
                      </a:cubicBezTo>
                      <a:cubicBezTo>
                        <a:pt x="5904123" y="2057404"/>
                        <a:pt x="5812931" y="2227944"/>
                        <a:pt x="5553092" y="2250908"/>
                      </a:cubicBezTo>
                      <a:cubicBezTo>
                        <a:pt x="5418191" y="2274557"/>
                        <a:pt x="5196724" y="2292051"/>
                        <a:pt x="4929388" y="2250908"/>
                      </a:cubicBezTo>
                      <a:cubicBezTo>
                        <a:pt x="4643766" y="2237308"/>
                        <a:pt x="4590549" y="2234372"/>
                        <a:pt x="4408680" y="2250908"/>
                      </a:cubicBezTo>
                      <a:cubicBezTo>
                        <a:pt x="4248551" y="2291843"/>
                        <a:pt x="4032084" y="2257723"/>
                        <a:pt x="3939471" y="2250908"/>
                      </a:cubicBezTo>
                      <a:cubicBezTo>
                        <a:pt x="3833506" y="2274729"/>
                        <a:pt x="3608073" y="2219003"/>
                        <a:pt x="3521760" y="2250908"/>
                      </a:cubicBezTo>
                      <a:cubicBezTo>
                        <a:pt x="3427266" y="2273356"/>
                        <a:pt x="3107474" y="2195303"/>
                        <a:pt x="2846557" y="2250908"/>
                      </a:cubicBezTo>
                      <a:cubicBezTo>
                        <a:pt x="2580212" y="2226216"/>
                        <a:pt x="2475159" y="2267335"/>
                        <a:pt x="2274352" y="2250908"/>
                      </a:cubicBezTo>
                      <a:cubicBezTo>
                        <a:pt x="2086268" y="2275125"/>
                        <a:pt x="1940481" y="2257637"/>
                        <a:pt x="1753644" y="2250908"/>
                      </a:cubicBezTo>
                      <a:cubicBezTo>
                        <a:pt x="1539126" y="2254411"/>
                        <a:pt x="1299760" y="2303558"/>
                        <a:pt x="1129938" y="2250908"/>
                      </a:cubicBezTo>
                      <a:cubicBezTo>
                        <a:pt x="880496" y="2267168"/>
                        <a:pt x="574862" y="2197702"/>
                        <a:pt x="403237" y="2250908"/>
                      </a:cubicBezTo>
                      <a:cubicBezTo>
                        <a:pt x="214704" y="2323636"/>
                        <a:pt x="60235" y="2116927"/>
                        <a:pt x="0" y="1796854"/>
                      </a:cubicBezTo>
                      <a:cubicBezTo>
                        <a:pt x="22" y="1592751"/>
                        <a:pt x="19326" y="1547962"/>
                        <a:pt x="0" y="1376110"/>
                      </a:cubicBezTo>
                      <a:cubicBezTo>
                        <a:pt x="-28333" y="1211952"/>
                        <a:pt x="1040" y="1153311"/>
                        <a:pt x="0" y="941937"/>
                      </a:cubicBezTo>
                      <a:cubicBezTo>
                        <a:pt x="958" y="723565"/>
                        <a:pt x="4391" y="655374"/>
                        <a:pt x="0" y="45405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7586625"/>
                            <a:gd name="connsiteY0" fmla="*/ 585569 h 2902886"/>
                            <a:gd name="connsiteX1" fmla="*/ 513607 w 7586625"/>
                            <a:gd name="connsiteY1" fmla="*/ 0 h 2902886"/>
                            <a:gd name="connsiteX2" fmla="*/ 1176836 w 7586625"/>
                            <a:gd name="connsiteY2" fmla="*/ 0 h 2902886"/>
                            <a:gd name="connsiteX3" fmla="*/ 1708877 w 7586625"/>
                            <a:gd name="connsiteY3" fmla="*/ 0 h 2902886"/>
                            <a:gd name="connsiteX4" fmla="*/ 2306513 w 7586625"/>
                            <a:gd name="connsiteY4" fmla="*/ 0 h 2902886"/>
                            <a:gd name="connsiteX5" fmla="*/ 3166523 w 7586625"/>
                            <a:gd name="connsiteY5" fmla="*/ 0 h 2902886"/>
                            <a:gd name="connsiteX6" fmla="*/ 3698564 w 7586625"/>
                            <a:gd name="connsiteY6" fmla="*/ 0 h 2902886"/>
                            <a:gd name="connsiteX7" fmla="*/ 4230607 w 7586625"/>
                            <a:gd name="connsiteY7" fmla="*/ 0 h 2902886"/>
                            <a:gd name="connsiteX8" fmla="*/ 4762648 w 7586625"/>
                            <a:gd name="connsiteY8" fmla="*/ 0 h 2902886"/>
                            <a:gd name="connsiteX9" fmla="*/ 5491470 w 7586625"/>
                            <a:gd name="connsiteY9" fmla="*/ 0 h 2902886"/>
                            <a:gd name="connsiteX10" fmla="*/ 6220294 w 7586625"/>
                            <a:gd name="connsiteY10" fmla="*/ 0 h 2902886"/>
                            <a:gd name="connsiteX11" fmla="*/ 7073017 w 7586625"/>
                            <a:gd name="connsiteY11" fmla="*/ 0 h 2902886"/>
                            <a:gd name="connsiteX12" fmla="*/ 7586625 w 7586625"/>
                            <a:gd name="connsiteY12" fmla="*/ 585569 h 2902886"/>
                            <a:gd name="connsiteX13" fmla="*/ 7586625 w 7586625"/>
                            <a:gd name="connsiteY13" fmla="*/ 1128183 h 2902886"/>
                            <a:gd name="connsiteX14" fmla="*/ 7586625 w 7586625"/>
                            <a:gd name="connsiteY14" fmla="*/ 1722749 h 2902886"/>
                            <a:gd name="connsiteX15" fmla="*/ 7586625 w 7586625"/>
                            <a:gd name="connsiteY15" fmla="*/ 2317316 h 2902886"/>
                            <a:gd name="connsiteX16" fmla="*/ 7073017 w 7586625"/>
                            <a:gd name="connsiteY16" fmla="*/ 2902886 h 2902886"/>
                            <a:gd name="connsiteX17" fmla="*/ 6278600 w 7586625"/>
                            <a:gd name="connsiteY17" fmla="*/ 2902886 h 2902886"/>
                            <a:gd name="connsiteX18" fmla="*/ 5615371 w 7586625"/>
                            <a:gd name="connsiteY18" fmla="*/ 2902886 h 2902886"/>
                            <a:gd name="connsiteX19" fmla="*/ 5017735 w 7586625"/>
                            <a:gd name="connsiteY19" fmla="*/ 2902886 h 2902886"/>
                            <a:gd name="connsiteX20" fmla="*/ 4485694 w 7586625"/>
                            <a:gd name="connsiteY20" fmla="*/ 2902886 h 2902886"/>
                            <a:gd name="connsiteX21" fmla="*/ 3625682 w 7586625"/>
                            <a:gd name="connsiteY21" fmla="*/ 2902886 h 2902886"/>
                            <a:gd name="connsiteX22" fmla="*/ 2896860 w 7586625"/>
                            <a:gd name="connsiteY22" fmla="*/ 2902886 h 2902886"/>
                            <a:gd name="connsiteX23" fmla="*/ 2233630 w 7586625"/>
                            <a:gd name="connsiteY23" fmla="*/ 2902886 h 2902886"/>
                            <a:gd name="connsiteX24" fmla="*/ 1439212 w 7586625"/>
                            <a:gd name="connsiteY24" fmla="*/ 2902886 h 2902886"/>
                            <a:gd name="connsiteX25" fmla="*/ 513607 w 7586625"/>
                            <a:gd name="connsiteY25" fmla="*/ 2902886 h 2902886"/>
                            <a:gd name="connsiteX26" fmla="*/ 0 w 7586625"/>
                            <a:gd name="connsiteY26" fmla="*/ 2317316 h 2902886"/>
                            <a:gd name="connsiteX27" fmla="*/ 0 w 7586625"/>
                            <a:gd name="connsiteY27" fmla="*/ 1774702 h 2902886"/>
                            <a:gd name="connsiteX28" fmla="*/ 0 w 7586625"/>
                            <a:gd name="connsiteY28" fmla="*/ 1214771 h 2902886"/>
                            <a:gd name="connsiteX29" fmla="*/ 0 w 7586625"/>
                            <a:gd name="connsiteY29" fmla="*/ 585569 h 2902886"/>
                            <a:gd name="connsiteX0" fmla="*/ 0 w 7586625"/>
                            <a:gd name="connsiteY0" fmla="*/ 585569 h 2902886"/>
                            <a:gd name="connsiteX1" fmla="*/ 513607 w 7586625"/>
                            <a:gd name="connsiteY1" fmla="*/ 0 h 2902886"/>
                            <a:gd name="connsiteX2" fmla="*/ 1308024 w 7586625"/>
                            <a:gd name="connsiteY2" fmla="*/ 0 h 2902886"/>
                            <a:gd name="connsiteX3" fmla="*/ 1905660 w 7586625"/>
                            <a:gd name="connsiteY3" fmla="*/ 0 h 2902886"/>
                            <a:gd name="connsiteX4" fmla="*/ 2503294 w 7586625"/>
                            <a:gd name="connsiteY4" fmla="*/ 0 h 2902886"/>
                            <a:gd name="connsiteX5" fmla="*/ 3297713 w 7586625"/>
                            <a:gd name="connsiteY5" fmla="*/ 0 h 2902886"/>
                            <a:gd name="connsiteX6" fmla="*/ 3960942 w 7586625"/>
                            <a:gd name="connsiteY6" fmla="*/ 0 h 2902886"/>
                            <a:gd name="connsiteX7" fmla="*/ 4820953 w 7586625"/>
                            <a:gd name="connsiteY7" fmla="*/ 0 h 2902886"/>
                            <a:gd name="connsiteX8" fmla="*/ 5680964 w 7586625"/>
                            <a:gd name="connsiteY8" fmla="*/ 0 h 2902886"/>
                            <a:gd name="connsiteX9" fmla="*/ 7073017 w 7586625"/>
                            <a:gd name="connsiteY9" fmla="*/ 0 h 2902886"/>
                            <a:gd name="connsiteX10" fmla="*/ 7586625 w 7586625"/>
                            <a:gd name="connsiteY10" fmla="*/ 585569 h 2902886"/>
                            <a:gd name="connsiteX11" fmla="*/ 7586625 w 7586625"/>
                            <a:gd name="connsiteY11" fmla="*/ 1162818 h 2902886"/>
                            <a:gd name="connsiteX12" fmla="*/ 7586625 w 7586625"/>
                            <a:gd name="connsiteY12" fmla="*/ 1740067 h 2902886"/>
                            <a:gd name="connsiteX13" fmla="*/ 7586625 w 7586625"/>
                            <a:gd name="connsiteY13" fmla="*/ 2317316 h 2902886"/>
                            <a:gd name="connsiteX14" fmla="*/ 7073017 w 7586625"/>
                            <a:gd name="connsiteY14" fmla="*/ 2902886 h 2902886"/>
                            <a:gd name="connsiteX15" fmla="*/ 6278600 w 7586625"/>
                            <a:gd name="connsiteY15" fmla="*/ 2902886 h 2902886"/>
                            <a:gd name="connsiteX16" fmla="*/ 5615371 w 7586625"/>
                            <a:gd name="connsiteY16" fmla="*/ 2902886 h 2902886"/>
                            <a:gd name="connsiteX17" fmla="*/ 4952142 w 7586625"/>
                            <a:gd name="connsiteY17" fmla="*/ 2902886 h 2902886"/>
                            <a:gd name="connsiteX18" fmla="*/ 4092130 w 7586625"/>
                            <a:gd name="connsiteY18" fmla="*/ 2902886 h 2902886"/>
                            <a:gd name="connsiteX19" fmla="*/ 3297713 w 7586625"/>
                            <a:gd name="connsiteY19" fmla="*/ 2902886 h 2902886"/>
                            <a:gd name="connsiteX20" fmla="*/ 2634482 w 7586625"/>
                            <a:gd name="connsiteY20" fmla="*/ 2902886 h 2902886"/>
                            <a:gd name="connsiteX21" fmla="*/ 2036848 w 7586625"/>
                            <a:gd name="connsiteY21" fmla="*/ 2902886 h 2902886"/>
                            <a:gd name="connsiteX22" fmla="*/ 1439212 w 7586625"/>
                            <a:gd name="connsiteY22" fmla="*/ 2902886 h 2902886"/>
                            <a:gd name="connsiteX23" fmla="*/ 513607 w 7586625"/>
                            <a:gd name="connsiteY23" fmla="*/ 2902886 h 2902886"/>
                            <a:gd name="connsiteX24" fmla="*/ 0 w 7586625"/>
                            <a:gd name="connsiteY24" fmla="*/ 2317316 h 2902886"/>
                            <a:gd name="connsiteX25" fmla="*/ 0 w 7586625"/>
                            <a:gd name="connsiteY25" fmla="*/ 1757385 h 2902886"/>
                            <a:gd name="connsiteX26" fmla="*/ 0 w 7586625"/>
                            <a:gd name="connsiteY26" fmla="*/ 1197453 h 2902886"/>
                            <a:gd name="connsiteX27" fmla="*/ 0 w 7586625"/>
                            <a:gd name="connsiteY27" fmla="*/ 585569 h 290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86625" h="2902886" fill="none" extrusionOk="0">
                              <a:moveTo>
                                <a:pt x="0" y="585569"/>
                              </a:moveTo>
                              <a:cubicBezTo>
                                <a:pt x="26020" y="288355"/>
                                <a:pt x="188059" y="7180"/>
                                <a:pt x="513607" y="0"/>
                              </a:cubicBezTo>
                              <a:cubicBezTo>
                                <a:pt x="788216" y="32721"/>
                                <a:pt x="1008174" y="-11865"/>
                                <a:pt x="1176836" y="0"/>
                              </a:cubicBezTo>
                              <a:cubicBezTo>
                                <a:pt x="1334141" y="-34218"/>
                                <a:pt x="1471720" y="-6567"/>
                                <a:pt x="1708877" y="0"/>
                              </a:cubicBezTo>
                              <a:cubicBezTo>
                                <a:pt x="1964166" y="-3788"/>
                                <a:pt x="2038741" y="273"/>
                                <a:pt x="2306513" y="0"/>
                              </a:cubicBezTo>
                              <a:cubicBezTo>
                                <a:pt x="2609607" y="57481"/>
                                <a:pt x="2855318" y="47972"/>
                                <a:pt x="3166523" y="0"/>
                              </a:cubicBezTo>
                              <a:cubicBezTo>
                                <a:pt x="3414803" y="-28332"/>
                                <a:pt x="3553689" y="-8419"/>
                                <a:pt x="3698564" y="0"/>
                              </a:cubicBezTo>
                              <a:cubicBezTo>
                                <a:pt x="3810704" y="-6622"/>
                                <a:pt x="4012999" y="-35070"/>
                                <a:pt x="4230607" y="0"/>
                              </a:cubicBezTo>
                              <a:cubicBezTo>
                                <a:pt x="4456343" y="27342"/>
                                <a:pt x="4673780" y="-25158"/>
                                <a:pt x="4762648" y="0"/>
                              </a:cubicBezTo>
                              <a:cubicBezTo>
                                <a:pt x="4853963" y="70391"/>
                                <a:pt x="5205608" y="33696"/>
                                <a:pt x="5491470" y="0"/>
                              </a:cubicBezTo>
                              <a:cubicBezTo>
                                <a:pt x="5763172" y="-65304"/>
                                <a:pt x="5960662" y="8947"/>
                                <a:pt x="6220294" y="0"/>
                              </a:cubicBezTo>
                              <a:cubicBezTo>
                                <a:pt x="6430140" y="-6874"/>
                                <a:pt x="6915119" y="-48590"/>
                                <a:pt x="7073017" y="0"/>
                              </a:cubicBezTo>
                              <a:cubicBezTo>
                                <a:pt x="7340056" y="27234"/>
                                <a:pt x="7585811" y="216058"/>
                                <a:pt x="7586625" y="585569"/>
                              </a:cubicBezTo>
                              <a:cubicBezTo>
                                <a:pt x="7588964" y="793540"/>
                                <a:pt x="7593734" y="892053"/>
                                <a:pt x="7586625" y="1128183"/>
                              </a:cubicBezTo>
                              <a:cubicBezTo>
                                <a:pt x="7572718" y="1336604"/>
                                <a:pt x="7585362" y="1593694"/>
                                <a:pt x="7586625" y="1722749"/>
                              </a:cubicBezTo>
                              <a:cubicBezTo>
                                <a:pt x="7557408" y="1849340"/>
                                <a:pt x="7601916" y="2157844"/>
                                <a:pt x="7586625" y="2317316"/>
                              </a:cubicBezTo>
                              <a:cubicBezTo>
                                <a:pt x="7543253" y="2638646"/>
                                <a:pt x="7402372" y="2894314"/>
                                <a:pt x="7073017" y="2902886"/>
                              </a:cubicBezTo>
                              <a:cubicBezTo>
                                <a:pt x="6908065" y="2921394"/>
                                <a:pt x="6603606" y="2960215"/>
                                <a:pt x="6278600" y="2902886"/>
                              </a:cubicBezTo>
                              <a:cubicBezTo>
                                <a:pt x="5910174" y="2882961"/>
                                <a:pt x="5844441" y="2881086"/>
                                <a:pt x="5615371" y="2902886"/>
                              </a:cubicBezTo>
                              <a:cubicBezTo>
                                <a:pt x="5401826" y="2934604"/>
                                <a:pt x="5144121" y="2914882"/>
                                <a:pt x="5017735" y="2902886"/>
                              </a:cubicBezTo>
                              <a:cubicBezTo>
                                <a:pt x="4892981" y="2912579"/>
                                <a:pt x="4592711" y="2857552"/>
                                <a:pt x="4485694" y="2902886"/>
                              </a:cubicBezTo>
                              <a:cubicBezTo>
                                <a:pt x="4386186" y="2912514"/>
                                <a:pt x="3904506" y="2874081"/>
                                <a:pt x="3625682" y="2902886"/>
                              </a:cubicBezTo>
                              <a:cubicBezTo>
                                <a:pt x="3292163" y="2888335"/>
                                <a:pt x="3138614" y="2903295"/>
                                <a:pt x="2896860" y="2902886"/>
                              </a:cubicBezTo>
                              <a:cubicBezTo>
                                <a:pt x="2662427" y="2931173"/>
                                <a:pt x="2494091" y="2913457"/>
                                <a:pt x="2233630" y="2902886"/>
                              </a:cubicBezTo>
                              <a:cubicBezTo>
                                <a:pt x="1954812" y="2891584"/>
                                <a:pt x="1690478" y="2942739"/>
                                <a:pt x="1439212" y="2902886"/>
                              </a:cubicBezTo>
                              <a:cubicBezTo>
                                <a:pt x="1126621" y="2881577"/>
                                <a:pt x="771599" y="2878423"/>
                                <a:pt x="513607" y="2902886"/>
                              </a:cubicBezTo>
                              <a:cubicBezTo>
                                <a:pt x="260903" y="2999639"/>
                                <a:pt x="71587" y="2724105"/>
                                <a:pt x="0" y="2317316"/>
                              </a:cubicBezTo>
                              <a:cubicBezTo>
                                <a:pt x="-10516" y="2066683"/>
                                <a:pt x="20181" y="1998116"/>
                                <a:pt x="0" y="1774702"/>
                              </a:cubicBezTo>
                              <a:cubicBezTo>
                                <a:pt x="-33581" y="1564322"/>
                                <a:pt x="-138" y="1475978"/>
                                <a:pt x="0" y="1214771"/>
                              </a:cubicBezTo>
                              <a:cubicBezTo>
                                <a:pt x="-11033" y="942452"/>
                                <a:pt x="8356" y="841725"/>
                                <a:pt x="0" y="585569"/>
                              </a:cubicBezTo>
                              <a:close/>
                            </a:path>
                            <a:path w="7586625" h="2902886" stroke="0" extrusionOk="0">
                              <a:moveTo>
                                <a:pt x="0" y="585569"/>
                              </a:moveTo>
                              <a:cubicBezTo>
                                <a:pt x="8388" y="296159"/>
                                <a:pt x="261896" y="123074"/>
                                <a:pt x="513607" y="0"/>
                              </a:cubicBezTo>
                              <a:cubicBezTo>
                                <a:pt x="909834" y="-22557"/>
                                <a:pt x="960484" y="27962"/>
                                <a:pt x="1308024" y="0"/>
                              </a:cubicBezTo>
                              <a:cubicBezTo>
                                <a:pt x="1654566" y="-34118"/>
                                <a:pt x="1667305" y="-33614"/>
                                <a:pt x="1905660" y="0"/>
                              </a:cubicBezTo>
                              <a:cubicBezTo>
                                <a:pt x="2177686" y="30097"/>
                                <a:pt x="2319608" y="24099"/>
                                <a:pt x="2503294" y="0"/>
                              </a:cubicBezTo>
                              <a:cubicBezTo>
                                <a:pt x="2630929" y="-1017"/>
                                <a:pt x="3044503" y="61641"/>
                                <a:pt x="3297713" y="0"/>
                              </a:cubicBezTo>
                              <a:cubicBezTo>
                                <a:pt x="3545739" y="-48615"/>
                                <a:pt x="3790861" y="-43459"/>
                                <a:pt x="3960942" y="0"/>
                              </a:cubicBezTo>
                              <a:cubicBezTo>
                                <a:pt x="4135096" y="-2075"/>
                                <a:pt x="4665541" y="64714"/>
                                <a:pt x="4820953" y="0"/>
                              </a:cubicBezTo>
                              <a:cubicBezTo>
                                <a:pt x="5027164" y="-105964"/>
                                <a:pt x="5337580" y="-55772"/>
                                <a:pt x="5680964" y="0"/>
                              </a:cubicBezTo>
                              <a:cubicBezTo>
                                <a:pt x="6079553" y="29952"/>
                                <a:pt x="6664030" y="42513"/>
                                <a:pt x="7073017" y="0"/>
                              </a:cubicBezTo>
                              <a:cubicBezTo>
                                <a:pt x="7372163" y="17383"/>
                                <a:pt x="7540680" y="278351"/>
                                <a:pt x="7586625" y="585569"/>
                              </a:cubicBezTo>
                              <a:cubicBezTo>
                                <a:pt x="7581774" y="832469"/>
                                <a:pt x="7574130" y="938953"/>
                                <a:pt x="7586625" y="1162818"/>
                              </a:cubicBezTo>
                              <a:cubicBezTo>
                                <a:pt x="7582968" y="1364941"/>
                                <a:pt x="7577950" y="1597152"/>
                                <a:pt x="7586625" y="1740067"/>
                              </a:cubicBezTo>
                              <a:cubicBezTo>
                                <a:pt x="7577079" y="1904500"/>
                                <a:pt x="7600979" y="2049508"/>
                                <a:pt x="7586625" y="2317316"/>
                              </a:cubicBezTo>
                              <a:cubicBezTo>
                                <a:pt x="7648023" y="2640244"/>
                                <a:pt x="7364833" y="2946718"/>
                                <a:pt x="7073017" y="2902886"/>
                              </a:cubicBezTo>
                              <a:cubicBezTo>
                                <a:pt x="6875031" y="2866518"/>
                                <a:pt x="6534663" y="2868989"/>
                                <a:pt x="6278600" y="2902886"/>
                              </a:cubicBezTo>
                              <a:cubicBezTo>
                                <a:pt x="6070617" y="2935306"/>
                                <a:pt x="5848584" y="2882861"/>
                                <a:pt x="5615371" y="2902886"/>
                              </a:cubicBezTo>
                              <a:cubicBezTo>
                                <a:pt x="5356812" y="2881144"/>
                                <a:pt x="5248241" y="2884593"/>
                                <a:pt x="4952142" y="2902886"/>
                              </a:cubicBezTo>
                              <a:cubicBezTo>
                                <a:pt x="4659247" y="2963289"/>
                                <a:pt x="4334585" y="2933633"/>
                                <a:pt x="4092130" y="2902886"/>
                              </a:cubicBezTo>
                              <a:cubicBezTo>
                                <a:pt x="3857033" y="2904583"/>
                                <a:pt x="3549628" y="2820590"/>
                                <a:pt x="3297713" y="2902886"/>
                              </a:cubicBezTo>
                              <a:cubicBezTo>
                                <a:pt x="3072359" y="2907718"/>
                                <a:pt x="2931793" y="2865860"/>
                                <a:pt x="2634482" y="2902886"/>
                              </a:cubicBezTo>
                              <a:cubicBezTo>
                                <a:pt x="2340314" y="2886284"/>
                                <a:pt x="2142083" y="2882111"/>
                                <a:pt x="2036848" y="2902886"/>
                              </a:cubicBezTo>
                              <a:cubicBezTo>
                                <a:pt x="1905628" y="2935263"/>
                                <a:pt x="1551854" y="2851232"/>
                                <a:pt x="1439212" y="2902886"/>
                              </a:cubicBezTo>
                              <a:cubicBezTo>
                                <a:pt x="1240408" y="2939385"/>
                                <a:pt x="927864" y="2881063"/>
                                <a:pt x="513607" y="2902886"/>
                              </a:cubicBezTo>
                              <a:cubicBezTo>
                                <a:pt x="269167" y="2930168"/>
                                <a:pt x="-5814" y="2689025"/>
                                <a:pt x="0" y="2317316"/>
                              </a:cubicBezTo>
                              <a:cubicBezTo>
                                <a:pt x="-26859" y="2073466"/>
                                <a:pt x="21954" y="1898753"/>
                                <a:pt x="0" y="1757385"/>
                              </a:cubicBezTo>
                              <a:cubicBezTo>
                                <a:pt x="16920" y="1594005"/>
                                <a:pt x="20206" y="1396233"/>
                                <a:pt x="0" y="1197453"/>
                              </a:cubicBezTo>
                              <a:cubicBezTo>
                                <a:pt x="-9945" y="1028277"/>
                                <a:pt x="6175" y="739083"/>
                                <a:pt x="0" y="585569"/>
                              </a:cubicBezTo>
                              <a:close/>
                            </a:path>
                            <a:path w="7586625" h="2902886" fill="none" stroke="0" extrusionOk="0">
                              <a:moveTo>
                                <a:pt x="0" y="585569"/>
                              </a:moveTo>
                              <a:cubicBezTo>
                                <a:pt x="-33701" y="332950"/>
                                <a:pt x="216078" y="67632"/>
                                <a:pt x="513607" y="0"/>
                              </a:cubicBezTo>
                              <a:cubicBezTo>
                                <a:pt x="751116" y="31651"/>
                                <a:pt x="985745" y="34632"/>
                                <a:pt x="1176836" y="0"/>
                              </a:cubicBezTo>
                              <a:cubicBezTo>
                                <a:pt x="1355551" y="-26056"/>
                                <a:pt x="1442727" y="-323"/>
                                <a:pt x="1708877" y="0"/>
                              </a:cubicBezTo>
                              <a:cubicBezTo>
                                <a:pt x="1965720" y="2642"/>
                                <a:pt x="2049628" y="-15966"/>
                                <a:pt x="2306513" y="0"/>
                              </a:cubicBezTo>
                              <a:cubicBezTo>
                                <a:pt x="2609287" y="-88"/>
                                <a:pt x="2919156" y="14959"/>
                                <a:pt x="3166523" y="0"/>
                              </a:cubicBezTo>
                              <a:cubicBezTo>
                                <a:pt x="3419840" y="-24360"/>
                                <a:pt x="3561869" y="28346"/>
                                <a:pt x="3698564" y="0"/>
                              </a:cubicBezTo>
                              <a:cubicBezTo>
                                <a:pt x="3830737" y="-25468"/>
                                <a:pt x="4011991" y="-9718"/>
                                <a:pt x="4230607" y="0"/>
                              </a:cubicBezTo>
                              <a:cubicBezTo>
                                <a:pt x="4456486" y="26077"/>
                                <a:pt x="4632649" y="-34607"/>
                                <a:pt x="4762648" y="0"/>
                              </a:cubicBezTo>
                              <a:cubicBezTo>
                                <a:pt x="4812912" y="23536"/>
                                <a:pt x="5234500" y="12478"/>
                                <a:pt x="5491470" y="0"/>
                              </a:cubicBezTo>
                              <a:cubicBezTo>
                                <a:pt x="5790023" y="-85628"/>
                                <a:pt x="6006900" y="18745"/>
                                <a:pt x="6220294" y="0"/>
                              </a:cubicBezTo>
                              <a:cubicBezTo>
                                <a:pt x="6425691" y="-5968"/>
                                <a:pt x="6893275" y="-60934"/>
                                <a:pt x="7073017" y="0"/>
                              </a:cubicBezTo>
                              <a:cubicBezTo>
                                <a:pt x="7343824" y="-57187"/>
                                <a:pt x="7583195" y="243952"/>
                                <a:pt x="7586625" y="585569"/>
                              </a:cubicBezTo>
                              <a:cubicBezTo>
                                <a:pt x="7580384" y="771142"/>
                                <a:pt x="7597142" y="924539"/>
                                <a:pt x="7586625" y="1128183"/>
                              </a:cubicBezTo>
                              <a:cubicBezTo>
                                <a:pt x="7551111" y="1360139"/>
                                <a:pt x="7590771" y="1573225"/>
                                <a:pt x="7586625" y="1722749"/>
                              </a:cubicBezTo>
                              <a:cubicBezTo>
                                <a:pt x="7599294" y="1858357"/>
                                <a:pt x="7581915" y="2108179"/>
                                <a:pt x="7586625" y="2317316"/>
                              </a:cubicBezTo>
                              <a:cubicBezTo>
                                <a:pt x="7485130" y="2682479"/>
                                <a:pt x="7391472" y="2857247"/>
                                <a:pt x="7073017" y="2902886"/>
                              </a:cubicBezTo>
                              <a:cubicBezTo>
                                <a:pt x="6889517" y="2918485"/>
                                <a:pt x="6668582" y="2912920"/>
                                <a:pt x="6278600" y="2902886"/>
                              </a:cubicBezTo>
                              <a:cubicBezTo>
                                <a:pt x="5918391" y="2892093"/>
                                <a:pt x="5851411" y="2875955"/>
                                <a:pt x="5615371" y="2902886"/>
                              </a:cubicBezTo>
                              <a:cubicBezTo>
                                <a:pt x="5395410" y="2952588"/>
                                <a:pt x="5145427" y="2885164"/>
                                <a:pt x="5017735" y="2902886"/>
                              </a:cubicBezTo>
                              <a:cubicBezTo>
                                <a:pt x="4883689" y="2921423"/>
                                <a:pt x="4605957" y="2884426"/>
                                <a:pt x="4485694" y="2902886"/>
                              </a:cubicBezTo>
                              <a:cubicBezTo>
                                <a:pt x="4354174" y="2949287"/>
                                <a:pt x="4002493" y="2856844"/>
                                <a:pt x="3625682" y="2902886"/>
                              </a:cubicBezTo>
                              <a:cubicBezTo>
                                <a:pt x="3290979" y="2908479"/>
                                <a:pt x="3140302" y="2939757"/>
                                <a:pt x="2896860" y="2902886"/>
                              </a:cubicBezTo>
                              <a:cubicBezTo>
                                <a:pt x="2660281" y="2895323"/>
                                <a:pt x="2411014" y="2893987"/>
                                <a:pt x="2233630" y="2902886"/>
                              </a:cubicBezTo>
                              <a:cubicBezTo>
                                <a:pt x="2014211" y="2926881"/>
                                <a:pt x="1728374" y="2957321"/>
                                <a:pt x="1439212" y="2902886"/>
                              </a:cubicBezTo>
                              <a:cubicBezTo>
                                <a:pt x="1128284" y="2912276"/>
                                <a:pt x="754756" y="2846173"/>
                                <a:pt x="513607" y="2902886"/>
                              </a:cubicBezTo>
                              <a:cubicBezTo>
                                <a:pt x="299592" y="2963099"/>
                                <a:pt x="83312" y="2701747"/>
                                <a:pt x="0" y="2317316"/>
                              </a:cubicBezTo>
                              <a:cubicBezTo>
                                <a:pt x="-1121" y="2049294"/>
                                <a:pt x="35874" y="1982137"/>
                                <a:pt x="0" y="1774702"/>
                              </a:cubicBezTo>
                              <a:cubicBezTo>
                                <a:pt x="-28116" y="1557166"/>
                                <a:pt x="-224" y="1504916"/>
                                <a:pt x="0" y="1214771"/>
                              </a:cubicBezTo>
                              <a:cubicBezTo>
                                <a:pt x="16942" y="927994"/>
                                <a:pt x="-4872" y="854555"/>
                                <a:pt x="0" y="5855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   1</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Đọc</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đúng</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  2</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Đọc</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to,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rõ</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  3. Ngắt</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nghỉ</a:t>
                  </a: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err="1">
                      <a:ln>
                        <a:noFill/>
                      </a:ln>
                      <a:solidFill>
                        <a:srgbClr val="000000"/>
                      </a:solidFill>
                      <a:effectLst/>
                      <a:uLnTx/>
                      <a:uFillTx/>
                      <a:latin typeface="Cambria" panose="02040503050406030204" pitchFamily="18" charset="0"/>
                      <a:ea typeface="Cambria" panose="02040503050406030204" pitchFamily="18" charset="0"/>
                    </a:rPr>
                    <a:t>đúng</a:t>
                  </a:r>
                  <a:r>
                    <a:rPr kumimoji="0" lang="en-US" sz="4000" b="0" i="0" u="none" strike="noStrike" kern="1200" cap="none" spc="0" normalizeH="0" baseline="0" noProof="0">
                      <a:ln>
                        <a:noFill/>
                      </a:ln>
                      <a:solidFill>
                        <a:srgbClr val="000000"/>
                      </a:solidFill>
                      <a:effectLst/>
                      <a:uLnTx/>
                      <a:uFillTx/>
                      <a:latin typeface="Cambria" panose="02040503050406030204" pitchFamily="18" charset="0"/>
                      <a:ea typeface="Cambria" panose="02040503050406030204" pitchFamily="18" charset="0"/>
                    </a:rPr>
                    <a:t> nhịp.</a:t>
                  </a:r>
                  <a:endPar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AE8EF8D7-2667-883A-D9DC-F41D4D8026F9}"/>
                    </a:ext>
                  </a:extLst>
                </p:cNvPr>
                <p:cNvSpPr/>
                <p:nvPr/>
              </p:nvSpPr>
              <p:spPr>
                <a:xfrm>
                  <a:off x="3605838" y="1242806"/>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Tiêu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chí</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đánh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giá</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grpSp>
          <p:pic>
            <p:nvPicPr>
              <p:cNvPr id="14" name="Picture 13">
                <a:extLst>
                  <a:ext uri="{FF2B5EF4-FFF2-40B4-BE49-F238E27FC236}">
                    <a16:creationId xmlns:a16="http://schemas.microsoft.com/office/drawing/2014/main" id="{963F3BEC-7463-49C0-5870-65B3916CBC58}"/>
                  </a:ext>
                </a:extLst>
              </p:cNvPr>
              <p:cNvPicPr>
                <a:picLocks noChangeAspect="1"/>
              </p:cNvPicPr>
              <p:nvPr/>
            </p:nvPicPr>
            <p:blipFill>
              <a:blip r:embed="rId3"/>
              <a:stretch>
                <a:fillRect/>
              </a:stretch>
            </p:blipFill>
            <p:spPr>
              <a:xfrm>
                <a:off x="7767353" y="5095304"/>
                <a:ext cx="469963" cy="469963"/>
              </a:xfrm>
              <a:prstGeom prst="rect">
                <a:avLst/>
              </a:prstGeom>
            </p:spPr>
          </p:pic>
          <p:pic>
            <p:nvPicPr>
              <p:cNvPr id="15" name="Picture 14">
                <a:extLst>
                  <a:ext uri="{FF2B5EF4-FFF2-40B4-BE49-F238E27FC236}">
                    <a16:creationId xmlns:a16="http://schemas.microsoft.com/office/drawing/2014/main" id="{F2D14FE6-53E3-C2ED-5066-D5F8CD4E8F1F}"/>
                  </a:ext>
                </a:extLst>
              </p:cNvPr>
              <p:cNvPicPr>
                <a:picLocks noChangeAspect="1"/>
              </p:cNvPicPr>
              <p:nvPr/>
            </p:nvPicPr>
            <p:blipFill>
              <a:blip r:embed="rId4"/>
              <a:stretch>
                <a:fillRect/>
              </a:stretch>
            </p:blipFill>
            <p:spPr>
              <a:xfrm>
                <a:off x="7210679" y="5095304"/>
                <a:ext cx="469963" cy="469963"/>
              </a:xfrm>
              <a:prstGeom prst="rect">
                <a:avLst/>
              </a:prstGeom>
            </p:spPr>
          </p:pic>
          <p:pic>
            <p:nvPicPr>
              <p:cNvPr id="16" name="Picture 15">
                <a:extLst>
                  <a:ext uri="{FF2B5EF4-FFF2-40B4-BE49-F238E27FC236}">
                    <a16:creationId xmlns:a16="http://schemas.microsoft.com/office/drawing/2014/main" id="{3BD527C0-3593-3F83-C851-DF465C799EE6}"/>
                  </a:ext>
                </a:extLst>
              </p:cNvPr>
              <p:cNvPicPr>
                <a:picLocks noChangeAspect="1"/>
              </p:cNvPicPr>
              <p:nvPr/>
            </p:nvPicPr>
            <p:blipFill>
              <a:blip r:embed="rId5"/>
              <a:stretch>
                <a:fillRect/>
              </a:stretch>
            </p:blipFill>
            <p:spPr>
              <a:xfrm>
                <a:off x="8324027" y="5095304"/>
                <a:ext cx="469963" cy="469963"/>
              </a:xfrm>
              <a:prstGeom prst="rect">
                <a:avLst/>
              </a:prstGeom>
            </p:spPr>
          </p:pic>
          <p:pic>
            <p:nvPicPr>
              <p:cNvPr id="17" name="Picture 16">
                <a:extLst>
                  <a:ext uri="{FF2B5EF4-FFF2-40B4-BE49-F238E27FC236}">
                    <a16:creationId xmlns:a16="http://schemas.microsoft.com/office/drawing/2014/main" id="{4BC9AB41-076F-9AFC-C2A0-A9949DDA46C8}"/>
                  </a:ext>
                </a:extLst>
              </p:cNvPr>
              <p:cNvPicPr>
                <a:picLocks noChangeAspect="1"/>
              </p:cNvPicPr>
              <p:nvPr/>
            </p:nvPicPr>
            <p:blipFill>
              <a:blip r:embed="rId3"/>
              <a:stretch>
                <a:fillRect/>
              </a:stretch>
            </p:blipFill>
            <p:spPr>
              <a:xfrm>
                <a:off x="7745144" y="5616596"/>
                <a:ext cx="469963" cy="469963"/>
              </a:xfrm>
              <a:prstGeom prst="rect">
                <a:avLst/>
              </a:prstGeom>
            </p:spPr>
          </p:pic>
          <p:pic>
            <p:nvPicPr>
              <p:cNvPr id="18" name="Picture 17">
                <a:extLst>
                  <a:ext uri="{FF2B5EF4-FFF2-40B4-BE49-F238E27FC236}">
                    <a16:creationId xmlns:a16="http://schemas.microsoft.com/office/drawing/2014/main" id="{637241AC-A10E-0499-4D3C-DF280806D5D0}"/>
                  </a:ext>
                </a:extLst>
              </p:cNvPr>
              <p:cNvPicPr>
                <a:picLocks noChangeAspect="1"/>
              </p:cNvPicPr>
              <p:nvPr/>
            </p:nvPicPr>
            <p:blipFill>
              <a:blip r:embed="rId4"/>
              <a:stretch>
                <a:fillRect/>
              </a:stretch>
            </p:blipFill>
            <p:spPr>
              <a:xfrm>
                <a:off x="7188468" y="5616596"/>
                <a:ext cx="469963" cy="469963"/>
              </a:xfrm>
              <a:prstGeom prst="rect">
                <a:avLst/>
              </a:prstGeom>
            </p:spPr>
          </p:pic>
          <p:pic>
            <p:nvPicPr>
              <p:cNvPr id="19" name="Picture 18">
                <a:extLst>
                  <a:ext uri="{FF2B5EF4-FFF2-40B4-BE49-F238E27FC236}">
                    <a16:creationId xmlns:a16="http://schemas.microsoft.com/office/drawing/2014/main" id="{075544F9-599C-DF98-56B6-7F6C690832D3}"/>
                  </a:ext>
                </a:extLst>
              </p:cNvPr>
              <p:cNvPicPr>
                <a:picLocks noChangeAspect="1"/>
              </p:cNvPicPr>
              <p:nvPr/>
            </p:nvPicPr>
            <p:blipFill>
              <a:blip r:embed="rId5"/>
              <a:stretch>
                <a:fillRect/>
              </a:stretch>
            </p:blipFill>
            <p:spPr>
              <a:xfrm>
                <a:off x="8301818" y="5616596"/>
                <a:ext cx="469963" cy="469963"/>
              </a:xfrm>
              <a:prstGeom prst="rect">
                <a:avLst/>
              </a:prstGeom>
            </p:spPr>
          </p:pic>
        </p:grpSp>
        <p:pic>
          <p:nvPicPr>
            <p:cNvPr id="10" name="Picture 9">
              <a:extLst>
                <a:ext uri="{FF2B5EF4-FFF2-40B4-BE49-F238E27FC236}">
                  <a16:creationId xmlns:a16="http://schemas.microsoft.com/office/drawing/2014/main" id="{B0B2FE97-4E0C-0C88-B606-262E6F90F8C2}"/>
                </a:ext>
              </a:extLst>
            </p:cNvPr>
            <p:cNvPicPr>
              <a:picLocks noChangeAspect="1"/>
            </p:cNvPicPr>
            <p:nvPr/>
          </p:nvPicPr>
          <p:blipFill>
            <a:blip r:embed="rId3"/>
            <a:stretch>
              <a:fillRect/>
            </a:stretch>
          </p:blipFill>
          <p:spPr>
            <a:xfrm>
              <a:off x="10284151" y="5526990"/>
              <a:ext cx="606088" cy="606088"/>
            </a:xfrm>
            <a:prstGeom prst="rect">
              <a:avLst/>
            </a:prstGeom>
          </p:spPr>
        </p:pic>
        <p:pic>
          <p:nvPicPr>
            <p:cNvPr id="11" name="Picture 10">
              <a:extLst>
                <a:ext uri="{FF2B5EF4-FFF2-40B4-BE49-F238E27FC236}">
                  <a16:creationId xmlns:a16="http://schemas.microsoft.com/office/drawing/2014/main" id="{9851BD05-D2F7-72BE-8D5F-673DC6E926E8}"/>
                </a:ext>
              </a:extLst>
            </p:cNvPr>
            <p:cNvPicPr>
              <a:picLocks noChangeAspect="1"/>
            </p:cNvPicPr>
            <p:nvPr/>
          </p:nvPicPr>
          <p:blipFill>
            <a:blip r:embed="rId4"/>
            <a:stretch>
              <a:fillRect/>
            </a:stretch>
          </p:blipFill>
          <p:spPr>
            <a:xfrm>
              <a:off x="9566234" y="5526990"/>
              <a:ext cx="606088" cy="606088"/>
            </a:xfrm>
            <a:prstGeom prst="rect">
              <a:avLst/>
            </a:prstGeom>
          </p:spPr>
        </p:pic>
        <p:pic>
          <p:nvPicPr>
            <p:cNvPr id="12" name="Picture 11">
              <a:extLst>
                <a:ext uri="{FF2B5EF4-FFF2-40B4-BE49-F238E27FC236}">
                  <a16:creationId xmlns:a16="http://schemas.microsoft.com/office/drawing/2014/main" id="{18943868-20F8-32A4-9AED-C5672F2C9826}"/>
                </a:ext>
              </a:extLst>
            </p:cNvPr>
            <p:cNvPicPr>
              <a:picLocks noChangeAspect="1"/>
            </p:cNvPicPr>
            <p:nvPr/>
          </p:nvPicPr>
          <p:blipFill>
            <a:blip r:embed="rId5"/>
            <a:stretch>
              <a:fillRect/>
            </a:stretch>
          </p:blipFill>
          <p:spPr>
            <a:xfrm>
              <a:off x="11002066" y="5526990"/>
              <a:ext cx="606088" cy="606088"/>
            </a:xfrm>
            <a:prstGeom prst="rect">
              <a:avLst/>
            </a:prstGeom>
          </p:spPr>
        </p:pic>
      </p:grpSp>
      <p:pic>
        <p:nvPicPr>
          <p:cNvPr id="22" name="Picture 19">
            <a:extLst>
              <a:ext uri="{FF2B5EF4-FFF2-40B4-BE49-F238E27FC236}">
                <a16:creationId xmlns:a16="http://schemas.microsoft.com/office/drawing/2014/main" id="{22ED39C7-4A44-3F90-B653-17D6C9DBFB3C}"/>
              </a:ext>
            </a:extLst>
          </p:cNvPr>
          <p:cNvPicPr>
            <a:picLocks noChangeAspect="1"/>
          </p:cNvPicPr>
          <p:nvPr/>
        </p:nvPicPr>
        <p:blipFill>
          <a:blip r:embed="rId6"/>
          <a:srcRect/>
          <a:stretch>
            <a:fillRect/>
          </a:stretch>
        </p:blipFill>
        <p:spPr>
          <a:xfrm>
            <a:off x="9502230" y="2085043"/>
            <a:ext cx="2204714" cy="4666061"/>
          </a:xfrm>
          <a:prstGeom prst="rect">
            <a:avLst/>
          </a:prstGeom>
        </p:spPr>
      </p:pic>
      <p:pic>
        <p:nvPicPr>
          <p:cNvPr id="23" name="Picture 20">
            <a:extLst>
              <a:ext uri="{FF2B5EF4-FFF2-40B4-BE49-F238E27FC236}">
                <a16:creationId xmlns:a16="http://schemas.microsoft.com/office/drawing/2014/main" id="{10E3A8D6-55A5-61B4-7239-A51C7904F64E}"/>
              </a:ext>
            </a:extLst>
          </p:cNvPr>
          <p:cNvPicPr>
            <a:picLocks noChangeAspect="1"/>
          </p:cNvPicPr>
          <p:nvPr/>
        </p:nvPicPr>
        <p:blipFill>
          <a:blip r:embed="rId7"/>
          <a:srcRect/>
          <a:stretch>
            <a:fillRect/>
          </a:stretch>
        </p:blipFill>
        <p:spPr>
          <a:xfrm>
            <a:off x="577073" y="2022317"/>
            <a:ext cx="1856049" cy="4728787"/>
          </a:xfrm>
          <a:prstGeom prst="rect">
            <a:avLst/>
          </a:prstGeom>
        </p:spPr>
      </p:pic>
      <p:pic>
        <p:nvPicPr>
          <p:cNvPr id="24" name="Picture 23">
            <a:extLst>
              <a:ext uri="{FF2B5EF4-FFF2-40B4-BE49-F238E27FC236}">
                <a16:creationId xmlns:a16="http://schemas.microsoft.com/office/drawing/2014/main" id="{0C20F716-E2BD-186D-3905-235A06E445AA}"/>
              </a:ext>
            </a:extLst>
          </p:cNvPr>
          <p:cNvPicPr>
            <a:picLocks noChangeAspect="1"/>
          </p:cNvPicPr>
          <p:nvPr/>
        </p:nvPicPr>
        <p:blipFill>
          <a:blip r:embed="rId8"/>
          <a:stretch>
            <a:fillRect/>
          </a:stretch>
        </p:blipFill>
        <p:spPr>
          <a:xfrm>
            <a:off x="1780367" y="429189"/>
            <a:ext cx="12192000" cy="1748485"/>
          </a:xfrm>
          <a:prstGeom prst="rect">
            <a:avLst/>
          </a:prstGeom>
        </p:spPr>
      </p:pic>
    </p:spTree>
    <p:extLst>
      <p:ext uri="{BB962C8B-B14F-4D97-AF65-F5344CB8AC3E}">
        <p14:creationId xmlns:p14="http://schemas.microsoft.com/office/powerpoint/2010/main" val="2334816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6" name="Hình ảnh 35" descr="Ảnh có chứa hình vẽ, minh họa, hoạt hình Nhật Bản, Mặt người&#10;&#10;Mô tả được tạo tự động">
            <a:extLst>
              <a:ext uri="{FF2B5EF4-FFF2-40B4-BE49-F238E27FC236}">
                <a16:creationId xmlns:a16="http://schemas.microsoft.com/office/drawing/2014/main" id="{4D85FF80-938A-60F4-9491-C57DDE3E9AE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800" b="99700" l="10000" r="91550">
                        <a14:foregroundMark x1="59550" y1="8800" x2="59550" y2="8800"/>
                        <a14:foregroundMark x1="50350" y1="78150" x2="50350" y2="78150"/>
                        <a14:foregroundMark x1="38850" y1="51700" x2="64900" y2="91100"/>
                        <a14:foregroundMark x1="85200" y1="84500" x2="84200" y2="92050"/>
                        <a14:foregroundMark x1="84200" y1="92050" x2="73700" y2="97750"/>
                        <a14:foregroundMark x1="73700" y1="97750" x2="49100" y2="93050"/>
                        <a14:foregroundMark x1="49100" y1="93050" x2="37300" y2="85150"/>
                        <a14:foregroundMark x1="37300" y1="85150" x2="65300" y2="78050"/>
                        <a14:foregroundMark x1="65300" y1="78050" x2="48800" y2="98350"/>
                        <a14:foregroundMark x1="48800" y1="98350" x2="46850" y2="83100"/>
                        <a14:foregroundMark x1="46850" y1="83100" x2="37800" y2="83700"/>
                        <a14:foregroundMark x1="37800" y1="83700" x2="54450" y2="81650"/>
                        <a14:foregroundMark x1="54450" y1="81650" x2="55050" y2="82650"/>
                        <a14:foregroundMark x1="24300" y1="89250" x2="22050" y2="99700"/>
                        <a14:foregroundMark x1="91550" y1="72400" x2="91550" y2="72400"/>
                      </a14:backgroundRemoval>
                    </a14:imgEffect>
                  </a14:imgLayer>
                </a14:imgProps>
              </a:ext>
              <a:ext uri="{28A0092B-C50C-407E-A947-70E740481C1C}">
                <a14:useLocalDpi xmlns:a14="http://schemas.microsoft.com/office/drawing/2010/main" val="0"/>
              </a:ext>
            </a:extLst>
          </a:blip>
          <a:stretch>
            <a:fillRect/>
          </a:stretch>
        </p:blipFill>
        <p:spPr>
          <a:xfrm>
            <a:off x="3953122" y="2572246"/>
            <a:ext cx="4285754" cy="4285754"/>
          </a:xfrm>
          <a:prstGeom prst="rect">
            <a:avLst/>
          </a:prstGeom>
        </p:spPr>
      </p:pic>
      <p:pic>
        <p:nvPicPr>
          <p:cNvPr id="2" name="Picture 1">
            <a:extLst>
              <a:ext uri="{FF2B5EF4-FFF2-40B4-BE49-F238E27FC236}">
                <a16:creationId xmlns:a16="http://schemas.microsoft.com/office/drawing/2014/main" id="{86248BAA-1608-0215-5651-24865139B0A8}"/>
              </a:ext>
            </a:extLst>
          </p:cNvPr>
          <p:cNvPicPr>
            <a:picLocks noChangeAspect="1"/>
          </p:cNvPicPr>
          <p:nvPr/>
        </p:nvPicPr>
        <p:blipFill>
          <a:blip r:embed="rId5"/>
          <a:stretch>
            <a:fillRect/>
          </a:stretch>
        </p:blipFill>
        <p:spPr>
          <a:xfrm>
            <a:off x="799917" y="849948"/>
            <a:ext cx="10864014" cy="3792041"/>
          </a:xfrm>
          <a:prstGeom prst="rect">
            <a:avLst/>
          </a:prstGeom>
        </p:spPr>
      </p:pic>
    </p:spTree>
    <p:extLst>
      <p:ext uri="{BB962C8B-B14F-4D97-AF65-F5344CB8AC3E}">
        <p14:creationId xmlns:p14="http://schemas.microsoft.com/office/powerpoint/2010/main" val="2357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Rounded Corners 21">
            <a:extLst>
              <a:ext uri="{FF2B5EF4-FFF2-40B4-BE49-F238E27FC236}">
                <a16:creationId xmlns:a16="http://schemas.microsoft.com/office/drawing/2014/main" id="{9CD73002-EAA7-00C2-A044-FD715BAC954E}"/>
              </a:ext>
            </a:extLst>
          </p:cNvPr>
          <p:cNvSpPr/>
          <p:nvPr/>
        </p:nvSpPr>
        <p:spPr>
          <a:xfrm>
            <a:off x="300111" y="204716"/>
            <a:ext cx="11591778" cy="6010733"/>
          </a:xfrm>
          <a:prstGeom prst="roundRect">
            <a:avLst>
              <a:gd name="adj" fmla="val 11589"/>
            </a:avLst>
          </a:prstGeom>
          <a:solidFill>
            <a:schemeClr val="bg1"/>
          </a:solidFill>
          <a:ln w="762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971A8E22-DE73-77A9-6AE6-019B87088D85}"/>
              </a:ext>
            </a:extLst>
          </p:cNvPr>
          <p:cNvPicPr>
            <a:picLocks noChangeAspect="1"/>
          </p:cNvPicPr>
          <p:nvPr/>
        </p:nvPicPr>
        <p:blipFill>
          <a:blip r:embed="rId3"/>
          <a:stretch>
            <a:fillRect/>
          </a:stretch>
        </p:blipFill>
        <p:spPr>
          <a:xfrm>
            <a:off x="1217794" y="222098"/>
            <a:ext cx="9608129" cy="1792379"/>
          </a:xfrm>
          <a:prstGeom prst="rect">
            <a:avLst/>
          </a:prstGeom>
        </p:spPr>
      </p:pic>
      <p:grpSp>
        <p:nvGrpSpPr>
          <p:cNvPr id="9" name="Group 7">
            <a:extLst>
              <a:ext uri="{FF2B5EF4-FFF2-40B4-BE49-F238E27FC236}">
                <a16:creationId xmlns:a16="http://schemas.microsoft.com/office/drawing/2014/main" id="{CF7312AB-E1AA-789D-A022-300CA554C2BA}"/>
              </a:ext>
            </a:extLst>
          </p:cNvPr>
          <p:cNvGrpSpPr/>
          <p:nvPr/>
        </p:nvGrpSpPr>
        <p:grpSpPr>
          <a:xfrm>
            <a:off x="677523" y="1446058"/>
            <a:ext cx="550481" cy="769442"/>
            <a:chOff x="5748902" y="4552484"/>
            <a:chExt cx="550481" cy="769442"/>
          </a:xfrm>
        </p:grpSpPr>
        <p:sp>
          <p:nvSpPr>
            <p:cNvPr id="10" name="TextBox 8">
              <a:extLst>
                <a:ext uri="{FF2B5EF4-FFF2-40B4-BE49-F238E27FC236}">
                  <a16:creationId xmlns:a16="http://schemas.microsoft.com/office/drawing/2014/main" id="{CF7CD4A3-252C-7931-1963-E1A2A735AE0D}"/>
                </a:ext>
              </a:extLst>
            </p:cNvPr>
            <p:cNvSpPr txBox="1"/>
            <p:nvPr/>
          </p:nvSpPr>
          <p:spPr>
            <a:xfrm rot="21418226">
              <a:off x="5748902" y="4552485"/>
              <a:ext cx="550481" cy="769441"/>
            </a:xfrm>
            <a:prstGeom prst="rect">
              <a:avLst/>
            </a:prstGeom>
            <a:noFill/>
          </p:spPr>
          <p:txBody>
            <a:bodyPr wrap="square" rtlCol="0">
              <a:spAutoFit/>
            </a:bodyPr>
            <a:lstStyle/>
            <a:p>
              <a:pPr algn="just"/>
              <a:r>
                <a:rPr lang="en-US" sz="4400" b="1">
                  <a:ln w="317500">
                    <a:solidFill>
                      <a:srgbClr val="FFFFCC"/>
                    </a:solidFill>
                  </a:ln>
                  <a:solidFill>
                    <a:srgbClr val="FF5050"/>
                  </a:solidFill>
                  <a:latin typeface="Cambria" panose="02040503050406030204" pitchFamily="18" charset="0"/>
                  <a:ea typeface="Cambria" panose="02040503050406030204" pitchFamily="18" charset="0"/>
                </a:rPr>
                <a:t>1</a:t>
              </a:r>
              <a:endParaRPr lang="vi-VN" sz="4400" b="1" dirty="0">
                <a:ln w="317500">
                  <a:solidFill>
                    <a:srgbClr val="FFFFCC"/>
                  </a:solidFill>
                </a:ln>
                <a:solidFill>
                  <a:srgbClr val="FF5050"/>
                </a:solidFill>
                <a:latin typeface="Cambria" panose="02040503050406030204" pitchFamily="18" charset="0"/>
                <a:ea typeface="Cambria" panose="02040503050406030204" pitchFamily="18" charset="0"/>
              </a:endParaRPr>
            </a:p>
          </p:txBody>
        </p:sp>
        <p:sp>
          <p:nvSpPr>
            <p:cNvPr id="11" name="TextBox 9">
              <a:extLst>
                <a:ext uri="{FF2B5EF4-FFF2-40B4-BE49-F238E27FC236}">
                  <a16:creationId xmlns:a16="http://schemas.microsoft.com/office/drawing/2014/main" id="{76C0D0C4-0790-0E96-AAA1-806CD5C308C2}"/>
                </a:ext>
              </a:extLst>
            </p:cNvPr>
            <p:cNvSpPr txBox="1"/>
            <p:nvPr/>
          </p:nvSpPr>
          <p:spPr>
            <a:xfrm rot="21418226">
              <a:off x="5748902" y="4552484"/>
              <a:ext cx="550481" cy="769441"/>
            </a:xfrm>
            <a:prstGeom prst="rect">
              <a:avLst/>
            </a:prstGeom>
            <a:noFill/>
          </p:spPr>
          <p:txBody>
            <a:bodyPr wrap="square" rtlCol="0">
              <a:spAutoFit/>
            </a:bodyPr>
            <a:lstStyle/>
            <a:p>
              <a:pPr algn="just"/>
              <a:r>
                <a:rPr lang="en-US" sz="4400" b="1">
                  <a:solidFill>
                    <a:srgbClr val="FF5050"/>
                  </a:solidFill>
                  <a:latin typeface="Cambria" panose="02040503050406030204" pitchFamily="18" charset="0"/>
                  <a:ea typeface="Cambria" panose="02040503050406030204" pitchFamily="18" charset="0"/>
                </a:rPr>
                <a:t>1</a:t>
              </a:r>
              <a:endParaRPr lang="vi-VN" sz="4400" b="1" dirty="0">
                <a:solidFill>
                  <a:srgbClr val="FF5050"/>
                </a:solidFill>
                <a:latin typeface="Cambria" panose="02040503050406030204" pitchFamily="18" charset="0"/>
                <a:ea typeface="Cambria" panose="02040503050406030204" pitchFamily="18" charset="0"/>
              </a:endParaRPr>
            </a:p>
          </p:txBody>
        </p:sp>
      </p:grpSp>
      <p:sp>
        <p:nvSpPr>
          <p:cNvPr id="12" name="Hộp Văn bản 55">
            <a:extLst>
              <a:ext uri="{FF2B5EF4-FFF2-40B4-BE49-F238E27FC236}">
                <a16:creationId xmlns:a16="http://schemas.microsoft.com/office/drawing/2014/main" id="{527B9017-FA6B-37B8-ABA6-6687F2358DFB}"/>
              </a:ext>
            </a:extLst>
          </p:cNvPr>
          <p:cNvSpPr txBox="1"/>
          <p:nvPr/>
        </p:nvSpPr>
        <p:spPr>
          <a:xfrm>
            <a:off x="1162549" y="1536908"/>
            <a:ext cx="10628569" cy="1015663"/>
          </a:xfrm>
          <a:prstGeom prst="rect">
            <a:avLst/>
          </a:prstGeom>
          <a:noFill/>
        </p:spPr>
        <p:txBody>
          <a:bodyPr wrap="square">
            <a:spAutoFit/>
          </a:bodyPr>
          <a:lstStyle/>
          <a:p>
            <a:pPr algn="just"/>
            <a:r>
              <a:rPr lang="vi-VN" sz="3000" dirty="0">
                <a:latin typeface="Cambria" panose="02040503050406030204" pitchFamily="18" charset="0"/>
                <a:ea typeface="Cambria" panose="02040503050406030204" pitchFamily="18" charset="0"/>
                <a:cs typeface="Calibri" panose="020F0502020204030204" pitchFamily="34" charset="0"/>
              </a:rPr>
              <a:t>Đoạn mở đầu bài đọc giới thiệu những gì về thầy giáo Chu Văn An?</a:t>
            </a:r>
            <a:endParaRPr lang="en-US" sz="3000" dirty="0">
              <a:latin typeface="Cambria" panose="02040503050406030204" pitchFamily="18" charset="0"/>
              <a:ea typeface="Cambria" panose="02040503050406030204" pitchFamily="18" charset="0"/>
            </a:endParaRPr>
          </a:p>
        </p:txBody>
      </p:sp>
      <p:grpSp>
        <p:nvGrpSpPr>
          <p:cNvPr id="13" name="Group 7">
            <a:extLst>
              <a:ext uri="{FF2B5EF4-FFF2-40B4-BE49-F238E27FC236}">
                <a16:creationId xmlns:a16="http://schemas.microsoft.com/office/drawing/2014/main" id="{7BF98442-AE4F-BE12-CF54-EF27C1E1B92E}"/>
              </a:ext>
            </a:extLst>
          </p:cNvPr>
          <p:cNvGrpSpPr/>
          <p:nvPr/>
        </p:nvGrpSpPr>
        <p:grpSpPr>
          <a:xfrm>
            <a:off x="606176" y="2303359"/>
            <a:ext cx="556373" cy="718849"/>
            <a:chOff x="5743010" y="4572299"/>
            <a:chExt cx="556373" cy="718849"/>
          </a:xfrm>
        </p:grpSpPr>
        <p:sp>
          <p:nvSpPr>
            <p:cNvPr id="14" name="TextBox 8">
              <a:extLst>
                <a:ext uri="{FF2B5EF4-FFF2-40B4-BE49-F238E27FC236}">
                  <a16:creationId xmlns:a16="http://schemas.microsoft.com/office/drawing/2014/main" id="{7DF8796C-DC74-4EA8-7E36-8C50EF226527}"/>
                </a:ext>
              </a:extLst>
            </p:cNvPr>
            <p:cNvSpPr txBox="1"/>
            <p:nvPr/>
          </p:nvSpPr>
          <p:spPr>
            <a:xfrm rot="21418226">
              <a:off x="5748902" y="4583262"/>
              <a:ext cx="550481" cy="707886"/>
            </a:xfrm>
            <a:prstGeom prst="rect">
              <a:avLst/>
            </a:prstGeom>
            <a:noFill/>
          </p:spPr>
          <p:txBody>
            <a:bodyPr wrap="square" rtlCol="0">
              <a:spAutoFit/>
            </a:bodyPr>
            <a:lstStyle/>
            <a:p>
              <a:pPr algn="just"/>
              <a:r>
                <a:rPr lang="en-US" sz="4000" b="1">
                  <a:ln w="317500">
                    <a:solidFill>
                      <a:srgbClr val="FFFFCC"/>
                    </a:solidFill>
                  </a:ln>
                  <a:solidFill>
                    <a:srgbClr val="FF5050"/>
                  </a:solidFill>
                  <a:latin typeface="Cambria" panose="02040503050406030204" pitchFamily="18" charset="0"/>
                  <a:ea typeface="Cambria" panose="02040503050406030204" pitchFamily="18" charset="0"/>
                </a:rPr>
                <a:t>2</a:t>
              </a:r>
              <a:endParaRPr lang="vi-VN" sz="4000" b="1" dirty="0">
                <a:ln w="317500">
                  <a:solidFill>
                    <a:srgbClr val="FFFFCC"/>
                  </a:solidFill>
                </a:ln>
                <a:solidFill>
                  <a:srgbClr val="FF5050"/>
                </a:solidFill>
                <a:latin typeface="Cambria" panose="02040503050406030204" pitchFamily="18" charset="0"/>
                <a:ea typeface="Cambria" panose="02040503050406030204" pitchFamily="18" charset="0"/>
              </a:endParaRPr>
            </a:p>
          </p:txBody>
        </p:sp>
        <p:sp>
          <p:nvSpPr>
            <p:cNvPr id="15" name="TextBox 9">
              <a:extLst>
                <a:ext uri="{FF2B5EF4-FFF2-40B4-BE49-F238E27FC236}">
                  <a16:creationId xmlns:a16="http://schemas.microsoft.com/office/drawing/2014/main" id="{37881FFC-6A98-A987-2ACA-BBE3DBAD7278}"/>
                </a:ext>
              </a:extLst>
            </p:cNvPr>
            <p:cNvSpPr txBox="1"/>
            <p:nvPr/>
          </p:nvSpPr>
          <p:spPr>
            <a:xfrm rot="21418226">
              <a:off x="5743010" y="4572299"/>
              <a:ext cx="550481" cy="707886"/>
            </a:xfrm>
            <a:prstGeom prst="rect">
              <a:avLst/>
            </a:prstGeom>
            <a:noFill/>
          </p:spPr>
          <p:txBody>
            <a:bodyPr wrap="square" rtlCol="0">
              <a:spAutoFit/>
            </a:bodyPr>
            <a:lstStyle/>
            <a:p>
              <a:pPr algn="just"/>
              <a:r>
                <a:rPr lang="en-US" sz="4000" b="1">
                  <a:solidFill>
                    <a:srgbClr val="FF5050"/>
                  </a:solidFill>
                  <a:latin typeface="Cambria" panose="02040503050406030204" pitchFamily="18" charset="0"/>
                  <a:ea typeface="Cambria" panose="02040503050406030204" pitchFamily="18" charset="0"/>
                </a:rPr>
                <a:t>2</a:t>
              </a:r>
              <a:endParaRPr lang="vi-VN" sz="4000" b="1" dirty="0">
                <a:solidFill>
                  <a:srgbClr val="FF5050"/>
                </a:solidFill>
                <a:latin typeface="Cambria" panose="02040503050406030204" pitchFamily="18" charset="0"/>
                <a:ea typeface="Cambria" panose="02040503050406030204" pitchFamily="18" charset="0"/>
              </a:endParaRPr>
            </a:p>
          </p:txBody>
        </p:sp>
      </p:grpSp>
      <p:sp>
        <p:nvSpPr>
          <p:cNvPr id="16" name="Hộp Văn bản 59">
            <a:extLst>
              <a:ext uri="{FF2B5EF4-FFF2-40B4-BE49-F238E27FC236}">
                <a16:creationId xmlns:a16="http://schemas.microsoft.com/office/drawing/2014/main" id="{6AA6CF57-3881-12BD-DD10-2325154FD77F}"/>
              </a:ext>
            </a:extLst>
          </p:cNvPr>
          <p:cNvSpPr txBox="1"/>
          <p:nvPr/>
        </p:nvSpPr>
        <p:spPr>
          <a:xfrm>
            <a:off x="1140169" y="2388003"/>
            <a:ext cx="10784101" cy="1015663"/>
          </a:xfrm>
          <a:prstGeom prst="rect">
            <a:avLst/>
          </a:prstGeom>
          <a:noFill/>
        </p:spPr>
        <p:txBody>
          <a:bodyPr wrap="square">
            <a:spAutoFit/>
          </a:bodyPr>
          <a:lstStyle/>
          <a:p>
            <a:pPr algn="just"/>
            <a:r>
              <a:rPr lang="vi-VN" sz="3000" dirty="0">
                <a:latin typeface="Cambria" panose="02040503050406030204" pitchFamily="18" charset="0"/>
                <a:ea typeface="Cambria" panose="02040503050406030204" pitchFamily="18" charset="0"/>
                <a:cs typeface="Calibri" panose="020F0502020204030204" pitchFamily="34" charset="0"/>
              </a:rPr>
              <a:t>Tìm những chi tiết cho thấy các môn sinh rất kính trọng cụ giáo Chu.</a:t>
            </a:r>
            <a:endParaRPr lang="en-US" sz="3000" dirty="0">
              <a:latin typeface="Cambria" panose="02040503050406030204" pitchFamily="18" charset="0"/>
              <a:ea typeface="Cambria" panose="02040503050406030204" pitchFamily="18" charset="0"/>
            </a:endParaRPr>
          </a:p>
        </p:txBody>
      </p:sp>
      <p:grpSp>
        <p:nvGrpSpPr>
          <p:cNvPr id="17" name="Group 7">
            <a:extLst>
              <a:ext uri="{FF2B5EF4-FFF2-40B4-BE49-F238E27FC236}">
                <a16:creationId xmlns:a16="http://schemas.microsoft.com/office/drawing/2014/main" id="{0CE6906A-38F3-4783-38CC-02779E25EDA9}"/>
              </a:ext>
            </a:extLst>
          </p:cNvPr>
          <p:cNvGrpSpPr/>
          <p:nvPr/>
        </p:nvGrpSpPr>
        <p:grpSpPr>
          <a:xfrm>
            <a:off x="561109" y="3335698"/>
            <a:ext cx="615608" cy="731116"/>
            <a:chOff x="5748902" y="4560032"/>
            <a:chExt cx="615608" cy="731116"/>
          </a:xfrm>
        </p:grpSpPr>
        <p:sp>
          <p:nvSpPr>
            <p:cNvPr id="18" name="TextBox 8">
              <a:extLst>
                <a:ext uri="{FF2B5EF4-FFF2-40B4-BE49-F238E27FC236}">
                  <a16:creationId xmlns:a16="http://schemas.microsoft.com/office/drawing/2014/main" id="{EB7A93C0-1816-73CD-74A9-32E383910E27}"/>
                </a:ext>
              </a:extLst>
            </p:cNvPr>
            <p:cNvSpPr txBox="1"/>
            <p:nvPr/>
          </p:nvSpPr>
          <p:spPr>
            <a:xfrm rot="21418226">
              <a:off x="5748902" y="4583262"/>
              <a:ext cx="550481" cy="707886"/>
            </a:xfrm>
            <a:prstGeom prst="rect">
              <a:avLst/>
            </a:prstGeom>
            <a:noFill/>
          </p:spPr>
          <p:txBody>
            <a:bodyPr wrap="square" rtlCol="0">
              <a:spAutoFit/>
            </a:bodyPr>
            <a:lstStyle/>
            <a:p>
              <a:pPr algn="just"/>
              <a:r>
                <a:rPr lang="en-US" sz="4000" b="1">
                  <a:ln w="317500">
                    <a:solidFill>
                      <a:srgbClr val="FFFFCC"/>
                    </a:solidFill>
                  </a:ln>
                  <a:solidFill>
                    <a:srgbClr val="FF5050"/>
                  </a:solidFill>
                  <a:latin typeface="Cambria" panose="02040503050406030204" pitchFamily="18" charset="0"/>
                  <a:ea typeface="Cambria" panose="02040503050406030204" pitchFamily="18" charset="0"/>
                </a:rPr>
                <a:t>3</a:t>
              </a:r>
              <a:endParaRPr lang="vi-VN" sz="4000" b="1" dirty="0">
                <a:ln w="317500">
                  <a:solidFill>
                    <a:srgbClr val="FFFFCC"/>
                  </a:solidFill>
                </a:ln>
                <a:solidFill>
                  <a:srgbClr val="FF5050"/>
                </a:solidFill>
                <a:latin typeface="Cambria" panose="02040503050406030204" pitchFamily="18" charset="0"/>
                <a:ea typeface="Cambria" panose="02040503050406030204" pitchFamily="18" charset="0"/>
              </a:endParaRPr>
            </a:p>
          </p:txBody>
        </p:sp>
        <p:sp>
          <p:nvSpPr>
            <p:cNvPr id="19" name="TextBox 9">
              <a:extLst>
                <a:ext uri="{FF2B5EF4-FFF2-40B4-BE49-F238E27FC236}">
                  <a16:creationId xmlns:a16="http://schemas.microsoft.com/office/drawing/2014/main" id="{20530628-7B28-4928-AF95-22F9B174AE54}"/>
                </a:ext>
              </a:extLst>
            </p:cNvPr>
            <p:cNvSpPr txBox="1"/>
            <p:nvPr/>
          </p:nvSpPr>
          <p:spPr>
            <a:xfrm rot="21418226">
              <a:off x="5760281" y="4560032"/>
              <a:ext cx="604229" cy="707886"/>
            </a:xfrm>
            <a:prstGeom prst="rect">
              <a:avLst/>
            </a:prstGeom>
            <a:noFill/>
          </p:spPr>
          <p:txBody>
            <a:bodyPr wrap="square" rtlCol="0">
              <a:spAutoFit/>
            </a:bodyPr>
            <a:lstStyle/>
            <a:p>
              <a:pPr algn="just"/>
              <a:r>
                <a:rPr lang="en-US" sz="4000" b="1">
                  <a:solidFill>
                    <a:srgbClr val="FF5050"/>
                  </a:solidFill>
                  <a:latin typeface="Cambria" panose="02040503050406030204" pitchFamily="18" charset="0"/>
                  <a:ea typeface="Cambria" panose="02040503050406030204" pitchFamily="18" charset="0"/>
                </a:rPr>
                <a:t>3</a:t>
              </a:r>
              <a:endParaRPr lang="vi-VN" sz="4000" b="1" dirty="0">
                <a:solidFill>
                  <a:srgbClr val="FF5050"/>
                </a:solidFill>
                <a:latin typeface="Cambria" panose="02040503050406030204" pitchFamily="18" charset="0"/>
                <a:ea typeface="Cambria" panose="02040503050406030204" pitchFamily="18" charset="0"/>
              </a:endParaRPr>
            </a:p>
          </p:txBody>
        </p:sp>
      </p:grpSp>
      <p:sp>
        <p:nvSpPr>
          <p:cNvPr id="20" name="Hộp Văn bản 63">
            <a:extLst>
              <a:ext uri="{FF2B5EF4-FFF2-40B4-BE49-F238E27FC236}">
                <a16:creationId xmlns:a16="http://schemas.microsoft.com/office/drawing/2014/main" id="{848AB968-5920-39E9-3F69-28D3E005A3C2}"/>
              </a:ext>
            </a:extLst>
          </p:cNvPr>
          <p:cNvSpPr txBox="1"/>
          <p:nvPr/>
        </p:nvSpPr>
        <p:spPr>
          <a:xfrm>
            <a:off x="1206418" y="3282949"/>
            <a:ext cx="10673114" cy="1015663"/>
          </a:xfrm>
          <a:prstGeom prst="rect">
            <a:avLst/>
          </a:prstGeom>
          <a:noFill/>
        </p:spPr>
        <p:txBody>
          <a:bodyPr wrap="square">
            <a:spAutoFit/>
          </a:bodyPr>
          <a:lstStyle/>
          <a:p>
            <a:pPr algn="just"/>
            <a:r>
              <a:rPr lang="vi-VN" sz="3000" dirty="0">
                <a:latin typeface="Cambria" panose="02040503050406030204" pitchFamily="18" charset="0"/>
                <a:ea typeface="Cambria" panose="02040503050406030204" pitchFamily="18" charset="0"/>
                <a:cs typeface="Calibri" panose="020F0502020204030204" pitchFamily="34" charset="0"/>
              </a:rPr>
              <a:t>Hình ảnh cụ giáo Chu dẫn theo các môn sinh tới thăm người thầy dạy vỡ lòng của cụ nói lên điều gì?</a:t>
            </a:r>
            <a:endParaRPr lang="en-US" sz="3000" dirty="0">
              <a:latin typeface="Cambria" panose="02040503050406030204" pitchFamily="18" charset="0"/>
              <a:ea typeface="Cambria" panose="02040503050406030204" pitchFamily="18" charset="0"/>
            </a:endParaRPr>
          </a:p>
        </p:txBody>
      </p:sp>
      <p:grpSp>
        <p:nvGrpSpPr>
          <p:cNvPr id="21" name="Group 7">
            <a:extLst>
              <a:ext uri="{FF2B5EF4-FFF2-40B4-BE49-F238E27FC236}">
                <a16:creationId xmlns:a16="http://schemas.microsoft.com/office/drawing/2014/main" id="{7A8D4844-B354-45A6-1773-A02466817CD7}"/>
              </a:ext>
            </a:extLst>
          </p:cNvPr>
          <p:cNvGrpSpPr/>
          <p:nvPr/>
        </p:nvGrpSpPr>
        <p:grpSpPr>
          <a:xfrm>
            <a:off x="554203" y="4225582"/>
            <a:ext cx="604229" cy="727130"/>
            <a:chOff x="5734161" y="4583262"/>
            <a:chExt cx="604229" cy="727130"/>
          </a:xfrm>
        </p:grpSpPr>
        <p:sp>
          <p:nvSpPr>
            <p:cNvPr id="22" name="TextBox 8">
              <a:extLst>
                <a:ext uri="{FF2B5EF4-FFF2-40B4-BE49-F238E27FC236}">
                  <a16:creationId xmlns:a16="http://schemas.microsoft.com/office/drawing/2014/main" id="{16B88CAB-8927-36C6-19A8-94B5B86166D9}"/>
                </a:ext>
              </a:extLst>
            </p:cNvPr>
            <p:cNvSpPr txBox="1"/>
            <p:nvPr/>
          </p:nvSpPr>
          <p:spPr>
            <a:xfrm rot="21418226">
              <a:off x="5748902" y="4583262"/>
              <a:ext cx="550481" cy="707886"/>
            </a:xfrm>
            <a:prstGeom prst="rect">
              <a:avLst/>
            </a:prstGeom>
            <a:noFill/>
          </p:spPr>
          <p:txBody>
            <a:bodyPr wrap="square" rtlCol="0">
              <a:spAutoFit/>
            </a:bodyPr>
            <a:lstStyle/>
            <a:p>
              <a:pPr algn="just"/>
              <a:r>
                <a:rPr lang="en-US" sz="4000" b="1">
                  <a:ln w="317500">
                    <a:solidFill>
                      <a:srgbClr val="FFFFCC"/>
                    </a:solidFill>
                  </a:ln>
                  <a:solidFill>
                    <a:srgbClr val="FF5050"/>
                  </a:solidFill>
                  <a:latin typeface="Cambria" panose="02040503050406030204" pitchFamily="18" charset="0"/>
                  <a:ea typeface="Cambria" panose="02040503050406030204" pitchFamily="18" charset="0"/>
                </a:rPr>
                <a:t>4</a:t>
              </a:r>
              <a:endParaRPr lang="vi-VN" sz="4000" b="1" dirty="0">
                <a:ln w="317500">
                  <a:solidFill>
                    <a:srgbClr val="FFFFCC"/>
                  </a:solidFill>
                </a:ln>
                <a:solidFill>
                  <a:srgbClr val="FF5050"/>
                </a:solidFill>
                <a:latin typeface="Cambria" panose="02040503050406030204" pitchFamily="18" charset="0"/>
                <a:ea typeface="Cambria" panose="02040503050406030204" pitchFamily="18" charset="0"/>
              </a:endParaRPr>
            </a:p>
          </p:txBody>
        </p:sp>
        <p:sp>
          <p:nvSpPr>
            <p:cNvPr id="23" name="TextBox 9">
              <a:extLst>
                <a:ext uri="{FF2B5EF4-FFF2-40B4-BE49-F238E27FC236}">
                  <a16:creationId xmlns:a16="http://schemas.microsoft.com/office/drawing/2014/main" id="{7775CD5B-623D-36A0-D0AB-A54D200AA7B3}"/>
                </a:ext>
              </a:extLst>
            </p:cNvPr>
            <p:cNvSpPr txBox="1"/>
            <p:nvPr/>
          </p:nvSpPr>
          <p:spPr>
            <a:xfrm rot="21418226">
              <a:off x="5734161" y="4602506"/>
              <a:ext cx="604229" cy="707886"/>
            </a:xfrm>
            <a:prstGeom prst="rect">
              <a:avLst/>
            </a:prstGeom>
            <a:noFill/>
          </p:spPr>
          <p:txBody>
            <a:bodyPr wrap="square" rtlCol="0">
              <a:spAutoFit/>
            </a:bodyPr>
            <a:lstStyle/>
            <a:p>
              <a:pPr algn="just"/>
              <a:r>
                <a:rPr lang="en-US" sz="4000" b="1" dirty="0">
                  <a:solidFill>
                    <a:srgbClr val="FF5050"/>
                  </a:solidFill>
                  <a:latin typeface="Cambria" panose="02040503050406030204" pitchFamily="18" charset="0"/>
                  <a:ea typeface="Cambria" panose="02040503050406030204" pitchFamily="18" charset="0"/>
                </a:rPr>
                <a:t>4</a:t>
              </a:r>
              <a:endParaRPr lang="vi-VN" sz="4000" b="1" dirty="0">
                <a:solidFill>
                  <a:srgbClr val="FF5050"/>
                </a:solidFill>
                <a:latin typeface="Cambria" panose="02040503050406030204" pitchFamily="18" charset="0"/>
                <a:ea typeface="Cambria" panose="02040503050406030204" pitchFamily="18" charset="0"/>
              </a:endParaRPr>
            </a:p>
          </p:txBody>
        </p:sp>
      </p:grpSp>
      <p:sp>
        <p:nvSpPr>
          <p:cNvPr id="24" name="Hộp Văn bản 67">
            <a:extLst>
              <a:ext uri="{FF2B5EF4-FFF2-40B4-BE49-F238E27FC236}">
                <a16:creationId xmlns:a16="http://schemas.microsoft.com/office/drawing/2014/main" id="{9E4739A3-C481-9146-2988-43B30180A9DA}"/>
              </a:ext>
            </a:extLst>
          </p:cNvPr>
          <p:cNvSpPr txBox="1"/>
          <p:nvPr/>
        </p:nvSpPr>
        <p:spPr>
          <a:xfrm>
            <a:off x="1208369" y="4321770"/>
            <a:ext cx="10473578" cy="1015663"/>
          </a:xfrm>
          <a:prstGeom prst="rect">
            <a:avLst/>
          </a:prstGeom>
          <a:noFill/>
        </p:spPr>
        <p:txBody>
          <a:bodyPr wrap="square">
            <a:spAutoFit/>
          </a:bodyPr>
          <a:lstStyle/>
          <a:p>
            <a:pPr algn="just"/>
            <a:r>
              <a:rPr lang="vi-VN" sz="3000" dirty="0">
                <a:latin typeface="Cambria" panose="02040503050406030204" pitchFamily="18" charset="0"/>
                <a:ea typeface="Cambria" panose="02040503050406030204" pitchFamily="18" charset="0"/>
                <a:cs typeface="Calibri" panose="020F0502020204030204" pitchFamily="34" charset="0"/>
              </a:rPr>
              <a:t>Những hành động nào thể hiện tình cảm của cụ giáo Chu đối với người thầy của mình?</a:t>
            </a:r>
            <a:endParaRPr lang="en-US" sz="3000" dirty="0">
              <a:latin typeface="Cambria" panose="02040503050406030204" pitchFamily="18" charset="0"/>
              <a:ea typeface="Cambria" panose="02040503050406030204" pitchFamily="18" charset="0"/>
            </a:endParaRPr>
          </a:p>
        </p:txBody>
      </p:sp>
      <p:grpSp>
        <p:nvGrpSpPr>
          <p:cNvPr id="25" name="Group 7">
            <a:extLst>
              <a:ext uri="{FF2B5EF4-FFF2-40B4-BE49-F238E27FC236}">
                <a16:creationId xmlns:a16="http://schemas.microsoft.com/office/drawing/2014/main" id="{FD03D8BE-0E5A-4412-82A5-A960F99C839C}"/>
              </a:ext>
            </a:extLst>
          </p:cNvPr>
          <p:cNvGrpSpPr/>
          <p:nvPr/>
        </p:nvGrpSpPr>
        <p:grpSpPr>
          <a:xfrm>
            <a:off x="554203" y="5251192"/>
            <a:ext cx="604229" cy="727130"/>
            <a:chOff x="5734161" y="4583262"/>
            <a:chExt cx="604229" cy="727130"/>
          </a:xfrm>
        </p:grpSpPr>
        <p:sp>
          <p:nvSpPr>
            <p:cNvPr id="26" name="TextBox 8">
              <a:extLst>
                <a:ext uri="{FF2B5EF4-FFF2-40B4-BE49-F238E27FC236}">
                  <a16:creationId xmlns:a16="http://schemas.microsoft.com/office/drawing/2014/main" id="{A7653F9F-14E4-7A5A-BE44-F29589D3BA6C}"/>
                </a:ext>
              </a:extLst>
            </p:cNvPr>
            <p:cNvSpPr txBox="1"/>
            <p:nvPr/>
          </p:nvSpPr>
          <p:spPr>
            <a:xfrm rot="21418226">
              <a:off x="5748902" y="4583262"/>
              <a:ext cx="550481" cy="707886"/>
            </a:xfrm>
            <a:prstGeom prst="rect">
              <a:avLst/>
            </a:prstGeom>
            <a:noFill/>
          </p:spPr>
          <p:txBody>
            <a:bodyPr wrap="square" rtlCol="0">
              <a:spAutoFit/>
            </a:bodyPr>
            <a:lstStyle/>
            <a:p>
              <a:pPr algn="just"/>
              <a:r>
                <a:rPr lang="en-US" sz="4000" b="1">
                  <a:ln w="317500">
                    <a:solidFill>
                      <a:srgbClr val="FFFFCC"/>
                    </a:solidFill>
                  </a:ln>
                  <a:solidFill>
                    <a:srgbClr val="FF5050"/>
                  </a:solidFill>
                  <a:latin typeface="Cambria" panose="02040503050406030204" pitchFamily="18" charset="0"/>
                  <a:ea typeface="Cambria" panose="02040503050406030204" pitchFamily="18" charset="0"/>
                </a:rPr>
                <a:t>4</a:t>
              </a:r>
              <a:endParaRPr lang="vi-VN" sz="4000" b="1" dirty="0">
                <a:ln w="317500">
                  <a:solidFill>
                    <a:srgbClr val="FFFFCC"/>
                  </a:solidFill>
                </a:ln>
                <a:solidFill>
                  <a:srgbClr val="FF5050"/>
                </a:solidFill>
                <a:latin typeface="Cambria" panose="02040503050406030204" pitchFamily="18" charset="0"/>
                <a:ea typeface="Cambria" panose="02040503050406030204" pitchFamily="18" charset="0"/>
              </a:endParaRPr>
            </a:p>
          </p:txBody>
        </p:sp>
        <p:sp>
          <p:nvSpPr>
            <p:cNvPr id="27" name="TextBox 9">
              <a:extLst>
                <a:ext uri="{FF2B5EF4-FFF2-40B4-BE49-F238E27FC236}">
                  <a16:creationId xmlns:a16="http://schemas.microsoft.com/office/drawing/2014/main" id="{9461A89C-F890-94DB-1281-58644B286D62}"/>
                </a:ext>
              </a:extLst>
            </p:cNvPr>
            <p:cNvSpPr txBox="1"/>
            <p:nvPr/>
          </p:nvSpPr>
          <p:spPr>
            <a:xfrm rot="21418226">
              <a:off x="5734161" y="4602506"/>
              <a:ext cx="604229" cy="707886"/>
            </a:xfrm>
            <a:prstGeom prst="rect">
              <a:avLst/>
            </a:prstGeom>
            <a:noFill/>
          </p:spPr>
          <p:txBody>
            <a:bodyPr wrap="square" rtlCol="0">
              <a:spAutoFit/>
            </a:bodyPr>
            <a:lstStyle/>
            <a:p>
              <a:pPr algn="just"/>
              <a:r>
                <a:rPr lang="en-US" sz="4000" b="1" dirty="0">
                  <a:solidFill>
                    <a:srgbClr val="FF5050"/>
                  </a:solidFill>
                  <a:latin typeface="Cambria" panose="02040503050406030204" pitchFamily="18" charset="0"/>
                  <a:ea typeface="Cambria" panose="02040503050406030204" pitchFamily="18" charset="0"/>
                </a:rPr>
                <a:t>5</a:t>
              </a:r>
              <a:endParaRPr lang="vi-VN" sz="4000" b="1" dirty="0">
                <a:solidFill>
                  <a:srgbClr val="FF5050"/>
                </a:solidFill>
                <a:latin typeface="Cambria" panose="02040503050406030204" pitchFamily="18" charset="0"/>
                <a:ea typeface="Cambria" panose="02040503050406030204" pitchFamily="18" charset="0"/>
              </a:endParaRPr>
            </a:p>
          </p:txBody>
        </p:sp>
      </p:grpSp>
      <p:sp>
        <p:nvSpPr>
          <p:cNvPr id="28" name="Hộp Văn bản 67">
            <a:extLst>
              <a:ext uri="{FF2B5EF4-FFF2-40B4-BE49-F238E27FC236}">
                <a16:creationId xmlns:a16="http://schemas.microsoft.com/office/drawing/2014/main" id="{18C50123-CA02-9FD3-438D-5BE1FA9F4084}"/>
              </a:ext>
            </a:extLst>
          </p:cNvPr>
          <p:cNvSpPr txBox="1"/>
          <p:nvPr/>
        </p:nvSpPr>
        <p:spPr>
          <a:xfrm>
            <a:off x="1208369" y="5347380"/>
            <a:ext cx="10473578" cy="553998"/>
          </a:xfrm>
          <a:prstGeom prst="rect">
            <a:avLst/>
          </a:prstGeom>
          <a:noFill/>
        </p:spPr>
        <p:txBody>
          <a:bodyPr wrap="square">
            <a:spAutoFit/>
          </a:bodyPr>
          <a:lstStyle/>
          <a:p>
            <a:pPr algn="just"/>
            <a:r>
              <a:rPr lang="vi-VN" sz="3000" dirty="0">
                <a:latin typeface="Cambria" panose="02040503050406030204" pitchFamily="18" charset="0"/>
                <a:ea typeface="Cambria" panose="02040503050406030204" pitchFamily="18" charset="0"/>
                <a:cs typeface="Calibri" panose="020F0502020204030204" pitchFamily="34" charset="0"/>
              </a:rPr>
              <a:t>Em học được điều gì từ câu chuyện trên?</a:t>
            </a:r>
            <a:endParaRPr lang="en-US"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67683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0" grpId="0"/>
      <p:bldP spid="24"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grpSp>
        <p:nvGrpSpPr>
          <p:cNvPr id="49" name="Group 9">
            <a:extLst>
              <a:ext uri="{FF2B5EF4-FFF2-40B4-BE49-F238E27FC236}">
                <a16:creationId xmlns:a16="http://schemas.microsoft.com/office/drawing/2014/main" id="{E52CD1D4-E1C6-2065-979F-99EE05DBE4B5}"/>
              </a:ext>
            </a:extLst>
          </p:cNvPr>
          <p:cNvGrpSpPr/>
          <p:nvPr/>
        </p:nvGrpSpPr>
        <p:grpSpPr>
          <a:xfrm>
            <a:off x="313733" y="150333"/>
            <a:ext cx="11564534" cy="1521732"/>
            <a:chOff x="204637" y="128514"/>
            <a:chExt cx="11564534" cy="1521732"/>
          </a:xfrm>
        </p:grpSpPr>
        <p:grpSp>
          <p:nvGrpSpPr>
            <p:cNvPr id="50" name="Group 1">
              <a:extLst>
                <a:ext uri="{FF2B5EF4-FFF2-40B4-BE49-F238E27FC236}">
                  <a16:creationId xmlns:a16="http://schemas.microsoft.com/office/drawing/2014/main" id="{E907C988-1C8F-902F-3236-AD8BC92F18D9}"/>
                </a:ext>
              </a:extLst>
            </p:cNvPr>
            <p:cNvGrpSpPr/>
            <p:nvPr/>
          </p:nvGrpSpPr>
          <p:grpSpPr>
            <a:xfrm>
              <a:off x="204637" y="526534"/>
              <a:ext cx="11449298" cy="1123712"/>
              <a:chOff x="1473880" y="926145"/>
              <a:chExt cx="8594697" cy="1123712"/>
            </a:xfrm>
          </p:grpSpPr>
          <p:sp>
            <p:nvSpPr>
              <p:cNvPr id="52" name="TextBox 2">
                <a:extLst>
                  <a:ext uri="{FF2B5EF4-FFF2-40B4-BE49-F238E27FC236}">
                    <a16:creationId xmlns:a16="http://schemas.microsoft.com/office/drawing/2014/main" id="{72205CA9-2ACA-7BAE-5792-A4C572C9768B}"/>
                  </a:ext>
                </a:extLst>
              </p:cNvPr>
              <p:cNvSpPr txBox="1"/>
              <p:nvPr/>
            </p:nvSpPr>
            <p:spPr>
              <a:xfrm>
                <a:off x="1861906" y="926145"/>
                <a:ext cx="8206671" cy="1123712"/>
              </a:xfrm>
              <a:prstGeom prst="roundRect">
                <a:avLst/>
              </a:prstGeom>
              <a:solidFill>
                <a:srgbClr val="E0FFC1"/>
              </a:solidFill>
              <a:ln w="38100">
                <a:solidFill>
                  <a:srgbClr val="00B050"/>
                </a:solidFill>
              </a:ln>
            </p:spPr>
            <p:txBody>
              <a:bodyPr wrap="square" rtlCol="0">
                <a:spAutoFit/>
              </a:bodyPr>
              <a:lstStyle/>
              <a:p>
                <a:pPr algn="just"/>
                <a:r>
                  <a:rPr lang="en-US" sz="4000" b="1">
                    <a:ea typeface="Roboto" panose="02000000000000000000" pitchFamily="2" charset="0"/>
                  </a:rPr>
                  <a:t>  </a:t>
                </a:r>
                <a:r>
                  <a:rPr lang="en-US" sz="6000" b="1">
                    <a:ea typeface="Roboto" panose="02000000000000000000" pitchFamily="2" charset="0"/>
                  </a:rPr>
                  <a:t>Nội dung chính của bài đọc là gì?</a:t>
                </a:r>
                <a:endParaRPr lang="en-US" sz="4000" b="1" dirty="0">
                  <a:ea typeface="Roboto" panose="02000000000000000000" pitchFamily="2" charset="0"/>
                </a:endParaRPr>
              </a:p>
            </p:txBody>
          </p:sp>
          <p:pic>
            <p:nvPicPr>
              <p:cNvPr id="53" name="Picture 4">
                <a:extLst>
                  <a:ext uri="{FF2B5EF4-FFF2-40B4-BE49-F238E27FC236}">
                    <a16:creationId xmlns:a16="http://schemas.microsoft.com/office/drawing/2014/main" id="{5D581B0A-D790-EC26-BC51-553A8535C50D}"/>
                  </a:ext>
                </a:extLst>
              </p:cNvPr>
              <p:cNvPicPr>
                <a:picLocks noChangeAspect="1"/>
              </p:cNvPicPr>
              <p:nvPr/>
            </p:nvPicPr>
            <p:blipFill>
              <a:blip r:embed="rId5"/>
              <a:stretch>
                <a:fillRect/>
              </a:stretch>
            </p:blipFill>
            <p:spPr>
              <a:xfrm>
                <a:off x="1473880" y="1136676"/>
                <a:ext cx="666270" cy="802640"/>
              </a:xfrm>
              <a:prstGeom prst="rect">
                <a:avLst/>
              </a:prstGeom>
            </p:spPr>
          </p:pic>
        </p:grpSp>
        <p:pic>
          <p:nvPicPr>
            <p:cNvPr id="51" name="Picture 2">
              <a:extLst>
                <a:ext uri="{FF2B5EF4-FFF2-40B4-BE49-F238E27FC236}">
                  <a16:creationId xmlns:a16="http://schemas.microsoft.com/office/drawing/2014/main" id="{4DFF6CDF-7DD1-DA07-DE41-C268260CEC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909909" y="128514"/>
              <a:ext cx="1859262" cy="604260"/>
            </a:xfrm>
            <a:prstGeom prst="rect">
              <a:avLst/>
            </a:prstGeom>
          </p:spPr>
        </p:pic>
      </p:grpSp>
      <p:sp>
        <p:nvSpPr>
          <p:cNvPr id="54" name="Rectangle: Rounded Corners 17">
            <a:extLst>
              <a:ext uri="{FF2B5EF4-FFF2-40B4-BE49-F238E27FC236}">
                <a16:creationId xmlns:a16="http://schemas.microsoft.com/office/drawing/2014/main" id="{65CA04B9-4903-750C-C572-ED54418D987E}"/>
              </a:ext>
            </a:extLst>
          </p:cNvPr>
          <p:cNvSpPr/>
          <p:nvPr/>
        </p:nvSpPr>
        <p:spPr>
          <a:xfrm>
            <a:off x="830636" y="2070085"/>
            <a:ext cx="10742665" cy="4231861"/>
          </a:xfrm>
          <a:prstGeom prst="roundRect">
            <a:avLst/>
          </a:prstGeom>
          <a:solidFill>
            <a:srgbClr val="FFFFCC"/>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a:solidFill>
                  <a:srgbClr val="FF0066"/>
                </a:solidFill>
                <a:latin typeface="Calibri" panose="020F0502020204030204" pitchFamily="34" charset="0"/>
                <a:cs typeface="Calibri" panose="020F0502020204030204" pitchFamily="34" charset="0"/>
              </a:rPr>
              <a:t>   </a:t>
            </a:r>
            <a:r>
              <a:rPr lang="vi-VN" sz="3600" b="1" dirty="0">
                <a:solidFill>
                  <a:srgbClr val="FF0066"/>
                </a:solidFill>
                <a:latin typeface="Calibri" panose="020F0502020204030204" pitchFamily="34" charset="0"/>
                <a:cs typeface="Calibri" panose="020F0502020204030204" pitchFamily="34" charset="0"/>
              </a:rPr>
              <a:t>Chu Văn An là một người thầy mẫu mực của nhiều thế hệ học trò. Ông đã dạy học trò biết trân trọng và nhớ ơn những người đã dạy mình. Vì thế, ông đã được các thế hệ học trò yêu mến, kính trọng và là tấm gương để các thế hệ học trò noi theo. Ông thực sự là người thầy của muôn đời.</a:t>
            </a:r>
          </a:p>
        </p:txBody>
      </p:sp>
    </p:spTree>
    <p:extLst>
      <p:ext uri="{BB962C8B-B14F-4D97-AF65-F5344CB8AC3E}">
        <p14:creationId xmlns:p14="http://schemas.microsoft.com/office/powerpoint/2010/main" val="24637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9"/>
                                        </p:tgtEl>
                                      </p:cBhvr>
                                    </p:animEffect>
                                    <p:animScale>
                                      <p:cBhvr>
                                        <p:cTn id="7" dur="250" autoRev="1" fill="hold"/>
                                        <p:tgtEl>
                                          <p:spTgt spid="49"/>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strips(downRight)">
                                      <p:cBhvr>
                                        <p:cTn id="12" dur="500"/>
                                        <p:tgtEl>
                                          <p:spTgt spid="5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6" name="Hình ảnh 35" descr="Ảnh có chứa hình vẽ, minh họa, hoạt hình Nhật Bản, Mặt người&#10;&#10;Mô tả được tạo tự động">
            <a:extLst>
              <a:ext uri="{FF2B5EF4-FFF2-40B4-BE49-F238E27FC236}">
                <a16:creationId xmlns:a16="http://schemas.microsoft.com/office/drawing/2014/main" id="{4D85FF80-938A-60F4-9491-C57DDE3E9AE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800" b="99700" l="10000" r="91550">
                        <a14:foregroundMark x1="59550" y1="8800" x2="59550" y2="8800"/>
                        <a14:foregroundMark x1="50350" y1="78150" x2="50350" y2="78150"/>
                        <a14:foregroundMark x1="38850" y1="51700" x2="64900" y2="91100"/>
                        <a14:foregroundMark x1="85200" y1="84500" x2="84200" y2="92050"/>
                        <a14:foregroundMark x1="84200" y1="92050" x2="73700" y2="97750"/>
                        <a14:foregroundMark x1="73700" y1="97750" x2="49100" y2="93050"/>
                        <a14:foregroundMark x1="49100" y1="93050" x2="37300" y2="85150"/>
                        <a14:foregroundMark x1="37300" y1="85150" x2="65300" y2="78050"/>
                        <a14:foregroundMark x1="65300" y1="78050" x2="48800" y2="98350"/>
                        <a14:foregroundMark x1="48800" y1="98350" x2="46850" y2="83100"/>
                        <a14:foregroundMark x1="46850" y1="83100" x2="37800" y2="83700"/>
                        <a14:foregroundMark x1="37800" y1="83700" x2="54450" y2="81650"/>
                        <a14:foregroundMark x1="54450" y1="81650" x2="55050" y2="82650"/>
                        <a14:foregroundMark x1="24300" y1="89250" x2="22050" y2="99700"/>
                        <a14:foregroundMark x1="91550" y1="72400" x2="91550" y2="72400"/>
                      </a14:backgroundRemoval>
                    </a14:imgEffect>
                  </a14:imgLayer>
                </a14:imgProps>
              </a:ext>
              <a:ext uri="{28A0092B-C50C-407E-A947-70E740481C1C}">
                <a14:useLocalDpi xmlns:a14="http://schemas.microsoft.com/office/drawing/2010/main" val="0"/>
              </a:ext>
            </a:extLst>
          </a:blip>
          <a:stretch>
            <a:fillRect/>
          </a:stretch>
        </p:blipFill>
        <p:spPr>
          <a:xfrm>
            <a:off x="3953122" y="2572246"/>
            <a:ext cx="4285754" cy="4285754"/>
          </a:xfrm>
          <a:prstGeom prst="rect">
            <a:avLst/>
          </a:prstGeom>
        </p:spPr>
      </p:pic>
      <p:pic>
        <p:nvPicPr>
          <p:cNvPr id="8" name="Picture 7">
            <a:extLst>
              <a:ext uri="{FF2B5EF4-FFF2-40B4-BE49-F238E27FC236}">
                <a16:creationId xmlns:a16="http://schemas.microsoft.com/office/drawing/2014/main" id="{3F1586BC-2C4A-CC9D-1DFB-8FD814B95D2A}"/>
              </a:ext>
            </a:extLst>
          </p:cNvPr>
          <p:cNvPicPr>
            <a:picLocks noChangeAspect="1"/>
          </p:cNvPicPr>
          <p:nvPr/>
        </p:nvPicPr>
        <p:blipFill>
          <a:blip r:embed="rId5"/>
          <a:stretch>
            <a:fillRect/>
          </a:stretch>
        </p:blipFill>
        <p:spPr>
          <a:xfrm>
            <a:off x="1042203" y="475210"/>
            <a:ext cx="10601863" cy="4523624"/>
          </a:xfrm>
          <a:prstGeom prst="rect">
            <a:avLst/>
          </a:prstGeom>
        </p:spPr>
      </p:pic>
    </p:spTree>
    <p:extLst>
      <p:ext uri="{BB962C8B-B14F-4D97-AF65-F5344CB8AC3E}">
        <p14:creationId xmlns:p14="http://schemas.microsoft.com/office/powerpoint/2010/main" val="2257764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1126</TotalTime>
  <Words>1432</Words>
  <Application>Microsoft Office PowerPoint</Application>
  <PresentationFormat>Widescreen</PresentationFormat>
  <Paragraphs>65</Paragraphs>
  <Slides>18</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Aptos</vt:lpstr>
      <vt:lpstr>Aptos Display</vt:lpstr>
      <vt:lpstr>Arial</vt:lpstr>
      <vt:lpstr>Calibri</vt:lpstr>
      <vt:lpstr>Cambria</vt:lpstr>
      <vt:lpstr>Roboto</vt:lpstr>
      <vt:lpstr>1_Chủ đề Office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Ngọc Đỗ</cp:lastModifiedBy>
  <cp:revision>80</cp:revision>
  <dcterms:created xsi:type="dcterms:W3CDTF">2023-10-07T10:09:50Z</dcterms:created>
  <dcterms:modified xsi:type="dcterms:W3CDTF">2025-04-01T03:49:48Z</dcterms:modified>
  <cp:category>9Slide.vn</cp:category>
</cp:coreProperties>
</file>