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3" r:id="rId4"/>
    <p:sldId id="276" r:id="rId5"/>
    <p:sldId id="277" r:id="rId6"/>
    <p:sldId id="278" r:id="rId7"/>
    <p:sldId id="281" r:id="rId8"/>
    <p:sldId id="285" r:id="rId9"/>
    <p:sldId id="286" r:id="rId10"/>
    <p:sldId id="287" r:id="rId11"/>
    <p:sldId id="288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8C"/>
    <a:srgbClr val="FF99CC"/>
    <a:srgbClr val="FFEFFF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89938FBE-A933-4E84-A480-864BE33A6EFD}"/>
    <pc:docChg chg="delSld">
      <pc:chgData name="Ngọc Đỗ" userId="2f07f5d2c440dd9f" providerId="LiveId" clId="{89938FBE-A933-4E84-A480-864BE33A6EFD}" dt="2025-04-01T03:47:45.852" v="14" actId="47"/>
      <pc:docMkLst>
        <pc:docMk/>
      </pc:docMkLst>
      <pc:sldChg chg="del">
        <pc:chgData name="Ngọc Đỗ" userId="2f07f5d2c440dd9f" providerId="LiveId" clId="{89938FBE-A933-4E84-A480-864BE33A6EFD}" dt="2025-04-01T03:47:26.182" v="3" actId="47"/>
        <pc:sldMkLst>
          <pc:docMk/>
          <pc:sldMk cId="3540058647" sldId="257"/>
        </pc:sldMkLst>
      </pc:sldChg>
      <pc:sldChg chg="del">
        <pc:chgData name="Ngọc Đỗ" userId="2f07f5d2c440dd9f" providerId="LiveId" clId="{89938FBE-A933-4E84-A480-864BE33A6EFD}" dt="2025-04-01T03:47:26.579" v="4" actId="47"/>
        <pc:sldMkLst>
          <pc:docMk/>
          <pc:sldMk cId="27257628" sldId="258"/>
        </pc:sldMkLst>
      </pc:sldChg>
      <pc:sldChg chg="del">
        <pc:chgData name="Ngọc Đỗ" userId="2f07f5d2c440dd9f" providerId="LiveId" clId="{89938FBE-A933-4E84-A480-864BE33A6EFD}" dt="2025-04-01T03:47:21.503" v="0" actId="47"/>
        <pc:sldMkLst>
          <pc:docMk/>
          <pc:sldMk cId="3233981590" sldId="259"/>
        </pc:sldMkLst>
      </pc:sldChg>
      <pc:sldChg chg="del">
        <pc:chgData name="Ngọc Đỗ" userId="2f07f5d2c440dd9f" providerId="LiveId" clId="{89938FBE-A933-4E84-A480-864BE33A6EFD}" dt="2025-04-01T03:47:29.203" v="9" actId="47"/>
        <pc:sldMkLst>
          <pc:docMk/>
          <pc:sldMk cId="3485605195" sldId="260"/>
        </pc:sldMkLst>
      </pc:sldChg>
      <pc:sldChg chg="del">
        <pc:chgData name="Ngọc Đỗ" userId="2f07f5d2c440dd9f" providerId="LiveId" clId="{89938FBE-A933-4E84-A480-864BE33A6EFD}" dt="2025-04-01T03:47:25.391" v="2" actId="47"/>
        <pc:sldMkLst>
          <pc:docMk/>
          <pc:sldMk cId="3235046496" sldId="262"/>
        </pc:sldMkLst>
      </pc:sldChg>
      <pc:sldChg chg="del">
        <pc:chgData name="Ngọc Đỗ" userId="2f07f5d2c440dd9f" providerId="LiveId" clId="{89938FBE-A933-4E84-A480-864BE33A6EFD}" dt="2025-04-01T03:47:22.509" v="1" actId="47"/>
        <pc:sldMkLst>
          <pc:docMk/>
          <pc:sldMk cId="311968013" sldId="263"/>
        </pc:sldMkLst>
      </pc:sldChg>
      <pc:sldChg chg="del">
        <pc:chgData name="Ngọc Đỗ" userId="2f07f5d2c440dd9f" providerId="LiveId" clId="{89938FBE-A933-4E84-A480-864BE33A6EFD}" dt="2025-04-01T03:47:27.073" v="5" actId="47"/>
        <pc:sldMkLst>
          <pc:docMk/>
          <pc:sldMk cId="2712896442" sldId="264"/>
        </pc:sldMkLst>
      </pc:sldChg>
      <pc:sldChg chg="del">
        <pc:chgData name="Ngọc Đỗ" userId="2f07f5d2c440dd9f" providerId="LiveId" clId="{89938FBE-A933-4E84-A480-864BE33A6EFD}" dt="2025-04-01T03:47:27.721" v="7" actId="47"/>
        <pc:sldMkLst>
          <pc:docMk/>
          <pc:sldMk cId="54544253" sldId="265"/>
        </pc:sldMkLst>
      </pc:sldChg>
      <pc:sldChg chg="del">
        <pc:chgData name="Ngọc Đỗ" userId="2f07f5d2c440dd9f" providerId="LiveId" clId="{89938FBE-A933-4E84-A480-864BE33A6EFD}" dt="2025-04-01T03:47:27.279" v="6" actId="47"/>
        <pc:sldMkLst>
          <pc:docMk/>
          <pc:sldMk cId="3440438968" sldId="268"/>
        </pc:sldMkLst>
      </pc:sldChg>
      <pc:sldChg chg="del">
        <pc:chgData name="Ngọc Đỗ" userId="2f07f5d2c440dd9f" providerId="LiveId" clId="{89938FBE-A933-4E84-A480-864BE33A6EFD}" dt="2025-04-01T03:47:28.079" v="8" actId="47"/>
        <pc:sldMkLst>
          <pc:docMk/>
          <pc:sldMk cId="2699641566" sldId="269"/>
        </pc:sldMkLst>
      </pc:sldChg>
      <pc:sldChg chg="del">
        <pc:chgData name="Ngọc Đỗ" userId="2f07f5d2c440dd9f" providerId="LiveId" clId="{89938FBE-A933-4E84-A480-864BE33A6EFD}" dt="2025-04-01T03:47:30.479" v="10" actId="47"/>
        <pc:sldMkLst>
          <pc:docMk/>
          <pc:sldMk cId="2979101909" sldId="270"/>
        </pc:sldMkLst>
      </pc:sldChg>
      <pc:sldChg chg="del">
        <pc:chgData name="Ngọc Đỗ" userId="2f07f5d2c440dd9f" providerId="LiveId" clId="{89938FBE-A933-4E84-A480-864BE33A6EFD}" dt="2025-04-01T03:47:35.703" v="12" actId="47"/>
        <pc:sldMkLst>
          <pc:docMk/>
          <pc:sldMk cId="1066031468" sldId="274"/>
        </pc:sldMkLst>
      </pc:sldChg>
      <pc:sldChg chg="del">
        <pc:chgData name="Ngọc Đỗ" userId="2f07f5d2c440dd9f" providerId="LiveId" clId="{89938FBE-A933-4E84-A480-864BE33A6EFD}" dt="2025-04-01T03:47:41.596" v="13" actId="47"/>
        <pc:sldMkLst>
          <pc:docMk/>
          <pc:sldMk cId="2769945088" sldId="284"/>
        </pc:sldMkLst>
      </pc:sldChg>
      <pc:sldChg chg="del">
        <pc:chgData name="Ngọc Đỗ" userId="2f07f5d2c440dd9f" providerId="LiveId" clId="{89938FBE-A933-4E84-A480-864BE33A6EFD}" dt="2025-04-01T03:47:45.852" v="14" actId="47"/>
        <pc:sldMkLst>
          <pc:docMk/>
          <pc:sldMk cId="733109749" sldId="290"/>
        </pc:sldMkLst>
      </pc:sldChg>
      <pc:sldChg chg="del">
        <pc:chgData name="Ngọc Đỗ" userId="2f07f5d2c440dd9f" providerId="LiveId" clId="{89938FBE-A933-4E84-A480-864BE33A6EFD}" dt="2025-04-01T03:47:32.546" v="11" actId="47"/>
        <pc:sldMkLst>
          <pc:docMk/>
          <pc:sldMk cId="3500534095" sldId="29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ACD6F0-3E54-4926-8BA8-8B1C2E76F5B1}" type="datetimeFigureOut">
              <a:rPr lang="en-US" smtClean="0"/>
              <a:t>01/04/2025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0D4321-4900-29DB-3B61-D474E8C828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028" y="0"/>
            <a:ext cx="1453415" cy="14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4C8BF-4EBE-4606-BBC3-20C363C5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8E3FA-0E08-450F-B508-667E5043C1A2}"/>
              </a:ext>
            </a:extLst>
          </p:cNvPr>
          <p:cNvGrpSpPr/>
          <p:nvPr/>
        </p:nvGrpSpPr>
        <p:grpSpPr>
          <a:xfrm>
            <a:off x="1808444" y="1634101"/>
            <a:ext cx="8527772" cy="3725483"/>
            <a:chOff x="2019096" y="1689538"/>
            <a:chExt cx="8527772" cy="3725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6B692-D5EF-437B-9092-416C584CB32A}"/>
                </a:ext>
              </a:extLst>
            </p:cNvPr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263ECF-DF24-487E-B364-987FF4DB4F52}"/>
                  </a:ext>
                </a:extLst>
              </p:cNvPr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4EE41-93E0-445F-812F-742AF37C0984}"/>
                  </a:ext>
                </a:extLst>
              </p:cNvPr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84C290-77C5-4403-8EAC-A20450F37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/>
          </p:blipFill>
          <p:spPr>
            <a:xfrm>
              <a:off x="2550825" y="2074482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40997-F5A3-43A7-B21D-0D49F884E7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2B1D93-F5AD-4774-8DB2-E5BFE976D1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E295F-866C-4B3D-BDFD-79A5C4778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9237" y="533990"/>
            <a:ext cx="2619863" cy="8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2" presetClass="entr" presetSubtype="3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6" y="2241358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198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198C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508338" y="288373"/>
            <a:ext cx="110705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 vận động viên khuyết tật trượt tuyết với vận tốc 24 m/s. Hỏi vận động viên đó hoàn thành quãng đường 600 m trong thời gian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verest | PAW Patrol Wiki | Fandom">
            <a:extLst>
              <a:ext uri="{FF2B5EF4-FFF2-40B4-BE49-F238E27FC236}">
                <a16:creationId xmlns:a16="http://schemas.microsoft.com/office/drawing/2014/main" id="{A1757B60-4BF1-4DD1-A28F-19004CBD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22" y="3555023"/>
            <a:ext cx="3082778" cy="33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1">
            <a:extLst>
              <a:ext uri="{FF2B5EF4-FFF2-40B4-BE49-F238E27FC236}">
                <a16:creationId xmlns:a16="http://schemas.microsoft.com/office/drawing/2014/main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334" y="2938844"/>
            <a:ext cx="8016949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vi-VN" altLang="en-US" sz="3200" dirty="0">
                <a:solidFill>
                  <a:srgbClr val="FF198C"/>
                </a:solidFill>
                <a:latin typeface="+mn-lt"/>
              </a:rPr>
              <a:t>Vận động viên đó hoàn thành quãng đường 600 m trong thời gian là: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661" y="4073445"/>
            <a:ext cx="54757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600 : 24 = 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giây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463" y="47479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: 25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giây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7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645441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797442" y="374419"/>
            <a:ext cx="1043312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 câu đúng.</a:t>
            </a:r>
          </a:p>
          <a:p>
            <a:pPr lvl="0" algn="just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 chiếc thuyền xuôi dòng từ thành phố A đến thành phố B cách 75 km với vận tốc 30 km/h. Sau đó thuyền ngược dòng từ thành phố B trở về thành phố A với vận tốc 25 km/h. Thời gian về dài hơn thời gian đi là:</a:t>
            </a:r>
          </a:p>
          <a:p>
            <a:pPr lvl="0" algn="just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0,5 giờ</a:t>
            </a:r>
          </a:p>
          <a:p>
            <a:pPr lvl="0" algn="just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1 giờ</a:t>
            </a:r>
          </a:p>
          <a:p>
            <a:pPr lvl="0" algn="just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1,5 giờ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1E494-AB94-E29D-756B-979E35654743}"/>
              </a:ext>
            </a:extLst>
          </p:cNvPr>
          <p:cNvSpPr txBox="1"/>
          <p:nvPr/>
        </p:nvSpPr>
        <p:spPr>
          <a:xfrm>
            <a:off x="3700130" y="3359888"/>
            <a:ext cx="7655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0" i="0" dirty="0">
                <a:solidFill>
                  <a:srgbClr val="FF198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 gian đi là: 75 : 30 = 2,5 (giờ)</a:t>
            </a:r>
          </a:p>
          <a:p>
            <a:pPr algn="ctr"/>
            <a:r>
              <a:rPr lang="vi-VN" sz="3200" b="0" i="0" dirty="0">
                <a:solidFill>
                  <a:srgbClr val="FF198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 gian về là: 75 : 25 = 3 (giờ)</a:t>
            </a:r>
          </a:p>
          <a:p>
            <a:pPr algn="ctr"/>
            <a:r>
              <a:rPr lang="vi-VN" sz="3200" b="0" i="0" dirty="0">
                <a:solidFill>
                  <a:srgbClr val="FF198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 gian về dài hơn thời gian đi là:</a:t>
            </a:r>
            <a:endParaRPr lang="en-US" sz="3200" b="0" i="0" dirty="0">
              <a:solidFill>
                <a:srgbClr val="FF198C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198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– 2,5 = 0,5 (giờ)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C5E753-650B-54BC-467F-FEA8D8BD0CC4}"/>
              </a:ext>
            </a:extLst>
          </p:cNvPr>
          <p:cNvSpPr/>
          <p:nvPr/>
        </p:nvSpPr>
        <p:spPr>
          <a:xfrm>
            <a:off x="754912" y="2892056"/>
            <a:ext cx="552893" cy="4997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1" y="5159871"/>
            <a:ext cx="1524278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80688" y="138331"/>
            <a:ext cx="9998925" cy="6867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7236A-54BA-453F-B3F9-DAAD24CC6CEE}"/>
              </a:ext>
            </a:extLst>
          </p:cNvPr>
          <p:cNvSpPr txBox="1"/>
          <p:nvPr/>
        </p:nvSpPr>
        <p:spPr>
          <a:xfrm>
            <a:off x="4930868" y="1571385"/>
            <a:ext cx="317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4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A463C-DDA7-44E6-96FA-CB859CFF0344}"/>
              </a:ext>
            </a:extLst>
          </p:cNvPr>
          <p:cNvCxnSpPr>
            <a:cxnSpLocks/>
          </p:cNvCxnSpPr>
          <p:nvPr/>
        </p:nvCxnSpPr>
        <p:spPr>
          <a:xfrm>
            <a:off x="10649830" y="4006930"/>
            <a:ext cx="0" cy="4969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29166"/>
            <a:ext cx="2768600" cy="35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C2B563-943F-49E4-A5D8-C356C2BD2CF6}"/>
              </a:ext>
            </a:extLst>
          </p:cNvPr>
          <p:cNvSpPr txBox="1"/>
          <p:nvPr/>
        </p:nvSpPr>
        <p:spPr>
          <a:xfrm>
            <a:off x="2667558" y="2425368"/>
            <a:ext cx="8189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Ôn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lại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kiến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thức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trước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tiết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“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Luyện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40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”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E197AC-6C9D-A003-45B1-DD238CFE5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69" y="638618"/>
            <a:ext cx="9348228" cy="57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252597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120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60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580152" y="293744"/>
            <a:ext cx="10956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</a:rPr>
              <a:t>Bài toán: Một ô tô đi được quãng đường dài 120 km với vận tốc 60 km/h. Tính thời gian ô tô đi quãng đường đó.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8DC0A4-1C27-ED5F-EFCD-6DC7B56A2DCC}"/>
              </a:ext>
            </a:extLst>
          </p:cNvPr>
          <p:cNvSpPr/>
          <p:nvPr/>
        </p:nvSpPr>
        <p:spPr>
          <a:xfrm>
            <a:off x="5830039" y="395031"/>
            <a:ext cx="4845049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DD54C5-01DB-A94B-7A63-1C96ADF8BF59}"/>
              </a:ext>
            </a:extLst>
          </p:cNvPr>
          <p:cNvSpPr/>
          <p:nvPr/>
        </p:nvSpPr>
        <p:spPr>
          <a:xfrm>
            <a:off x="535026" y="873496"/>
            <a:ext cx="3526612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1444C3-1AA9-839F-8F83-1944A6C3856B}"/>
              </a:ext>
            </a:extLst>
          </p:cNvPr>
          <p:cNvSpPr/>
          <p:nvPr/>
        </p:nvSpPr>
        <p:spPr>
          <a:xfrm>
            <a:off x="4189228" y="862864"/>
            <a:ext cx="2870791" cy="437322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6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62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9" grpId="0"/>
      <p:bldP spid="2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toán: Một ô tô đi được quãng đường dài 120 km với vận tốc 60 km/h. Tính thời gian ô tô đi quãng đường đó.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60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29" y="3527535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120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898" y="355555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1DDE3D-2373-4E86-92FE-C0B425203B2B}"/>
              </a:ext>
            </a:extLst>
          </p:cNvPr>
          <p:cNvGrpSpPr/>
          <p:nvPr/>
        </p:nvGrpSpPr>
        <p:grpSpPr>
          <a:xfrm>
            <a:off x="3980655" y="1583613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EE85BE-8401-4493-A957-E2C2F516D817}"/>
              </a:ext>
            </a:extLst>
          </p:cNvPr>
          <p:cNvSpPr txBox="1"/>
          <p:nvPr/>
        </p:nvSpPr>
        <p:spPr>
          <a:xfrm>
            <a:off x="4324314" y="3719138"/>
            <a:ext cx="683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A73D83-7C57-429D-8822-5D49D22BDF0D}"/>
              </a:ext>
            </a:extLst>
          </p:cNvPr>
          <p:cNvGrpSpPr/>
          <p:nvPr/>
        </p:nvGrpSpPr>
        <p:grpSpPr>
          <a:xfrm>
            <a:off x="4276818" y="1697247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120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toán: Một ô tô đi được quãng đường dài 120 km với vận tốc 60 km/h. Tính thời gian ô tô đi quãng đường đó.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60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29" y="353581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120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226" y="3570547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6ACE7C2-D4F8-4353-984A-C22034FAB217}"/>
              </a:ext>
            </a:extLst>
          </p:cNvPr>
          <p:cNvSpPr/>
          <p:nvPr/>
        </p:nvSpPr>
        <p:spPr>
          <a:xfrm>
            <a:off x="4455008" y="2204126"/>
            <a:ext cx="6962775" cy="303772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1" y="2330326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49" y="2966872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39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120 : 60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7" y="4169606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2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509" y="357001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2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333001-4D1A-4A1A-BEA0-6287428C474E}"/>
              </a:ext>
            </a:extLst>
          </p:cNvPr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Skye | PAW Patrol Deutsch Wiki | Fandom">
            <a:extLst>
              <a:ext uri="{FF2B5EF4-FFF2-40B4-BE49-F238E27FC236}">
                <a16:creationId xmlns:a16="http://schemas.microsoft.com/office/drawing/2014/main" id="{12D0CD0D-8461-4916-A98B-1E5C7345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369" y="4533856"/>
            <a:ext cx="1800599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59ADB-3561-4DFB-B49F-DF9AE8E01B52}"/>
              </a:ext>
            </a:extLst>
          </p:cNvPr>
          <p:cNvSpPr/>
          <p:nvPr/>
        </p:nvSpPr>
        <p:spPr>
          <a:xfrm>
            <a:off x="2127544" y="606424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6FCA79-64DE-4F55-AA79-C36B4B23897B}"/>
              </a:ext>
            </a:extLst>
          </p:cNvPr>
          <p:cNvSpPr txBox="1"/>
          <p:nvPr/>
        </p:nvSpPr>
        <p:spPr>
          <a:xfrm>
            <a:off x="2447044" y="815847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423E-C06B-4C07-864F-396FF057DC2B}"/>
              </a:ext>
            </a:extLst>
          </p:cNvPr>
          <p:cNvSpPr txBox="1"/>
          <p:nvPr/>
        </p:nvSpPr>
        <p:spPr>
          <a:xfrm>
            <a:off x="2447678" y="1415793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W Patrol&amp;amp;#39;s Chase – PAW Patrol &amp;amp;amp; Friends | Official Site">
            <a:extLst>
              <a:ext uri="{FF2B5EF4-FFF2-40B4-BE49-F238E27FC236}">
                <a16:creationId xmlns:a16="http://schemas.microsoft.com/office/drawing/2014/main" id="{27885682-5F1F-4B2A-A49D-5085DDF9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88" y="4023608"/>
            <a:ext cx="1852612" cy="2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kye | PAW Patrol Deutsch Wiki | Fandom">
            <a:extLst>
              <a:ext uri="{FF2B5EF4-FFF2-40B4-BE49-F238E27FC236}">
                <a16:creationId xmlns:a16="http://schemas.microsoft.com/office/drawing/2014/main" id="{D3F46CED-1CB3-4E7F-859F-A3DC53E2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4562972"/>
            <a:ext cx="1665232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9732E37-ADAB-4FD4-B06A-F74750270291}"/>
              </a:ext>
            </a:extLst>
          </p:cNvPr>
          <p:cNvSpPr/>
          <p:nvPr/>
        </p:nvSpPr>
        <p:spPr>
          <a:xfrm>
            <a:off x="327025" y="201570"/>
            <a:ext cx="11537950" cy="2350244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2" y="267407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314" name="Picture 2" descr="Chó cứu hộ Paw Patrol Marshall - 55,000 | SanHangRe.net">
            <a:extLst>
              <a:ext uri="{FF2B5EF4-FFF2-40B4-BE49-F238E27FC236}">
                <a16:creationId xmlns:a16="http://schemas.microsoft.com/office/drawing/2014/main" id="{F9FFB772-4DC1-453E-BA5D-CEB36380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167" r="96000">
                        <a14:foregroundMark x1="52667" y1="76190" x2="50333" y2="94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89" y="-92241"/>
            <a:ext cx="4115832" cy="21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3159B-8CD6-740B-4C76-4FADDA9D4477}"/>
              </a:ext>
            </a:extLst>
          </p:cNvPr>
          <p:cNvSpPr txBox="1"/>
          <p:nvPr/>
        </p:nvSpPr>
        <p:spPr>
          <a:xfrm>
            <a:off x="542260" y="988828"/>
            <a:ext cx="106538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Sau trận lũ quét, thầy Nam đi bộ trở lại điểm trường cách nơi xuất phát 9 km. Do đường đi nhiều đồi núi nên thầy chỉ đi được với vận tốc 1,5 km/h.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Thời gian trở lại điểm trường của thầy Nam là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  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FE17AE-1F3C-6F58-1D20-B85E868D6153}"/>
              </a:ext>
            </a:extLst>
          </p:cNvPr>
          <p:cNvSpPr/>
          <p:nvPr/>
        </p:nvSpPr>
        <p:spPr>
          <a:xfrm>
            <a:off x="7176977" y="1818167"/>
            <a:ext cx="552893" cy="446568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764159-5E2A-D200-0537-3B3906A51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768" y="2708754"/>
            <a:ext cx="9353070" cy="38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469" y="612768"/>
            <a:ext cx="20371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42" y="1247773"/>
            <a:ext cx="10302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vi-VN" altLang="en-US" sz="4000" dirty="0">
                <a:solidFill>
                  <a:srgbClr val="FF0000"/>
                </a:solidFill>
                <a:latin typeface="Calibri" panose="020F0502020204030204"/>
                <a:cs typeface="Times New Roman" panose="02020603050405020304" pitchFamily="18" charset="0"/>
              </a:rPr>
              <a:t>Thời gian trở lại điểm trường của thầy Nam là: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735" y="1909270"/>
            <a:ext cx="5016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altLang="en-US" sz="4000" dirty="0">
                <a:solidFill>
                  <a:srgbClr val="FF0000"/>
                </a:solidFill>
                <a:latin typeface="Calibri" panose="020F0502020204030204"/>
                <a:cs typeface="Times New Roman" panose="02020603050405020304" pitchFamily="18" charset="0"/>
              </a:rPr>
              <a:t>9 : 1,5 = 6 (</a:t>
            </a:r>
            <a:r>
              <a:rPr lang="en-US" altLang="en-US" sz="4000" dirty="0" err="1">
                <a:solidFill>
                  <a:srgbClr val="FF0000"/>
                </a:solidFill>
                <a:latin typeface="Calibri" panose="020F0502020204030204"/>
                <a:cs typeface="Times New Roman" panose="02020603050405020304" pitchFamily="18" charset="0"/>
              </a:rPr>
              <a:t>giờ</a:t>
            </a:r>
            <a:r>
              <a:rPr lang="en-US" altLang="en-US" sz="4000" dirty="0">
                <a:solidFill>
                  <a:srgbClr val="FF0000"/>
                </a:solidFill>
                <a:latin typeface="Calibri" panose="020F0502020204030204"/>
                <a:cs typeface="Times New Roman" panose="02020603050405020304" pitchFamily="18" charset="0"/>
              </a:rPr>
              <a:t>)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459" y="2711748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4000" dirty="0" err="1">
                <a:solidFill>
                  <a:srgbClr val="FF0000"/>
                </a:solidFill>
                <a:latin typeface="+mn-lt"/>
              </a:rPr>
              <a:t>Đáp</a:t>
            </a:r>
            <a:r>
              <a:rPr lang="en-US" altLang="en-US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+mn-lt"/>
              </a:rPr>
              <a:t>: 6 </a:t>
            </a:r>
            <a:r>
              <a:rPr lang="en-US" altLang="en-US" sz="4000" dirty="0" err="1">
                <a:solidFill>
                  <a:srgbClr val="FF0000"/>
                </a:solidFill>
                <a:latin typeface="+mn-lt"/>
              </a:rPr>
              <a:t>giờ</a:t>
            </a:r>
            <a:endParaRPr lang="en-US" altLang="en-US" sz="40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8" name="Picture 2" descr="PAW Patrol&amp;amp;#39;s Zuma – PAW Patrol &amp;amp;amp; Friends | Official Site">
            <a:extLst>
              <a:ext uri="{FF2B5EF4-FFF2-40B4-BE49-F238E27FC236}">
                <a16:creationId xmlns:a16="http://schemas.microsoft.com/office/drawing/2014/main" id="{E61651AF-0271-460C-B44E-60C746AC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164358"/>
            <a:ext cx="2784787" cy="27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577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Ngọc Đỗ</cp:lastModifiedBy>
  <cp:revision>63</cp:revision>
  <dcterms:created xsi:type="dcterms:W3CDTF">2022-02-28T09:08:26Z</dcterms:created>
  <dcterms:modified xsi:type="dcterms:W3CDTF">2025-04-01T03:47:49Z</dcterms:modified>
</cp:coreProperties>
</file>