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embeddedFontLst>
    <p:embeddedFont>
      <p:font typeface="#9Slide05 Aphrodite Pro" panose="020B0604020202020204" charset="0"/>
      <p:regular r:id="rId21"/>
    </p:embeddedFont>
    <p:embeddedFont>
      <p:font typeface="#9Slide07 Altus" panose="020B0604020202020204" charset="0"/>
      <p:regular r:id="rId22"/>
    </p:embeddedFont>
    <p:embeddedFont>
      <p:font typeface="#9Slide07 HoneyCream" panose="020B0604020202020204" charset="0"/>
      <p:regular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5728"/>
  </p:normalViewPr>
  <p:slideViewPr>
    <p:cSldViewPr snapToGrid="0">
      <p:cViewPr varScale="1">
        <p:scale>
          <a:sx n="75" d="100"/>
          <a:sy n="75" d="100"/>
        </p:scale>
        <p:origin x="9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A7E4D-C705-4EED-8D01-926324C8579F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6A08F-9541-4AAB-950D-C74E6865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80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56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71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1321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58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22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34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34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89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03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6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98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02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38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91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12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60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9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26A08F-9541-4AAB-950D-C74E68656B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2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45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428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0.jpg"/><Relationship Id="rId5" Type="http://schemas.openxmlformats.org/officeDocument/2006/relationships/image" Target="../media/image39.emf"/><Relationship Id="rId4" Type="http://schemas.openxmlformats.org/officeDocument/2006/relationships/image" Target="../media/image38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2.xml"/><Relationship Id="rId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47.png"/><Relationship Id="rId5" Type="http://schemas.openxmlformats.org/officeDocument/2006/relationships/image" Target="../media/image38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39.em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59.png"/><Relationship Id="rId5" Type="http://schemas.openxmlformats.org/officeDocument/2006/relationships/image" Target="../media/image48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1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60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URmz_ZRgkM" TargetMode="External"/><Relationship Id="rId3" Type="http://schemas.openxmlformats.org/officeDocument/2006/relationships/video" Target="../media/media1.mp4"/><Relationship Id="rId7" Type="http://schemas.openxmlformats.org/officeDocument/2006/relationships/image" Target="../media/image24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14.png"/><Relationship Id="rId4" Type="http://schemas.openxmlformats.org/officeDocument/2006/relationships/image" Target="../media/image16.jpe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6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10" Type="http://schemas.openxmlformats.org/officeDocument/2006/relationships/image" Target="../media/image14.png"/><Relationship Id="rId4" Type="http://schemas.openxmlformats.org/officeDocument/2006/relationships/image" Target="../media/image27.jpe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9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36.png"/><Relationship Id="rId5" Type="http://schemas.microsoft.com/office/2007/relationships/hdphoto" Target="../media/hdphoto6.wdp"/><Relationship Id="rId4" Type="http://schemas.openxmlformats.org/officeDocument/2006/relationships/image" Target="../media/image35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8970" y="118900"/>
            <a:ext cx="2624286" cy="26242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97867" y="2342573"/>
            <a:ext cx="7350190" cy="3587965"/>
            <a:chOff x="1597867" y="2342573"/>
            <a:chExt cx="7350190" cy="3587965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32537410-0638-4EA8-8893-647B0A52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206" y="2641376"/>
              <a:ext cx="6382851" cy="328916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096480" y="2922083"/>
              <a:ext cx="25290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sng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5000" b="1" i="0" u="sng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1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65206" y="3773043"/>
              <a:ext cx="60643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Hình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em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867" y="2342573"/>
              <a:ext cx="2264244" cy="18113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9410" y="364097"/>
            <a:ext cx="6907367" cy="823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6306"/>
            <a:ext cx="2895851" cy="1505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522" y="1422254"/>
            <a:ext cx="3475021" cy="11217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6683" y="1174788"/>
            <a:ext cx="7175614" cy="19386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553" y="2544015"/>
            <a:ext cx="4749637" cy="51296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61">
            <a:off x="-365014" y="3534832"/>
            <a:ext cx="4926191" cy="3949829"/>
          </a:xfrm>
          <a:prstGeom prst="rect">
            <a:avLst/>
          </a:prstGeom>
        </p:spPr>
      </p:pic>
      <p:pic>
        <p:nvPicPr>
          <p:cNvPr id="1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495" y="5316003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790"/>
            <a:ext cx="908021" cy="13445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01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>
            <a:extLst>
              <a:ext uri="{FF2B5EF4-FFF2-40B4-BE49-F238E27FC236}">
                <a16:creationId xmlns:a16="http://schemas.microsoft.com/office/drawing/2014/main" id="{2BDBCBE6-500A-41CB-9EE5-858428113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44" y="3534831"/>
            <a:ext cx="2933126" cy="3323169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5939" y="0"/>
            <a:ext cx="5656217" cy="3622932"/>
            <a:chOff x="385939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5939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137053" y="1213271"/>
              <a:ext cx="41539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như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59871" y="568257"/>
            <a:ext cx="2977531" cy="3225219"/>
            <a:chOff x="6851868" y="642993"/>
            <a:chExt cx="2977531" cy="322521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1868" y="642993"/>
              <a:ext cx="2977531" cy="32252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6884126" y="679269"/>
              <a:ext cx="2913017" cy="3152669"/>
            </a:xfrm>
            <a:prstGeom prst="rect">
              <a:avLst/>
            </a:prstGeom>
            <a:noFill/>
            <a:ln w="28575">
              <a:solidFill>
                <a:srgbClr val="D933B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060362" y="3829752"/>
            <a:ext cx="1776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33B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6761" y="2958147"/>
            <a:ext cx="2913017" cy="3152669"/>
            <a:chOff x="4462439" y="3029153"/>
            <a:chExt cx="2913017" cy="3152669"/>
          </a:xfrm>
        </p:grpSpPr>
        <p:sp>
          <p:nvSpPr>
            <p:cNvPr id="17" name="Rectangle 16"/>
            <p:cNvSpPr/>
            <p:nvPr/>
          </p:nvSpPr>
          <p:spPr>
            <a:xfrm>
              <a:off x="4462439" y="3029153"/>
              <a:ext cx="2913017" cy="3152669"/>
            </a:xfrm>
            <a:prstGeom prst="rect">
              <a:avLst/>
            </a:prstGeom>
            <a:noFill/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7" b="8000"/>
            <a:stretch/>
          </p:blipFill>
          <p:spPr>
            <a:xfrm>
              <a:off x="4512161" y="3029153"/>
              <a:ext cx="2813572" cy="30943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2" name="TextBox 21"/>
          <p:cNvSpPr txBox="1"/>
          <p:nvPr/>
        </p:nvSpPr>
        <p:spPr>
          <a:xfrm>
            <a:off x="5758112" y="6110816"/>
            <a:ext cx="207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B215B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8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297" y="5256438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10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80" y="1010715"/>
            <a:ext cx="11367198" cy="6858000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id="{6E6ED1D3-1BCE-460A-8FF5-F06A83947BC6}"/>
              </a:ext>
            </a:extLst>
          </p:cNvPr>
          <p:cNvGrpSpPr/>
          <p:nvPr/>
        </p:nvGrpSpPr>
        <p:grpSpPr>
          <a:xfrm>
            <a:off x="8571679" y="1576659"/>
            <a:ext cx="467620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833765CC-B0FE-4798-B68D-96D8FACA4D1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E49260ED-57C9-4E04-94F2-0FE18CB9A2C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图片 3">
            <a:extLst>
              <a:ext uri="{FF2B5EF4-FFF2-40B4-BE49-F238E27FC236}">
                <a16:creationId xmlns:a16="http://schemas.microsoft.com/office/drawing/2014/main" id="{2E40228E-042B-4036-9EED-64717180B8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09" y="-355107"/>
            <a:ext cx="8027653" cy="7086319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7819" y="204350"/>
            <a:ext cx="2913017" cy="5298225"/>
            <a:chOff x="607819" y="204350"/>
            <a:chExt cx="2913017" cy="5298225"/>
          </a:xfrm>
        </p:grpSpPr>
        <p:grpSp>
          <p:nvGrpSpPr>
            <p:cNvPr id="15" name="Group 14"/>
            <p:cNvGrpSpPr/>
            <p:nvPr/>
          </p:nvGrpSpPr>
          <p:grpSpPr>
            <a:xfrm>
              <a:off x="607819" y="204350"/>
              <a:ext cx="2913017" cy="5298225"/>
              <a:chOff x="984337" y="177517"/>
              <a:chExt cx="2913017" cy="529822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984337" y="2323073"/>
                <a:ext cx="2913017" cy="315266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EB215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C0D9649C-8A31-487B-8188-F89590C792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2" t="17556" r="1782" b="20000"/>
              <a:stretch/>
            </p:blipFill>
            <p:spPr>
              <a:xfrm>
                <a:off x="1088061" y="177517"/>
                <a:ext cx="2705568" cy="2565683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854092" y="2587412"/>
              <a:ext cx="242047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Hay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08550" y="2805900"/>
            <a:ext cx="508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08550" y="3716931"/>
            <a:ext cx="508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33B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08550" y="4627963"/>
            <a:ext cx="508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33B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692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1807" y="-762204"/>
            <a:ext cx="11367198" cy="685800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88977" y="281608"/>
            <a:ext cx="5486400" cy="6294783"/>
            <a:chOff x="5488977" y="281608"/>
            <a:chExt cx="5486400" cy="629478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27050A3-D75C-44F5-9138-3D804F362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977" y="281608"/>
              <a:ext cx="5486400" cy="62947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021942" y="1738326"/>
              <a:ext cx="3336904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Kết</a:t>
              </a: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26" l="958" r="97125">
                        <a14:foregroundMark x1="26677" y1="19484" x2="28594" y2="26065"/>
                        <a14:foregroundMark x1="38019" y1="79484" x2="31150" y2="88903"/>
                        <a14:foregroundMark x1="29393" y1="90710" x2="28435" y2="98065"/>
                        <a14:foregroundMark x1="36901" y1="91871" x2="46965" y2="96129"/>
                        <a14:foregroundMark x1="73482" y1="2323" x2="69010" y2="88000"/>
                        <a14:foregroundMark x1="87540" y1="83613" x2="91853" y2="95226"/>
                        <a14:foregroundMark x1="69010" y1="88129" x2="63578" y2="9729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01" y="1059544"/>
            <a:ext cx="4321658" cy="5350296"/>
          </a:xfrm>
          <a:prstGeom prst="rect">
            <a:avLst/>
          </a:prstGeom>
        </p:spPr>
      </p:pic>
      <p:pic>
        <p:nvPicPr>
          <p:cNvPr id="8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556" y="5251146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807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4B2E52-DFAA-4FCC-B4E1-2647D7109B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9" b="12479"/>
          <a:stretch/>
        </p:blipFill>
        <p:spPr>
          <a:xfrm>
            <a:off x="309916" y="838240"/>
            <a:ext cx="7673534" cy="5614141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80084" y="2487965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0" y="1473653"/>
            <a:ext cx="4775124" cy="54101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2316" y="3103496"/>
            <a:ext cx="6907367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04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80" y="1010715"/>
            <a:ext cx="11367198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06654" y="1246538"/>
            <a:ext cx="4012235" cy="5248391"/>
            <a:chOff x="5306654" y="1246538"/>
            <a:chExt cx="4012235" cy="5248391"/>
          </a:xfrm>
        </p:grpSpPr>
        <p:sp>
          <p:nvSpPr>
            <p:cNvPr id="13" name="Rectangle 12"/>
            <p:cNvSpPr/>
            <p:nvPr/>
          </p:nvSpPr>
          <p:spPr>
            <a:xfrm>
              <a:off x="5306654" y="1246538"/>
              <a:ext cx="3998711" cy="52483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60984" y="1885574"/>
              <a:ext cx="3957905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 HS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huống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lớp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khuyên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góp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”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261256" y="-199418"/>
            <a:ext cx="5947056" cy="5235852"/>
            <a:chOff x="-261256" y="-199418"/>
            <a:chExt cx="5947056" cy="523585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91CE8E8-E0A9-4A0B-8467-2FB2D6A9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1256" y="-199418"/>
              <a:ext cx="5947056" cy="523585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33816" y="1949958"/>
              <a:ext cx="428754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đưa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bí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kíp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trở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pic>
        <p:nvPicPr>
          <p:cNvPr id="3" name="图片 2" descr="图片包含 浴室用品&#10;&#10;描述已自动生成">
            <a:extLst>
              <a:ext uri="{FF2B5EF4-FFF2-40B4-BE49-F238E27FC236}">
                <a16:creationId xmlns:a16="http://schemas.microsoft.com/office/drawing/2014/main" id="{50E092D6-98DC-4355-B78D-4026DC0955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68" y="423948"/>
            <a:ext cx="1406732" cy="14067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964840-8FFF-4ED6-A5BD-42D4D0DEB0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35" y="-589117"/>
            <a:ext cx="3826042" cy="7447117"/>
          </a:xfrm>
          <a:prstGeom prst="rect">
            <a:avLst/>
          </a:prstGeom>
        </p:spPr>
      </p:pic>
      <p:pic>
        <p:nvPicPr>
          <p:cNvPr id="7" name="图片 6" descr="图片包含 浴室用品&#10;&#10;描述已自动生成">
            <a:extLst>
              <a:ext uri="{FF2B5EF4-FFF2-40B4-BE49-F238E27FC236}">
                <a16:creationId xmlns:a16="http://schemas.microsoft.com/office/drawing/2014/main" id="{497B92A7-5F87-4CF1-B54F-7A99537163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38" y="478842"/>
            <a:ext cx="1406732" cy="1406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566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557708" y="358429"/>
            <a:ext cx="4830682" cy="64160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08" y="4274470"/>
            <a:ext cx="4500000" cy="25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2550" y="855458"/>
            <a:ext cx="5341717" cy="4841555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7915" y="2862300"/>
            <a:ext cx="4999153" cy="1408298"/>
          </a:xfrm>
          <a:prstGeom prst="rect">
            <a:avLst/>
          </a:prstGeom>
        </p:spPr>
      </p:pic>
      <p:pic>
        <p:nvPicPr>
          <p:cNvPr id="10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840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8949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1807" y="-762204"/>
            <a:ext cx="11367198" cy="68580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03" y="255244"/>
            <a:ext cx="6476714" cy="4282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17" y="3135085"/>
            <a:ext cx="4902586" cy="3241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9" name="Group 18"/>
          <p:cNvGrpSpPr/>
          <p:nvPr/>
        </p:nvGrpSpPr>
        <p:grpSpPr>
          <a:xfrm>
            <a:off x="6046603" y="1128061"/>
            <a:ext cx="6364402" cy="4610256"/>
            <a:chOff x="6046603" y="1128061"/>
            <a:chExt cx="6364402" cy="4610256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B46B0EA6-4151-465E-9F61-716E28D69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16606">
              <a:off x="6923676" y="250988"/>
              <a:ext cx="4610256" cy="636440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999681" y="2229802"/>
              <a:ext cx="321239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mẹ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ngắm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nhìn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album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tấm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" name="图片 1" descr="图片包含 地图, 文字, 矢量图形&#10;&#10;描述已自动生成">
            <a:extLst>
              <a:ext uri="{FF2B5EF4-FFF2-40B4-BE49-F238E27FC236}">
                <a16:creationId xmlns:a16="http://schemas.microsoft.com/office/drawing/2014/main" id="{AC9513FF-6DD0-4241-8C21-2F979955D9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74" b="70361"/>
          <a:stretch/>
        </p:blipFill>
        <p:spPr>
          <a:xfrm>
            <a:off x="6019396" y="3433189"/>
            <a:ext cx="6116619" cy="3717751"/>
          </a:xfrm>
          <a:prstGeom prst="rect">
            <a:avLst/>
          </a:prstGeom>
        </p:spPr>
      </p:pic>
      <p:pic>
        <p:nvPicPr>
          <p:cNvPr id="10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97" y="-112643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85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配件&#10;&#10;描述已自动生成">
            <a:extLst>
              <a:ext uri="{FF2B5EF4-FFF2-40B4-BE49-F238E27FC236}">
                <a16:creationId xmlns:a16="http://schemas.microsoft.com/office/drawing/2014/main" id="{5101B067-F9FD-450A-8EC4-35B732715E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71386" r="-3411" b="-2053"/>
          <a:stretch/>
        </p:blipFill>
        <p:spPr>
          <a:xfrm>
            <a:off x="258854" y="2017394"/>
            <a:ext cx="12465872" cy="554985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F150478A-0863-4CAF-BA99-D319DB2F3817}"/>
              </a:ext>
            </a:extLst>
          </p:cNvPr>
          <p:cNvGrpSpPr/>
          <p:nvPr/>
        </p:nvGrpSpPr>
        <p:grpSpPr>
          <a:xfrm>
            <a:off x="4590129" y="919541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48246728-DC06-4A72-8C13-0C5FEEE2C0C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CF91E4C1-4F05-4A6E-8C87-6BE5AD451F4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1D8C1346-EC43-4009-9A20-C0F2769FD8D0}"/>
              </a:ext>
            </a:extLst>
          </p:cNvPr>
          <p:cNvGrpSpPr/>
          <p:nvPr/>
        </p:nvGrpSpPr>
        <p:grpSpPr>
          <a:xfrm>
            <a:off x="9006695" y="1823852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8DE1ACC3-73E8-4069-AC51-F864F4F6AED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64C9D6DD-FF9B-4441-B9EC-6FBD6427908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09251" y="533917"/>
            <a:ext cx="4350553" cy="4064817"/>
            <a:chOff x="3309251" y="533917"/>
            <a:chExt cx="4350553" cy="406481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88EA7E-F178-40B6-89D7-7B7486CAC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3309251" y="533917"/>
              <a:ext cx="4350553" cy="40648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99608" y="1707303"/>
              <a:ext cx="2561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25817" y="1438228"/>
            <a:ext cx="4350553" cy="4064817"/>
            <a:chOff x="7725817" y="1438228"/>
            <a:chExt cx="4350553" cy="406481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90881B8-2226-478A-BD22-C1FB1B401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7725817" y="1438228"/>
              <a:ext cx="4350553" cy="406481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654466" y="2916717"/>
              <a:ext cx="25613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967" y="448590"/>
            <a:ext cx="7407282" cy="23959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5274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1F476F-2C54-47A5-AD7B-71FE0C5528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8" y="609600"/>
            <a:ext cx="4774625" cy="6248400"/>
          </a:xfrm>
          <a:prstGeom prst="rect">
            <a:avLst/>
          </a:prstGeom>
        </p:spPr>
      </p:pic>
      <p:pic>
        <p:nvPicPr>
          <p:cNvPr id="8" name="PA_库_图片 961">
            <a:extLst>
              <a:ext uri="{FF2B5EF4-FFF2-40B4-BE49-F238E27FC236}">
                <a16:creationId xmlns:a16="http://schemas.microsoft.com/office/drawing/2014/main" id="{EBB937A4-5D26-40CE-92DA-CFB6730DCD7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47" y="335270"/>
            <a:ext cx="6389773" cy="5913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4253" y="2145687"/>
            <a:ext cx="4554107" cy="22922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85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DEB6C8-B8F8-4CA0-A0B2-8093CA7018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roup 1261">
            <a:extLst>
              <a:ext uri="{FF2B5EF4-FFF2-40B4-BE49-F238E27FC236}">
                <a16:creationId xmlns:a16="http://schemas.microsoft.com/office/drawing/2014/main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23771" y="1161144"/>
            <a:ext cx="8766629" cy="5605892"/>
            <a:chOff x="3323771" y="1161144"/>
            <a:chExt cx="8766629" cy="5605892"/>
          </a:xfrm>
        </p:grpSpPr>
        <p:sp>
          <p:nvSpPr>
            <p:cNvPr id="19" name="圆角矩形 29">
              <a:extLst>
                <a:ext uri="{FF2B5EF4-FFF2-40B4-BE49-F238E27FC236}">
                  <a16:creationId xmlns:a16="http://schemas.microsoft.com/office/drawing/2014/main" id="{B2E9BCF1-9B60-4480-AF7C-5C15044B32AD}"/>
                </a:ext>
              </a:extLst>
            </p:cNvPr>
            <p:cNvSpPr/>
            <p:nvPr/>
          </p:nvSpPr>
          <p:spPr>
            <a:xfrm>
              <a:off x="3323771" y="1161144"/>
              <a:ext cx="8766629" cy="5517026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D933B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55796" y="1181020"/>
              <a:ext cx="8290484" cy="5586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muốn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3230" algn="l"/>
                </a:tabLst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323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 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vấn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323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HS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323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thái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độ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tươi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mọi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xung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quanh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-179819" y="1703231"/>
            <a:ext cx="3877283" cy="5064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59" y="70407"/>
            <a:ext cx="7321931" cy="2743438"/>
          </a:xfrm>
          <a:prstGeom prst="rect">
            <a:avLst/>
          </a:prstGeom>
        </p:spPr>
      </p:pic>
      <p:pic>
        <p:nvPicPr>
          <p:cNvPr id="1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490" y="-63197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621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411605" y="3230883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88" y="-368969"/>
            <a:ext cx="6678511" cy="6678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733" y="3290538"/>
            <a:ext cx="5346655" cy="2865368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" y="-204038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38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261">
            <a:extLst>
              <a:ext uri="{FF2B5EF4-FFF2-40B4-BE49-F238E27FC236}">
                <a16:creationId xmlns:a16="http://schemas.microsoft.com/office/drawing/2014/main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31EE973E-D38E-499D-9540-DFD0184011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6839792" y="138277"/>
            <a:ext cx="516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/>
              </a:rPr>
              <a:t>https://www.youtube.com/watch?v=MURmz_ZRgkM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56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1CA9CC-E78F-42F3-A4A9-86D63C625D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327" t="17808" r="32263" b="27629"/>
          <a:stretch/>
        </p:blipFill>
        <p:spPr>
          <a:xfrm>
            <a:off x="20" y="1220114"/>
            <a:ext cx="5457351" cy="3991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5457371" y="1277571"/>
            <a:ext cx="6952344" cy="5899429"/>
            <a:chOff x="5457371" y="1277571"/>
            <a:chExt cx="6952344" cy="5899429"/>
          </a:xfrm>
        </p:grpSpPr>
        <p:grpSp>
          <p:nvGrpSpPr>
            <p:cNvPr id="5" name="Group 4"/>
            <p:cNvGrpSpPr/>
            <p:nvPr/>
          </p:nvGrpSpPr>
          <p:grpSpPr>
            <a:xfrm>
              <a:off x="5457371" y="1277571"/>
              <a:ext cx="6444296" cy="5693866"/>
              <a:chOff x="5457371" y="1277571"/>
              <a:chExt cx="6444296" cy="5693866"/>
            </a:xfrm>
          </p:grpSpPr>
          <p:sp>
            <p:nvSpPr>
              <p:cNvPr id="21" name="圆角矩形 29">
                <a:extLst>
                  <a:ext uri="{FF2B5EF4-FFF2-40B4-BE49-F238E27FC236}">
                    <a16:creationId xmlns:a16="http://schemas.microsoft.com/office/drawing/2014/main" id="{B2E9BCF1-9B60-4480-AF7C-5C15044B32AD}"/>
                  </a:ext>
                </a:extLst>
              </p:cNvPr>
              <p:cNvSpPr/>
              <p:nvPr/>
            </p:nvSpPr>
            <p:spPr>
              <a:xfrm>
                <a:off x="5457371" y="1277571"/>
                <a:ext cx="6444296" cy="5224829"/>
              </a:xfrm>
              <a:prstGeom prst="roundRect">
                <a:avLst>
                  <a:gd name="adj" fmla="val 10953"/>
                </a:avLst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  <a:sym typeface="字魂115号-刀刀体" panose="00000500000000000000" pitchFamily="2" charset="-122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684471" y="1277571"/>
                <a:ext cx="6072099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Cách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- Hai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sắm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chụp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ảnh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nhau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-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Một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sửa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soạn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quần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áo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tóc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động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chụp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ảnh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bằng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đặt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ngón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tay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trỏ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ngón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ghép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nhau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thành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hìn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vuông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phỏng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chiếc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máy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ảnh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-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Mỗi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lần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chụp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, HS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hô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: “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Chuẩn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bị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!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Cười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!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Xoạch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!”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5471" y="5365605"/>
              <a:ext cx="2264244" cy="181139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27121" y="4934858"/>
            <a:ext cx="5012535" cy="1622496"/>
            <a:chOff x="227121" y="4934858"/>
            <a:chExt cx="5012535" cy="1622496"/>
          </a:xfrm>
        </p:grpSpPr>
        <p:sp>
          <p:nvSpPr>
            <p:cNvPr id="23" name="双波形 3">
              <a:extLst>
                <a:ext uri="{FF2B5EF4-FFF2-40B4-BE49-F238E27FC236}">
                  <a16:creationId xmlns:a16="http://schemas.microsoft.com/office/drawing/2014/main" id="{06752B8E-746E-41E7-9EAA-2052294403E5}"/>
                </a:ext>
              </a:extLst>
            </p:cNvPr>
            <p:cNvSpPr/>
            <p:nvPr/>
          </p:nvSpPr>
          <p:spPr>
            <a:xfrm>
              <a:off x="227121" y="4934858"/>
              <a:ext cx="5003150" cy="1622496"/>
            </a:xfrm>
            <a:prstGeom prst="doubleWave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2364" y="5099775"/>
              <a:ext cx="489729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chụp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muốn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khuôn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như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thế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3411" y="114729"/>
            <a:ext cx="10540898" cy="2030144"/>
          </a:xfrm>
          <a:prstGeom prst="rect">
            <a:avLst/>
          </a:prstGeom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490" y="-63197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33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9577" y="5214634"/>
            <a:ext cx="11412846" cy="1554691"/>
            <a:chOff x="389577" y="5214634"/>
            <a:chExt cx="11412846" cy="1554691"/>
          </a:xfrm>
        </p:grpSpPr>
        <p:grpSp>
          <p:nvGrpSpPr>
            <p:cNvPr id="2" name="Group 1"/>
            <p:cNvGrpSpPr/>
            <p:nvPr/>
          </p:nvGrpSpPr>
          <p:grpSpPr>
            <a:xfrm>
              <a:off x="389577" y="5214634"/>
              <a:ext cx="11412846" cy="1554691"/>
              <a:chOff x="618045" y="1254159"/>
              <a:chExt cx="11412846" cy="1554691"/>
            </a:xfrm>
          </p:grpSpPr>
          <p:sp>
            <p:nvSpPr>
              <p:cNvPr id="7" name="双波形 6">
                <a:extLst>
                  <a:ext uri="{FF2B5EF4-FFF2-40B4-BE49-F238E27FC236}">
                    <a16:creationId xmlns:a16="http://schemas.microsoft.com/office/drawing/2014/main" id="{B4485CE8-4A46-4551-A0F9-539D760F0BF0}"/>
                  </a:ext>
                </a:extLst>
              </p:cNvPr>
              <p:cNvSpPr/>
              <p:nvPr/>
            </p:nvSpPr>
            <p:spPr>
              <a:xfrm>
                <a:off x="618045" y="1254160"/>
                <a:ext cx="11412846" cy="1554690"/>
              </a:xfrm>
              <a:prstGeom prst="doubleWave">
                <a:avLst/>
              </a:prstGeom>
              <a:solidFill>
                <a:schemeClr val="bg1"/>
              </a:solidFill>
              <a:ln w="28575">
                <a:solidFill>
                  <a:srgbClr val="D933B9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pic>
            <p:nvPicPr>
              <p:cNvPr id="3" name="图片 2" descr="图片包含 餐桌, 室内&#10;&#10;描述已自动生成">
                <a:extLst>
                  <a:ext uri="{FF2B5EF4-FFF2-40B4-BE49-F238E27FC236}">
                    <a16:creationId xmlns:a16="http://schemas.microsoft.com/office/drawing/2014/main" id="{D451A6CF-C447-4E10-B02D-C374C7C849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752"/>
              <a:stretch/>
            </p:blipFill>
            <p:spPr>
              <a:xfrm>
                <a:off x="618045" y="1254159"/>
                <a:ext cx="2072893" cy="1554690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2462470" y="5390104"/>
              <a:ext cx="89611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tươi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DDAAAEC-9A30-4790-8432-499675804A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577" y="344488"/>
            <a:ext cx="11412846" cy="474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490" y="-63197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604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27AE84-3572-40F8-9C40-ED1A63CA23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" y="-234462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D54B9D3-99EF-45FE-8ABC-B4877F6D96E7}"/>
              </a:ext>
            </a:extLst>
          </p:cNvPr>
          <p:cNvGrpSpPr/>
          <p:nvPr/>
        </p:nvGrpSpPr>
        <p:grpSpPr>
          <a:xfrm>
            <a:off x="3448675" y="2499363"/>
            <a:ext cx="467620" cy="422875"/>
            <a:chOff x="0" y="0"/>
            <a:chExt cx="935237" cy="845748"/>
          </a:xfrm>
          <a:solidFill>
            <a:schemeClr val="bg1"/>
          </a:solidFill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67AB1865-AF7E-4611-A31C-556D3C69E18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822338D5-9FB5-42CB-9065-5CA853E3A8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41159" y="2692905"/>
            <a:ext cx="42379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38" y="979714"/>
            <a:ext cx="6433523" cy="5355771"/>
          </a:xfrm>
          <a:prstGeom prst="rect">
            <a:avLst/>
          </a:prstGeom>
        </p:spPr>
      </p:pic>
      <p:pic>
        <p:nvPicPr>
          <p:cNvPr id="1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235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12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944" y="1997828"/>
            <a:ext cx="6763598" cy="35752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43" y="502723"/>
            <a:ext cx="1136719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9EDC3-70F7-4B94-96F2-22D6B796F0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4686" y="0"/>
            <a:ext cx="5617314" cy="7863447"/>
          </a:xfrm>
          <a:prstGeom prst="rect">
            <a:avLst/>
          </a:prstGeom>
        </p:spPr>
      </p:pic>
      <p:pic>
        <p:nvPicPr>
          <p:cNvPr id="10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490" y="-63197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2552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5EB271-5E41-4992-836E-34F908F18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287" y="511583"/>
            <a:ext cx="4854851" cy="2989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54" y="1051167"/>
            <a:ext cx="5366883" cy="3647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图片 1" descr="图片包含 餐桌, 室内&#10;&#10;描述已自动生成">
            <a:extLst>
              <a:ext uri="{FF2B5EF4-FFF2-40B4-BE49-F238E27FC236}">
                <a16:creationId xmlns:a16="http://schemas.microsoft.com/office/drawing/2014/main" id="{B55240A5-752A-46E1-A283-11BFB14685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3" t="-25" b="80925"/>
          <a:stretch/>
        </p:blipFill>
        <p:spPr>
          <a:xfrm>
            <a:off x="5744393" y="3714525"/>
            <a:ext cx="6447607" cy="32610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7287" y="3500846"/>
            <a:ext cx="5479359" cy="3121417"/>
            <a:chOff x="577287" y="3500846"/>
            <a:chExt cx="5479359" cy="3121417"/>
          </a:xfrm>
        </p:grpSpPr>
        <p:grpSp>
          <p:nvGrpSpPr>
            <p:cNvPr id="24" name="Group 23"/>
            <p:cNvGrpSpPr/>
            <p:nvPr/>
          </p:nvGrpSpPr>
          <p:grpSpPr>
            <a:xfrm>
              <a:off x="577287" y="3500846"/>
              <a:ext cx="5479359" cy="3121417"/>
              <a:chOff x="1005840" y="483315"/>
              <a:chExt cx="3788229" cy="1992134"/>
            </a:xfrm>
          </p:grpSpPr>
          <p:sp>
            <p:nvSpPr>
              <p:cNvPr id="28" name="Cloud 27"/>
              <p:cNvSpPr/>
              <p:nvPr/>
            </p:nvSpPr>
            <p:spPr>
              <a:xfrm>
                <a:off x="1175657" y="640080"/>
                <a:ext cx="3618412" cy="1835369"/>
              </a:xfrm>
              <a:prstGeom prst="cloud">
                <a:avLst/>
              </a:prstGeom>
              <a:solidFill>
                <a:srgbClr val="EB215B"/>
              </a:solidFill>
              <a:ln>
                <a:solidFill>
                  <a:srgbClr val="EB21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Cloud 28"/>
              <p:cNvSpPr/>
              <p:nvPr/>
            </p:nvSpPr>
            <p:spPr>
              <a:xfrm>
                <a:off x="1005840" y="483315"/>
                <a:ext cx="3618412" cy="1894114"/>
              </a:xfrm>
              <a:prstGeom prst="cloud">
                <a:avLst/>
              </a:prstGeom>
              <a:solidFill>
                <a:schemeClr val="bg1"/>
              </a:solidFill>
              <a:ln w="12700">
                <a:solidFill>
                  <a:srgbClr val="D933B9"/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306570" y="4076821"/>
              <a:ext cx="37751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bè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mỉm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38" y="5345046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419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EE1A33B-4868-42DA-BCAD-609FD4A2B2A8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V\u0013\uFFFD8{01555197-46D8-4DF2-ABDB-A68AD49FD3CC}&quot;,&quot;E:\\DTVH\\Hồ sơ GV\\Giáo án - Lớp 2\\GAĐT lớp 2\\Kì 1\\PPT TUẦN 1\\HĐTN_Tuần 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HĐTN_Tuần 1_Hình ảnh của em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B7CAB7-48D8-4515-97B3-0337BDDB6C50}:2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5DCF46-A636-4DCB-B0B3-DABE48020531}:26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EB357C-418B-4447-A5B5-1D8B598A8632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0336A5-3F7A-44DC-BE2C-61077F693733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006F73-68C8-4CC3-8C97-4DD02481F453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7AFD07-5CE9-4836-B8CF-9C12D0B34A9A}:27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6D7267-5D83-4842-B08C-01ECE16CB447}:27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F1E1B1-C1CD-454C-89C9-26D2AB2E2221}:2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FB9E5F-6E66-418E-9280-AD6F23D771E3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82AA5C-3D20-46CF-9909-B62BFB064A2A}:2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B7B669-010C-4092-B18E-C3088E3BC24A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A7D077-4EDE-4BCA-BFEE-5C5D18C5B6B3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CCF683-4E35-44A6-8A0B-1F2E333CC31A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8F240E-324E-46ED-9DA8-066F01D922CA}:2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C3A945-08C1-48FE-AFC3-DAE3F863AF3C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080E61-50BB-4A63-B94C-FFA0CB821E45}:26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088F72-63D3-4B8C-804D-B05502E07BAC}:26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F5FA28-5C42-45DF-83D0-FBCB23281314}:264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489</Words>
  <Application>Microsoft Office PowerPoint</Application>
  <PresentationFormat>Widescreen</PresentationFormat>
  <Paragraphs>51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UTM Sharnay</vt:lpstr>
      <vt:lpstr>#9Slide07 HoneyCream</vt:lpstr>
      <vt:lpstr>UTM Avo</vt:lpstr>
      <vt:lpstr>字魂115号-刀刀体</vt:lpstr>
      <vt:lpstr>Arial</vt:lpstr>
      <vt:lpstr>Times New Roman</vt:lpstr>
      <vt:lpstr>#9Slide05 Aphrodite Pro</vt:lpstr>
      <vt:lpstr>Calibri</vt:lpstr>
      <vt:lpstr>SVN-Newton</vt:lpstr>
      <vt:lpstr>#9Slide07 Altus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HĐTN_Tuần 1_Hình ảnh của em</dc:title>
  <dc:subject>Hoạt động trải nghiệm</dc:subject>
  <dc:creator>Cảm Nguyễn</dc:creator>
  <cp:keywords>Măng Non team</cp:keywords>
  <dc:description>Măng Non team</dc:description>
  <cp:lastModifiedBy>Luu Anh Sao</cp:lastModifiedBy>
  <cp:revision>10</cp:revision>
  <dcterms:created xsi:type="dcterms:W3CDTF">2022-07-25T16:35:56Z</dcterms:created>
  <dcterms:modified xsi:type="dcterms:W3CDTF">2025-03-01T09:15:09Z</dcterms:modified>
  <cp:category>Măng Non team</cp:category>
  <cp:version>0</cp:version>
</cp:coreProperties>
</file>