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7"/>
  </p:notesMasterIdLst>
  <p:sldIdLst>
    <p:sldId id="536" r:id="rId5"/>
    <p:sldId id="257" r:id="rId6"/>
    <p:sldId id="258" r:id="rId7"/>
    <p:sldId id="261" r:id="rId8"/>
    <p:sldId id="260" r:id="rId9"/>
    <p:sldId id="558" r:id="rId10"/>
    <p:sldId id="538" r:id="rId11"/>
    <p:sldId id="557" r:id="rId12"/>
    <p:sldId id="559" r:id="rId13"/>
    <p:sldId id="544" r:id="rId14"/>
    <p:sldId id="543" r:id="rId15"/>
    <p:sldId id="552" r:id="rId16"/>
    <p:sldId id="553" r:id="rId17"/>
    <p:sldId id="554" r:id="rId18"/>
    <p:sldId id="555" r:id="rId19"/>
    <p:sldId id="556" r:id="rId20"/>
    <p:sldId id="541" r:id="rId21"/>
    <p:sldId id="542" r:id="rId22"/>
    <p:sldId id="547" r:id="rId23"/>
    <p:sldId id="560" r:id="rId24"/>
    <p:sldId id="540" r:id="rId25"/>
    <p:sldId id="55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FF78"/>
    <a:srgbClr val="C6E9EB"/>
    <a:srgbClr val="DBEFEB"/>
    <a:srgbClr val="EEF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396" autoAdjust="0"/>
  </p:normalViewPr>
  <p:slideViewPr>
    <p:cSldViewPr snapToGrid="0">
      <p:cViewPr varScale="1">
        <p:scale>
          <a:sx n="61" d="100"/>
          <a:sy n="61" d="100"/>
        </p:scale>
        <p:origin x="1098" y="72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D568D3-059A-49F4-884C-FED09AE63C39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B9F0F6-1254-43AB-8EE9-5F34719411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13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 err="1"/>
              <a:t>Chào</a:t>
            </a:r>
            <a:r>
              <a:rPr lang="en-US" sz="2800" b="1" dirty="0"/>
              <a:t> </a:t>
            </a:r>
            <a:r>
              <a:rPr lang="en-US" sz="2800" b="1" dirty="0" err="1"/>
              <a:t>mừng</a:t>
            </a:r>
            <a:r>
              <a:rPr lang="en-US" sz="2800" b="1" dirty="0"/>
              <a:t> </a:t>
            </a:r>
            <a:r>
              <a:rPr lang="en-US" sz="2800" b="1" dirty="0" err="1"/>
              <a:t>quý</a:t>
            </a:r>
            <a:r>
              <a:rPr lang="en-US" sz="2800" b="1" dirty="0"/>
              <a:t> </a:t>
            </a:r>
            <a:r>
              <a:rPr lang="en-US" sz="2800" b="1" dirty="0" err="1"/>
              <a:t>thầy</a:t>
            </a:r>
            <a:r>
              <a:rPr lang="en-US" sz="2800" b="1" dirty="0"/>
              <a:t> </a:t>
            </a:r>
            <a:r>
              <a:rPr lang="en-US" sz="2800" b="1" dirty="0" err="1"/>
              <a:t>cô</a:t>
            </a:r>
            <a:r>
              <a:rPr lang="en-US" sz="2800" b="1" dirty="0"/>
              <a:t>, </a:t>
            </a:r>
            <a:r>
              <a:rPr lang="en-US" sz="2800" b="1" dirty="0" err="1"/>
              <a:t>quý</a:t>
            </a:r>
            <a:r>
              <a:rPr lang="en-US" sz="2800" b="1" dirty="0"/>
              <a:t> </a:t>
            </a:r>
            <a:r>
              <a:rPr lang="en-US" sz="2800" b="1" dirty="0" err="1"/>
              <a:t>phụ</a:t>
            </a:r>
            <a:r>
              <a:rPr lang="en-US" sz="2800" b="1" dirty="0"/>
              <a:t> </a:t>
            </a:r>
            <a:r>
              <a:rPr lang="en-US" sz="2800" b="1" dirty="0" err="1"/>
              <a:t>huynh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học</a:t>
            </a:r>
            <a:r>
              <a:rPr lang="en-US" sz="2800" b="1" dirty="0"/>
              <a:t> </a:t>
            </a:r>
            <a:r>
              <a:rPr lang="en-US" sz="2800" b="1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đã</a:t>
            </a:r>
            <a:r>
              <a:rPr lang="en-US" sz="2800" b="1" dirty="0"/>
              <a:t> </a:t>
            </a:r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tiết</a:t>
            </a:r>
            <a:r>
              <a:rPr lang="en-US" sz="2800" b="1" dirty="0"/>
              <a:t> TNXH </a:t>
            </a:r>
            <a:r>
              <a:rPr lang="en-US" sz="2800" b="1" dirty="0" err="1"/>
              <a:t>lớp</a:t>
            </a:r>
            <a:r>
              <a:rPr lang="en-US" sz="2800" b="1" dirty="0"/>
              <a:t> 2 – </a:t>
            </a:r>
            <a:r>
              <a:rPr lang="en-US" sz="2800" b="1" dirty="0" err="1"/>
              <a:t>sách</a:t>
            </a:r>
            <a:r>
              <a:rPr lang="en-US" sz="2800" b="1" dirty="0"/>
              <a:t> </a:t>
            </a:r>
            <a:r>
              <a:rPr lang="en-US" sz="2800" b="1" dirty="0" err="1"/>
              <a:t>cánh</a:t>
            </a:r>
            <a:r>
              <a:rPr lang="en-US" sz="2800" b="1" dirty="0"/>
              <a:t> </a:t>
            </a:r>
            <a:r>
              <a:rPr lang="en-US" sz="2800" b="1" dirty="0" err="1"/>
              <a:t>diều</a:t>
            </a:r>
            <a:r>
              <a:rPr lang="en-US" sz="2800" b="1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303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khởi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qua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“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sạch</a:t>
            </a:r>
            <a:r>
              <a:rPr lang="en-US" dirty="0"/>
              <a:t> – </a:t>
            </a:r>
            <a:r>
              <a:rPr lang="en-US" dirty="0" err="1"/>
              <a:t>đẹp</a:t>
            </a:r>
            <a:r>
              <a:rPr lang="en-US" dirty="0"/>
              <a:t>”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57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err="1"/>
              <a:t>Sân</a:t>
            </a:r>
            <a:r>
              <a:rPr lang="en-US" sz="2000" b="1" dirty="0"/>
              <a:t> </a:t>
            </a:r>
            <a:r>
              <a:rPr lang="en-US" sz="2000" b="1" dirty="0" err="1"/>
              <a:t>trường</a:t>
            </a:r>
            <a:r>
              <a:rPr lang="en-US" sz="2000" b="1" dirty="0"/>
              <a:t> </a:t>
            </a:r>
            <a:r>
              <a:rPr lang="en-US" sz="2000" b="1" dirty="0" err="1"/>
              <a:t>đang</a:t>
            </a:r>
            <a:r>
              <a:rPr lang="en-US" sz="2000" b="1" dirty="0"/>
              <a:t> </a:t>
            </a:r>
            <a:r>
              <a:rPr lang="en-US" sz="2000" b="1" dirty="0" err="1"/>
              <a:t>thật</a:t>
            </a:r>
            <a:r>
              <a:rPr lang="en-US" sz="2000" b="1" dirty="0"/>
              <a:t> </a:t>
            </a:r>
            <a:r>
              <a:rPr lang="en-US" sz="2000" b="1" dirty="0" err="1"/>
              <a:t>là</a:t>
            </a:r>
            <a:r>
              <a:rPr lang="en-US" sz="2000" b="1" dirty="0"/>
              <a:t> </a:t>
            </a:r>
            <a:r>
              <a:rPr lang="en-US" sz="2000" b="1" dirty="0" err="1"/>
              <a:t>nhiều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phải</a:t>
            </a:r>
            <a:r>
              <a:rPr lang="en-US" sz="2000" b="1" dirty="0"/>
              <a:t>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con? </a:t>
            </a:r>
            <a:r>
              <a:rPr lang="en-US" sz="2000" b="1" dirty="0" err="1"/>
              <a:t>Chúng</a:t>
            </a:r>
            <a:r>
              <a:rPr lang="en-US" sz="2000" b="1" dirty="0"/>
              <a:t> </a:t>
            </a:r>
            <a:r>
              <a:rPr lang="en-US" sz="2000" b="1" dirty="0" err="1"/>
              <a:t>mình</a:t>
            </a:r>
            <a:r>
              <a:rPr lang="en-US" sz="2000" b="1" dirty="0"/>
              <a:t> </a:t>
            </a:r>
            <a:r>
              <a:rPr lang="en-US" sz="2000" b="1" dirty="0" err="1"/>
              <a:t>hãy</a:t>
            </a:r>
            <a:r>
              <a:rPr lang="en-US" sz="2000" b="1" dirty="0"/>
              <a:t> </a:t>
            </a:r>
            <a:r>
              <a:rPr lang="en-US" sz="2000" b="1" dirty="0" err="1"/>
              <a:t>giúp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bạn</a:t>
            </a:r>
            <a:r>
              <a:rPr lang="en-US" sz="2000" b="1" dirty="0"/>
              <a:t> </a:t>
            </a:r>
            <a:r>
              <a:rPr lang="en-US" sz="2000" b="1" dirty="0" err="1"/>
              <a:t>nhỏ</a:t>
            </a:r>
            <a:r>
              <a:rPr lang="en-US" sz="2000" b="1" dirty="0"/>
              <a:t> </a:t>
            </a:r>
            <a:r>
              <a:rPr lang="en-US" sz="2000" b="1" dirty="0" err="1"/>
              <a:t>dọn</a:t>
            </a:r>
            <a:r>
              <a:rPr lang="en-US" sz="2000" b="1" dirty="0"/>
              <a:t> </a:t>
            </a:r>
            <a:r>
              <a:rPr lang="en-US" sz="2000" b="1" dirty="0" err="1"/>
              <a:t>dẹp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sân</a:t>
            </a:r>
            <a:r>
              <a:rPr lang="en-US" sz="2000" b="1" dirty="0"/>
              <a:t> </a:t>
            </a:r>
            <a:r>
              <a:rPr lang="en-US" sz="2000" b="1" dirty="0" err="1"/>
              <a:t>trường</a:t>
            </a:r>
            <a:r>
              <a:rPr lang="en-US" sz="2000" b="1" dirty="0"/>
              <a:t> </a:t>
            </a:r>
            <a:r>
              <a:rPr lang="en-US" sz="2000" b="1" dirty="0" err="1"/>
              <a:t>sạch</a:t>
            </a:r>
            <a:r>
              <a:rPr lang="en-US" sz="2000" b="1" dirty="0"/>
              <a:t> </a:t>
            </a:r>
            <a:r>
              <a:rPr lang="en-US" sz="2000" b="1" dirty="0" err="1"/>
              <a:t>đẹp</a:t>
            </a:r>
            <a:r>
              <a:rPr lang="en-US" sz="2000" b="1" dirty="0"/>
              <a:t> </a:t>
            </a:r>
            <a:r>
              <a:rPr lang="en-US" sz="2000" b="1" dirty="0" err="1"/>
              <a:t>hơn</a:t>
            </a:r>
            <a:r>
              <a:rPr lang="en-US" sz="2000" b="1" dirty="0"/>
              <a:t> </a:t>
            </a:r>
            <a:r>
              <a:rPr lang="en-US" sz="2000" b="1" dirty="0" err="1"/>
              <a:t>bằng</a:t>
            </a:r>
            <a:r>
              <a:rPr lang="en-US" sz="2000" b="1" dirty="0"/>
              <a:t> </a:t>
            </a:r>
            <a:r>
              <a:rPr lang="en-US" sz="2000" b="1" dirty="0" err="1"/>
              <a:t>cách</a:t>
            </a:r>
            <a:r>
              <a:rPr lang="en-US" sz="2000" b="1" dirty="0"/>
              <a:t> </a:t>
            </a:r>
            <a:r>
              <a:rPr lang="en-US" sz="2000" b="1" dirty="0" err="1"/>
              <a:t>trở</a:t>
            </a:r>
            <a:r>
              <a:rPr lang="en-US" sz="2000" b="1" dirty="0"/>
              <a:t> </a:t>
            </a:r>
            <a:r>
              <a:rPr lang="en-US" sz="2000" b="1" dirty="0" err="1"/>
              <a:t>lời</a:t>
            </a:r>
            <a:r>
              <a:rPr lang="en-US" sz="2000" b="1" dirty="0"/>
              <a:t> </a:t>
            </a:r>
            <a:r>
              <a:rPr lang="en-US" sz="2000" b="1" dirty="0" err="1"/>
              <a:t>đúng</a:t>
            </a:r>
            <a:r>
              <a:rPr lang="en-US" sz="2000" b="1" dirty="0"/>
              <a:t> </a:t>
            </a:r>
            <a:r>
              <a:rPr lang="en-US" sz="2000" b="1" dirty="0" err="1"/>
              <a:t>các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hỏi</a:t>
            </a:r>
            <a:r>
              <a:rPr lang="en-US" sz="2000" b="1" dirty="0"/>
              <a:t> </a:t>
            </a:r>
            <a:r>
              <a:rPr lang="en-US" sz="2000" b="1" dirty="0" err="1"/>
              <a:t>nhé</a:t>
            </a:r>
            <a:r>
              <a:rPr lang="en-US" sz="2000" b="1" dirty="0"/>
              <a:t>. </a:t>
            </a:r>
            <a:r>
              <a:rPr lang="en-US" sz="2000" b="1" dirty="0" err="1"/>
              <a:t>Các</a:t>
            </a:r>
            <a:r>
              <a:rPr lang="en-US" sz="2000" b="1" dirty="0"/>
              <a:t> con </a:t>
            </a:r>
            <a:r>
              <a:rPr lang="en-US" sz="2000" b="1" dirty="0" err="1"/>
              <a:t>sẵn</a:t>
            </a:r>
            <a:r>
              <a:rPr lang="en-US" sz="2000" b="1" dirty="0"/>
              <a:t> </a:t>
            </a:r>
            <a:r>
              <a:rPr lang="en-US" sz="2000" b="1" dirty="0" err="1"/>
              <a:t>sàng</a:t>
            </a:r>
            <a:r>
              <a:rPr lang="en-US" sz="2000" b="1" dirty="0"/>
              <a:t> </a:t>
            </a:r>
            <a:r>
              <a:rPr lang="en-US" sz="2000" b="1" dirty="0" err="1"/>
              <a:t>chưa</a:t>
            </a:r>
            <a:r>
              <a:rPr lang="en-US" sz="2000" b="1" dirty="0"/>
              <a:t>? </a:t>
            </a:r>
            <a:r>
              <a:rPr lang="en-US" sz="2000" b="1" dirty="0" err="1"/>
              <a:t>Chúng</a:t>
            </a:r>
            <a:r>
              <a:rPr lang="en-US" sz="2000" b="1" dirty="0"/>
              <a:t> ta </a:t>
            </a:r>
            <a:r>
              <a:rPr lang="en-US" sz="2000" b="1" dirty="0" err="1"/>
              <a:t>cùng</a:t>
            </a:r>
            <a:r>
              <a:rPr lang="en-US" sz="2000" b="1" dirty="0"/>
              <a:t> </a:t>
            </a:r>
            <a:r>
              <a:rPr lang="en-US" sz="2000" b="1" dirty="0" err="1"/>
              <a:t>bắt</a:t>
            </a:r>
            <a:r>
              <a:rPr lang="en-US" sz="2000" b="1" dirty="0"/>
              <a:t> </a:t>
            </a:r>
            <a:r>
              <a:rPr lang="en-US" sz="2000" b="1" dirty="0" err="1"/>
              <a:t>đầu</a:t>
            </a:r>
            <a:r>
              <a:rPr lang="en-US" sz="2000" b="1" dirty="0"/>
              <a:t> </a:t>
            </a:r>
            <a:r>
              <a:rPr lang="en-US" sz="2000" b="1" dirty="0" err="1"/>
              <a:t>nào</a:t>
            </a:r>
            <a:r>
              <a:rPr lang="en-US" sz="2000" b="1" dirty="0"/>
              <a:t>!</a:t>
            </a:r>
          </a:p>
          <a:p>
            <a:pPr marL="342900" indent="-342900">
              <a:buFontTx/>
              <a:buChar char="-"/>
            </a:pPr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vào</a:t>
            </a:r>
            <a:r>
              <a:rPr lang="en-US" sz="2000" b="1" dirty="0"/>
              <a:t> </a:t>
            </a:r>
            <a:r>
              <a:rPr lang="en-US" sz="2000" b="1" dirty="0" err="1"/>
              <a:t>số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hiện</a:t>
            </a:r>
            <a:r>
              <a:rPr lang="en-US" sz="2000" b="1" dirty="0"/>
              <a:t> </a:t>
            </a:r>
            <a:r>
              <a:rPr lang="en-US" sz="2000" b="1" dirty="0" err="1"/>
              <a:t>câu</a:t>
            </a:r>
            <a:r>
              <a:rPr lang="en-US" sz="2000" b="1" dirty="0"/>
              <a:t> </a:t>
            </a:r>
            <a:r>
              <a:rPr lang="en-US" sz="2000" b="1" dirty="0" err="1"/>
              <a:t>hỏi</a:t>
            </a:r>
            <a:endParaRPr lang="en-US" sz="2000" b="1" dirty="0"/>
          </a:p>
          <a:p>
            <a:pPr marL="342900" indent="-342900">
              <a:buFontTx/>
              <a:buChar char="-"/>
            </a:pPr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vào</a:t>
            </a:r>
            <a:r>
              <a:rPr lang="en-US" sz="2000" b="1" dirty="0"/>
              <a:t> </a:t>
            </a:r>
            <a:r>
              <a:rPr lang="en-US" sz="2000" b="1" dirty="0" err="1"/>
              <a:t>rác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dọn</a:t>
            </a:r>
            <a:r>
              <a:rPr lang="en-US" sz="2000" b="1" dirty="0"/>
              <a:t> </a:t>
            </a:r>
            <a:r>
              <a:rPr lang="en-US" sz="2000" b="1" dirty="0" err="1"/>
              <a:t>dẹp</a:t>
            </a:r>
            <a:r>
              <a:rPr lang="en-US" sz="2000" b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/>
              <a:t>GV </a:t>
            </a:r>
            <a:r>
              <a:rPr lang="en-US" sz="2000" b="1" dirty="0" err="1"/>
              <a:t>nhận</a:t>
            </a:r>
            <a:r>
              <a:rPr lang="en-US" sz="2000" b="1" dirty="0"/>
              <a:t> </a:t>
            </a:r>
            <a:r>
              <a:rPr lang="en-US" sz="2000" b="1" dirty="0" err="1"/>
              <a:t>xét</a:t>
            </a:r>
            <a:r>
              <a:rPr lang="en-US" sz="2000" b="1" dirty="0"/>
              <a:t>, </a:t>
            </a:r>
            <a:r>
              <a:rPr lang="en-US" sz="2000" b="1" dirty="0" err="1"/>
              <a:t>chuyển</a:t>
            </a:r>
            <a:r>
              <a:rPr lang="en-US" sz="2000" b="1" dirty="0"/>
              <a:t> ý sang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.</a:t>
            </a:r>
          </a:p>
          <a:p>
            <a:pPr marL="342900" indent="-342900">
              <a:buFontTx/>
              <a:buChar char="-"/>
            </a:pPr>
            <a:r>
              <a:rPr lang="en-US" sz="2000" b="1" dirty="0" err="1"/>
              <a:t>Bấm</a:t>
            </a:r>
            <a:r>
              <a:rPr lang="en-US" sz="2000" b="1" dirty="0"/>
              <a:t> </a:t>
            </a:r>
            <a:r>
              <a:rPr lang="en-US" sz="2000" b="1" dirty="0" err="1"/>
              <a:t>vào</a:t>
            </a:r>
            <a:r>
              <a:rPr lang="en-US" sz="2000" b="1" dirty="0"/>
              <a:t> </a:t>
            </a:r>
            <a:r>
              <a:rPr lang="en-US" sz="2000" b="1" dirty="0" err="1"/>
              <a:t>đến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 </a:t>
            </a:r>
            <a:r>
              <a:rPr lang="en-US" sz="2000" b="1" dirty="0" err="1"/>
              <a:t>để</a:t>
            </a:r>
            <a:r>
              <a:rPr lang="en-US" sz="2000" b="1" dirty="0"/>
              <a:t> </a:t>
            </a:r>
            <a:r>
              <a:rPr lang="en-US" sz="2000" b="1" dirty="0" err="1"/>
              <a:t>chuyển</a:t>
            </a:r>
            <a:r>
              <a:rPr lang="en-US" sz="2000" b="1" dirty="0"/>
              <a:t> slide </a:t>
            </a:r>
            <a:r>
              <a:rPr lang="en-US" sz="2000" b="1" dirty="0" err="1"/>
              <a:t>tên</a:t>
            </a:r>
            <a:r>
              <a:rPr lang="en-US" sz="2000" b="1" dirty="0"/>
              <a:t> </a:t>
            </a:r>
            <a:r>
              <a:rPr lang="en-US" sz="2000" b="1" dirty="0" err="1"/>
              <a:t>bài</a:t>
            </a:r>
            <a:r>
              <a:rPr lang="en-US" sz="2000" b="1" dirty="0"/>
              <a:t> </a:t>
            </a:r>
            <a:r>
              <a:rPr lang="en-US" sz="2000" b="1" dirty="0" err="1"/>
              <a:t>học</a:t>
            </a:r>
            <a:r>
              <a:rPr lang="en-US" sz="2000" b="1" dirty="0"/>
              <a:t> </a:t>
            </a:r>
            <a:r>
              <a:rPr lang="en-US" sz="2000" b="1" dirty="0" err="1"/>
              <a:t>mới</a:t>
            </a:r>
            <a:r>
              <a:rPr lang="en-US" sz="2000" b="1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452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–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98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20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bày</a:t>
            </a:r>
            <a:r>
              <a:rPr lang="en-US" sz="3200" b="1" dirty="0"/>
              <a:t> </a:t>
            </a:r>
            <a:r>
              <a:rPr lang="en-US" sz="3200" b="1" dirty="0" err="1"/>
              <a:t>tỏ</a:t>
            </a:r>
            <a:r>
              <a:rPr lang="en-US" sz="3200" b="1" dirty="0"/>
              <a:t> ý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mình</a:t>
            </a:r>
            <a:r>
              <a:rPr lang="en-US" sz="3200" b="1" dirty="0"/>
              <a:t>, </a:t>
            </a:r>
            <a:r>
              <a:rPr lang="en-US" sz="3200" b="1" dirty="0" err="1"/>
              <a:t>các</a:t>
            </a:r>
            <a:r>
              <a:rPr lang="en-US" sz="3200" b="1" dirty="0"/>
              <a:t> con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từng</a:t>
            </a:r>
            <a:r>
              <a:rPr lang="en-US" sz="3200" b="1" dirty="0"/>
              <a:t> </a:t>
            </a:r>
            <a:r>
              <a:rPr lang="en-US" sz="3200" b="1" dirty="0" err="1"/>
              <a:t>tranh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nêu</a:t>
            </a:r>
            <a:r>
              <a:rPr lang="en-US" sz="3200" b="1" dirty="0"/>
              <a:t> </a:t>
            </a:r>
            <a:r>
              <a:rPr lang="en-US" sz="3200" b="1" dirty="0" err="1"/>
              <a:t>thật</a:t>
            </a:r>
            <a:r>
              <a:rPr lang="en-US" sz="3200" b="1" dirty="0"/>
              <a:t> </a:t>
            </a:r>
            <a:r>
              <a:rPr lang="en-US" sz="3200" b="1" dirty="0" err="1"/>
              <a:t>nhanh</a:t>
            </a:r>
            <a:r>
              <a:rPr lang="en-US" sz="3200" b="1" dirty="0"/>
              <a:t> ý </a:t>
            </a:r>
            <a:r>
              <a:rPr lang="en-US" sz="3200" b="1" dirty="0" err="1"/>
              <a:t>kiến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mình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chọn</a:t>
            </a:r>
            <a:r>
              <a:rPr lang="en-US" sz="3200" b="1" dirty="0"/>
              <a:t> </a:t>
            </a:r>
            <a:r>
              <a:rPr lang="en-US" sz="3200" b="1" dirty="0" err="1"/>
              <a:t>đáp</a:t>
            </a:r>
            <a:r>
              <a:rPr lang="en-US" sz="3200" b="1" dirty="0"/>
              <a:t> </a:t>
            </a:r>
            <a:r>
              <a:rPr lang="en-US" sz="3200" b="1" dirty="0" err="1"/>
              <a:t>án</a:t>
            </a:r>
            <a:r>
              <a:rPr lang="en-US" sz="3200" b="1" dirty="0"/>
              <a:t> </a:t>
            </a:r>
            <a:r>
              <a:rPr lang="en-US" sz="3200" b="1" dirty="0" err="1"/>
              <a:t>trên</a:t>
            </a:r>
            <a:r>
              <a:rPr lang="en-US" sz="3200" b="1" dirty="0"/>
              <a:t> </a:t>
            </a:r>
            <a:r>
              <a:rPr lang="en-US" sz="3200" b="1" dirty="0" err="1"/>
              <a:t>màn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nhé</a:t>
            </a:r>
            <a:r>
              <a:rPr lang="en-US" sz="3200" b="1" dirty="0"/>
              <a:t>!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404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B9F0F6-1254-43AB-8EE9-5F34719411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C8C225-C230-41B5-A4CD-3C56F6D80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2462794-F314-4075-9D55-E67313778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B55155B-B639-4113-87E2-CB066379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0DF4EDA-0557-4992-9D15-6A48FBE43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9B7922A-31C7-4962-ACC5-DC516A3F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5718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10800B-5EE1-4D4A-B63C-9855F6ECF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65706BC-214E-4C19-8BCC-512235D66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7925A15-37F3-40B0-ADE9-9ECAF7C85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44B7B82-61DC-4EA7-B669-76BFB54A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B2AC3B6-E9BF-4F0F-AAF5-B4E0420C4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4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5098EB64-3C3D-4544-A524-607C077BB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8B459CD-FBED-4953-B9BF-600CD0763B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73B594-4A34-4E36-866C-09F40FBF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997D0-1E72-486D-AD58-6FD3E966A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83EF314-7A9F-43BA-BACD-5DE0EF8F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77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517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662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360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533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9081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8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419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728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1E5244-6666-487F-B7E6-940C134CC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BD31F1B-650C-46F9-A485-710DE395F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CDBE164-0D75-4639-8C20-CF72BA32F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B1EFB7E-518C-47E4-998B-907DC474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75E5DC-68D9-42E4-88D2-11499145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5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19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2807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86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810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607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5965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406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1410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5441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675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B680E25-58FB-4A61-9CF6-5BE52C5FB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564B26-8215-4AA7-870D-CC800E5A3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05FA3B-A16A-496D-82B9-E031F161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41163B9-C172-4952-A70B-188074168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0E3A160-3996-4962-900E-6226FCD26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52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7966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2763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962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08008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6543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4299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40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376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4128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722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E32FCEF-D840-4EEE-B32C-C87AEB53C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3574237-0F2C-4865-B43E-7DE8B5C93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135C9BE-D824-43B1-B7FC-D3B8ABBD8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4AD850C-B966-42AB-9DCA-7986ED3C1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5B9E48F-4C09-4845-9AA8-08ED32EE2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4989B4A-2188-45C6-B81A-9FE552325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019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0941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3822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893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3985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470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D89C4C2-460D-4D09-95F8-888FDEBAC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9307890-C49D-4E55-857E-7D269885A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F4D4AA6-9172-4DCE-AB3F-4DD7D8CDD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81A13492-FE6C-45C0-B1F7-5C81DCBC6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BA80E44-62FB-45EE-B9DC-D177EC3AC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036694B-5647-4E0E-9EF2-139DF643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19AB2173-3378-4FF1-A1FB-20B751CC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90CBD45F-2EA6-4B87-B6AF-EC484F720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4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997B2D-E212-4F77-9970-13B9DC8CE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4CD2B6B7-B12A-46A3-82CB-3C678699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2866FB5F-34F9-4766-8EAE-47737135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AEBA051-1550-483F-8691-A22A96A93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229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3633B5BE-137B-475A-ADE6-6290AFDBA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3ABBA57-BB09-419A-8924-631186F7A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824B0079-A60F-4009-A538-3C62B330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93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EF0DF7F-8F20-48AA-985B-3BCDBF8E9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1D527A2-0F72-4004-AC24-2097F7A3A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96640B4-D278-4E35-9EAF-56ACBCB63C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E7377-42B2-4A62-90C1-AD8B09414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8B920B-4779-44CE-820D-CBFC96B19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4454FEF-A692-4B3C-9206-ADDD35297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1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D504E0-EE86-4127-A46A-231716BC0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01D09C8-070B-4A1A-912E-3014350D9B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64ADF99-BCE2-41A3-B994-F85B18EABE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3FBA5E8-F99F-43B3-A5F3-6D378A08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2584E32-B764-4098-8BE1-9DD457D7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E2C577A-8BE8-4C46-A666-6BA6E03A5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3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D2B32114-4628-4FF0-9585-D5915F32B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296BEDA-3B3F-4AF2-8E8C-09E695534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66D3D5-7653-4F27-A33D-246801D67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649FAC-772E-4FFB-AA0C-638045583B42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746D9C0-3B1E-465E-98DA-797DE2F8BC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18815B7-7BE4-4567-8F9C-47C6C52FD0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111DB-1705-4601-A917-5E4901707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046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74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91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D4F4F-4E50-4F2A-8155-736B69E3AAF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FC6E7A-D349-4608-86C1-1DB47634DE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34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8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7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microsoft.com/office/2007/relationships/hdphoto" Target="../media/hdphoto19.wdp"/><Relationship Id="rId4" Type="http://schemas.openxmlformats.org/officeDocument/2006/relationships/audio" Target="../media/media4.wav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microsoft.com/office/2007/relationships/hdphoto" Target="../media/hdphoto1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4.wav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1.jpeg"/><Relationship Id="rId11" Type="http://schemas.openxmlformats.org/officeDocument/2006/relationships/image" Target="../media/image37.gi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4.wav"/><Relationship Id="rId9" Type="http://schemas.microsoft.com/office/2007/relationships/hdphoto" Target="../media/hdphoto19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jpg"/><Relationship Id="rId7" Type="http://schemas.microsoft.com/office/2007/relationships/hdphoto" Target="../media/hdphoto21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microsoft.com/office/2007/relationships/hdphoto" Target="../media/hdphoto20.wdp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microsoft.com/office/2007/relationships/hdphoto" Target="../media/hdphoto22.wdp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3.png"/><Relationship Id="rId7" Type="http://schemas.microsoft.com/office/2007/relationships/hdphoto" Target="../media/hdphoto1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48.png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openxmlformats.org/officeDocument/2006/relationships/image" Target="../media/image46.png"/><Relationship Id="rId9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" Type="http://schemas.openxmlformats.org/officeDocument/2006/relationships/image" Target="../media/image5.png"/><Relationship Id="rId21" Type="http://schemas.microsoft.com/office/2007/relationships/hdphoto" Target="../media/hdphoto9.wdp"/><Relationship Id="rId34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16.png"/><Relationship Id="rId32" Type="http://schemas.openxmlformats.org/officeDocument/2006/relationships/slide" Target="slide6.xml"/><Relationship Id="rId5" Type="http://schemas.openxmlformats.org/officeDocument/2006/relationships/image" Target="../media/image6.png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8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microsoft.com/office/2007/relationships/hdphoto" Target="../media/hdphoto1.wdp"/><Relationship Id="rId9" Type="http://schemas.openxmlformats.org/officeDocument/2006/relationships/image" Target="../media/image8.GIF"/><Relationship Id="rId14" Type="http://schemas.openxmlformats.org/officeDocument/2006/relationships/image" Target="../media/image11.png"/><Relationship Id="rId22" Type="http://schemas.openxmlformats.org/officeDocument/2006/relationships/image" Target="../media/image15.png"/><Relationship Id="rId27" Type="http://schemas.microsoft.com/office/2007/relationships/hdphoto" Target="../media/hdphoto12.wdp"/><Relationship Id="rId30" Type="http://schemas.openxmlformats.org/officeDocument/2006/relationships/image" Target="../media/image19.png"/><Relationship Id="rId8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0.png"/><Relationship Id="rId5" Type="http://schemas.openxmlformats.org/officeDocument/2006/relationships/audio" Target="../media/audio3.wav"/><Relationship Id="rId10" Type="http://schemas.microsoft.com/office/2007/relationships/hdphoto" Target="../media/hdphoto15.wdp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10.png"/><Relationship Id="rId4" Type="http://schemas.openxmlformats.org/officeDocument/2006/relationships/audio" Target="../media/audio3.wav"/><Relationship Id="rId9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95F7191-0DDC-4B14-972D-E80D53AE5B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0DBD6958-C4DC-4FEC-82AE-A74393C3A070}"/>
              </a:ext>
            </a:extLst>
          </p:cNvPr>
          <p:cNvSpPr/>
          <p:nvPr/>
        </p:nvSpPr>
        <p:spPr>
          <a:xfrm>
            <a:off x="-11574" y="1898249"/>
            <a:ext cx="8287474" cy="3113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0F46B0F0-E12A-4DC3-801A-BBA30755E6B6}"/>
              </a:ext>
            </a:extLst>
          </p:cNvPr>
          <p:cNvSpPr/>
          <p:nvPr/>
        </p:nvSpPr>
        <p:spPr>
          <a:xfrm>
            <a:off x="-51622" y="1935517"/>
            <a:ext cx="8701614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 NHIÊN VÀ </a:t>
            </a:r>
          </a:p>
          <a:p>
            <a:pPr algn="ctr"/>
            <a:r>
              <a:rPr lang="en-US" sz="9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 HỘI </a:t>
            </a:r>
            <a:endParaRPr lang="vi-VN" sz="9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fter_School_Jamboree">
            <a:hlinkClick r:id="" action="ppaction://media"/>
            <a:extLst>
              <a:ext uri="{FF2B5EF4-FFF2-40B4-BE49-F238E27FC236}">
                <a16:creationId xmlns:a16="http://schemas.microsoft.com/office/drawing/2014/main" id="{3E72AE30-E1D7-4F1B-9D89-C85CBA6F6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9225" y="-10445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8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41">
            <a:extLst>
              <a:ext uri="{FF2B5EF4-FFF2-40B4-BE49-F238E27FC236}">
                <a16:creationId xmlns:a16="http://schemas.microsoft.com/office/drawing/2014/main" id="{1D62ED06-3F45-4457-AB75-6B8428CB65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30078"/>
            <a:ext cx="12192000" cy="4257703"/>
          </a:xfrm>
          <a:prstGeom prst="rect">
            <a:avLst/>
          </a:prstGeom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sp>
        <p:nvSpPr>
          <p:cNvPr id="7" name="112">
            <a:extLst>
              <a:ext uri="{FF2B5EF4-FFF2-40B4-BE49-F238E27FC236}">
                <a16:creationId xmlns:a16="http://schemas.microsoft.com/office/drawing/2014/main" id="{DB3703DE-FC67-42EC-9F2A-5CE32BB0A075}"/>
              </a:ext>
            </a:extLst>
          </p:cNvPr>
          <p:cNvSpPr>
            <a:spLocks/>
          </p:cNvSpPr>
          <p:nvPr/>
        </p:nvSpPr>
        <p:spPr bwMode="auto">
          <a:xfrm>
            <a:off x="0" y="552597"/>
            <a:ext cx="2015700" cy="812800"/>
          </a:xfrm>
          <a:custGeom>
            <a:avLst/>
            <a:gdLst>
              <a:gd name="connsiteX0" fmla="*/ 516285 w 2015700"/>
              <a:gd name="connsiteY0" fmla="*/ 0 h 812800"/>
              <a:gd name="connsiteX1" fmla="*/ 1098211 w 2015700"/>
              <a:gd name="connsiteY1" fmla="*/ 447255 h 812800"/>
              <a:gd name="connsiteX2" fmla="*/ 1391298 w 2015700"/>
              <a:gd name="connsiteY2" fmla="*/ 378447 h 812800"/>
              <a:gd name="connsiteX3" fmla="*/ 2015700 w 2015700"/>
              <a:gd name="connsiteY3" fmla="*/ 812800 h 812800"/>
              <a:gd name="connsiteX4" fmla="*/ 0 w 2015700"/>
              <a:gd name="connsiteY4" fmla="*/ 812800 h 812800"/>
              <a:gd name="connsiteX5" fmla="*/ 0 w 2015700"/>
              <a:gd name="connsiteY5" fmla="*/ 299726 h 812800"/>
              <a:gd name="connsiteX6" fmla="*/ 34842 w 2015700"/>
              <a:gd name="connsiteY6" fmla="*/ 244929 h 812800"/>
              <a:gd name="connsiteX7" fmla="*/ 516285 w 2015700"/>
              <a:gd name="connsiteY7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5700" h="812800">
                <a:moveTo>
                  <a:pt x="516285" y="0"/>
                </a:moveTo>
                <a:cubicBezTo>
                  <a:pt x="796629" y="0"/>
                  <a:pt x="1026001" y="189223"/>
                  <a:pt x="1098211" y="447255"/>
                </a:cubicBezTo>
                <a:cubicBezTo>
                  <a:pt x="1187411" y="404250"/>
                  <a:pt x="1289354" y="378447"/>
                  <a:pt x="1391298" y="378447"/>
                </a:cubicBezTo>
                <a:cubicBezTo>
                  <a:pt x="1675889" y="378447"/>
                  <a:pt x="1922252" y="559069"/>
                  <a:pt x="2015700" y="812800"/>
                </a:cubicBezTo>
                <a:lnTo>
                  <a:pt x="0" y="812800"/>
                </a:lnTo>
                <a:lnTo>
                  <a:pt x="0" y="299726"/>
                </a:lnTo>
                <a:lnTo>
                  <a:pt x="34842" y="244929"/>
                </a:lnTo>
                <a:cubicBezTo>
                  <a:pt x="145147" y="96762"/>
                  <a:pt x="318770" y="0"/>
                  <a:pt x="516285" y="0"/>
                </a:cubicBez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104">
            <a:extLst>
              <a:ext uri="{FF2B5EF4-FFF2-40B4-BE49-F238E27FC236}">
                <a16:creationId xmlns:a16="http://schemas.microsoft.com/office/drawing/2014/main" id="{5C05F7AF-D6C1-4BF6-9C7C-739C49A6B33C}"/>
              </a:ext>
            </a:extLst>
          </p:cNvPr>
          <p:cNvSpPr>
            <a:spLocks/>
          </p:cNvSpPr>
          <p:nvPr/>
        </p:nvSpPr>
        <p:spPr bwMode="auto">
          <a:xfrm flipH="1">
            <a:off x="1329575" y="173699"/>
            <a:ext cx="2334097" cy="574823"/>
          </a:xfrm>
          <a:custGeom>
            <a:avLst/>
            <a:gdLst>
              <a:gd name="T0" fmla="*/ 777 w 777"/>
              <a:gd name="T1" fmla="*/ 189 h 189"/>
              <a:gd name="T2" fmla="*/ 630 w 777"/>
              <a:gd name="T3" fmla="*/ 88 h 189"/>
              <a:gd name="T4" fmla="*/ 561 w 777"/>
              <a:gd name="T5" fmla="*/ 104 h 189"/>
              <a:gd name="T6" fmla="*/ 424 w 777"/>
              <a:gd name="T7" fmla="*/ 0 h 189"/>
              <a:gd name="T8" fmla="*/ 290 w 777"/>
              <a:gd name="T9" fmla="*/ 95 h 189"/>
              <a:gd name="T10" fmla="*/ 261 w 777"/>
              <a:gd name="T11" fmla="*/ 91 h 189"/>
              <a:gd name="T12" fmla="*/ 198 w 777"/>
              <a:gd name="T13" fmla="*/ 109 h 189"/>
              <a:gd name="T14" fmla="*/ 127 w 777"/>
              <a:gd name="T15" fmla="*/ 88 h 189"/>
              <a:gd name="T16" fmla="*/ 0 w 777"/>
              <a:gd name="T17" fmla="*/ 189 h 189"/>
              <a:gd name="T18" fmla="*/ 777 w 777"/>
              <a:gd name="T19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7" h="189">
                <a:moveTo>
                  <a:pt x="777" y="189"/>
                </a:moveTo>
                <a:cubicBezTo>
                  <a:pt x="755" y="130"/>
                  <a:pt x="697" y="88"/>
                  <a:pt x="630" y="88"/>
                </a:cubicBezTo>
                <a:cubicBezTo>
                  <a:pt x="606" y="88"/>
                  <a:pt x="582" y="94"/>
                  <a:pt x="561" y="104"/>
                </a:cubicBezTo>
                <a:cubicBezTo>
                  <a:pt x="544" y="44"/>
                  <a:pt x="490" y="0"/>
                  <a:pt x="424" y="0"/>
                </a:cubicBezTo>
                <a:cubicBezTo>
                  <a:pt x="362" y="0"/>
                  <a:pt x="310" y="40"/>
                  <a:pt x="290" y="95"/>
                </a:cubicBezTo>
                <a:cubicBezTo>
                  <a:pt x="281" y="92"/>
                  <a:pt x="271" y="91"/>
                  <a:pt x="261" y="91"/>
                </a:cubicBezTo>
                <a:cubicBezTo>
                  <a:pt x="238" y="91"/>
                  <a:pt x="216" y="98"/>
                  <a:pt x="198" y="109"/>
                </a:cubicBezTo>
                <a:cubicBezTo>
                  <a:pt x="178" y="96"/>
                  <a:pt x="153" y="88"/>
                  <a:pt x="127" y="88"/>
                </a:cubicBezTo>
                <a:cubicBezTo>
                  <a:pt x="65" y="88"/>
                  <a:pt x="13" y="131"/>
                  <a:pt x="0" y="189"/>
                </a:cubicBezTo>
                <a:lnTo>
                  <a:pt x="777" y="189"/>
                </a:ln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4151526-27E1-40F3-A2B8-0C778FD62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702" y1="58974" x2="41667" y2="69985"/>
                        <a14:foregroundMark x1="48404" y1="60784" x2="58511" y2="66817"/>
                        <a14:foregroundMark x1="60993" y1="85671" x2="69504" y2="83107"/>
                        <a14:foregroundMark x1="73404" y1="95928" x2="75355" y2="96983"/>
                        <a14:foregroundMark x1="81028" y1="88688" x2="82092" y2="86275"/>
                        <a14:foregroundMark x1="50709" y1="96380" x2="55674" y2="91252"/>
                        <a14:foregroundMark x1="32979" y1="95777" x2="17730" y2="93363"/>
                        <a14:foregroundMark x1="7801" y1="53997" x2="7801" y2="51433"/>
                        <a14:foregroundMark x1="85106" y1="75113" x2="87766" y2="67421"/>
                        <a14:foregroundMark x1="35638" y1="87934" x2="33511" y2="87179"/>
                        <a14:foregroundMark x1="32447" y1="83107" x2="35461" y2="819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57" y="0"/>
            <a:ext cx="7187879" cy="704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14D953E6-9E87-49E3-97E9-0DE65B624268}"/>
              </a:ext>
            </a:extLst>
          </p:cNvPr>
          <p:cNvSpPr/>
          <p:nvPr/>
        </p:nvSpPr>
        <p:spPr>
          <a:xfrm>
            <a:off x="2661921" y="518775"/>
            <a:ext cx="6502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Quan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sát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tranh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và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nêu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ý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kiến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mình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bằng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cách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chọn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thật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nhanh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đáp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án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của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mình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0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nhé</a:t>
            </a:r>
            <a:r>
              <a:rPr lang="en-US" sz="4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!</a:t>
            </a:r>
            <a:endParaRPr lang="vi-VN" sz="4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929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4F7046B-6A4B-469D-94BA-95FA5D679B7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t="8592" r="46810" b="64000"/>
          <a:stretch/>
        </p:blipFill>
        <p:spPr>
          <a:xfrm>
            <a:off x="1802836" y="1111896"/>
            <a:ext cx="5952632" cy="3897429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30480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852077" y="7112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 LÀM</a:t>
              </a: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 NÊN LÀM</a:t>
              </a: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7334" y="135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sp>
        <p:nvSpPr>
          <p:cNvPr id="23" name="Hình chữ nhật: Góc Tròn 22">
            <a:extLst>
              <a:ext uri="{FF2B5EF4-FFF2-40B4-BE49-F238E27FC236}">
                <a16:creationId xmlns:a16="http://schemas.microsoft.com/office/drawing/2014/main" id="{E975F6F5-80D3-49F3-A567-0A8BCC2C93B3}"/>
              </a:ext>
            </a:extLst>
          </p:cNvPr>
          <p:cNvSpPr/>
          <p:nvPr/>
        </p:nvSpPr>
        <p:spPr>
          <a:xfrm>
            <a:off x="383822" y="5113867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bút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nhặt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nhở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6464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-16816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852077" y="7112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1733" y="262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FC549F7B-B124-4FF8-ABDF-2CE461E0F0E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3" t="8741" r="9963" b="63704"/>
          <a:stretch/>
        </p:blipFill>
        <p:spPr>
          <a:xfrm>
            <a:off x="1241777" y="1060026"/>
            <a:ext cx="6389512" cy="4023322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243155A5-5AF9-4CBE-A87F-F7604194E057}"/>
              </a:ext>
            </a:extLst>
          </p:cNvPr>
          <p:cNvSpPr/>
          <p:nvPr/>
        </p:nvSpPr>
        <p:spPr>
          <a:xfrm>
            <a:off x="383822" y="5113867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9412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30480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852077" y="7112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 LÀM</a:t>
              </a: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 NÊN LÀM</a:t>
              </a: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7334" y="135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B8E3D036-1D2C-4DE7-A19B-A551E872421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36296" r="44975" b="36741"/>
          <a:stretch/>
        </p:blipFill>
        <p:spPr>
          <a:xfrm>
            <a:off x="1420142" y="1055511"/>
            <a:ext cx="6391769" cy="4000231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09C0B51E-7A76-4F7F-951D-95C6B770010A}"/>
              </a:ext>
            </a:extLst>
          </p:cNvPr>
          <p:cNvSpPr/>
          <p:nvPr/>
        </p:nvSpPr>
        <p:spPr>
          <a:xfrm>
            <a:off x="383822" y="5113867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nam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nữ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vứt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587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-16816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852077" y="7112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1733" y="262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098F806-63EF-4489-B6EC-CB4F2776139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3" t="36535" r="10130" b="36593"/>
          <a:stretch/>
        </p:blipFill>
        <p:spPr>
          <a:xfrm>
            <a:off x="1659467" y="1084862"/>
            <a:ext cx="6321778" cy="4291896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DA161252-F96E-4492-896C-061F10C10462}"/>
              </a:ext>
            </a:extLst>
          </p:cNvPr>
          <p:cNvSpPr/>
          <p:nvPr/>
        </p:nvSpPr>
        <p:spPr>
          <a:xfrm>
            <a:off x="406400" y="5362222"/>
            <a:ext cx="8319911" cy="1473200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gom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hoan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tết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Thu.</a:t>
            </a:r>
          </a:p>
        </p:txBody>
      </p:sp>
    </p:spTree>
    <p:extLst>
      <p:ext uri="{BB962C8B-B14F-4D97-AF65-F5344CB8AC3E}">
        <p14:creationId xmlns:p14="http://schemas.microsoft.com/office/powerpoint/2010/main" val="77337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30480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355146" y="71120"/>
            <a:ext cx="72378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 LÀM</a:t>
              </a: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 NÊN LÀM</a:t>
              </a: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77334" y="135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pic>
        <p:nvPicPr>
          <p:cNvPr id="18" name="Hình ảnh 17">
            <a:extLst>
              <a:ext uri="{FF2B5EF4-FFF2-40B4-BE49-F238E27FC236}">
                <a16:creationId xmlns:a16="http://schemas.microsoft.com/office/drawing/2014/main" id="{FCE153FF-FE6C-4A7D-9AC5-403B115EF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1" t="63704" r="47990" b="3852"/>
          <a:stretch/>
        </p:blipFill>
        <p:spPr>
          <a:xfrm>
            <a:off x="1789289" y="1120987"/>
            <a:ext cx="6124222" cy="4038100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31470707-F1B7-470A-964E-78FF0102AAD2}"/>
              </a:ext>
            </a:extLst>
          </p:cNvPr>
          <p:cNvSpPr/>
          <p:nvPr/>
        </p:nvSpPr>
        <p:spPr>
          <a:xfrm>
            <a:off x="383822" y="5113867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rác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xuống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gầm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8662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0344E674-59F1-46DF-867D-C2B3FEA28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68">
            <a:extLst>
              <a:ext uri="{FF2B5EF4-FFF2-40B4-BE49-F238E27FC236}">
                <a16:creationId xmlns:a16="http://schemas.microsoft.com/office/drawing/2014/main" id="{71CAFD35-F3AE-4E70-9AAD-4C701ACE30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540D586A-4130-4699-AB5E-BE06F637556C}"/>
              </a:ext>
            </a:extLst>
          </p:cNvPr>
          <p:cNvGrpSpPr/>
          <p:nvPr/>
        </p:nvGrpSpPr>
        <p:grpSpPr>
          <a:xfrm>
            <a:off x="1595120" y="-16816"/>
            <a:ext cx="8859520" cy="1076960"/>
            <a:chOff x="1320800" y="71120"/>
            <a:chExt cx="8859520" cy="107696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8FA8DBD-AA25-43B0-BCFD-68EBF85C2315}"/>
                </a:ext>
              </a:extLst>
            </p:cNvPr>
            <p:cNvSpPr/>
            <p:nvPr/>
          </p:nvSpPr>
          <p:spPr>
            <a:xfrm>
              <a:off x="1320800" y="71120"/>
              <a:ext cx="8859520" cy="107696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C26CEC6F-E051-4A9E-A152-50669FE55013}"/>
                </a:ext>
              </a:extLst>
            </p:cNvPr>
            <p:cNvSpPr/>
            <p:nvPr/>
          </p:nvSpPr>
          <p:spPr>
            <a:xfrm>
              <a:off x="1412240" y="172720"/>
              <a:ext cx="8676640" cy="863600"/>
            </a:xfrm>
            <a:prstGeom prst="roundRect">
              <a:avLst/>
            </a:prstGeom>
            <a:solidFill>
              <a:srgbClr val="00B0F0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B55B286A-F932-4F88-8CFF-E895F44E3F34}"/>
              </a:ext>
            </a:extLst>
          </p:cNvPr>
          <p:cNvSpPr/>
          <p:nvPr/>
        </p:nvSpPr>
        <p:spPr>
          <a:xfrm>
            <a:off x="2852077" y="71120"/>
            <a:ext cx="6244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hay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không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nên</a:t>
            </a:r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?</a:t>
            </a:r>
            <a:endParaRPr lang="vi-V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ea typeface="AvantGarde" panose="000004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29B004A6-DB9D-437B-8223-A085B9E34034}"/>
              </a:ext>
            </a:extLst>
          </p:cNvPr>
          <p:cNvGrpSpPr/>
          <p:nvPr/>
        </p:nvGrpSpPr>
        <p:grpSpPr>
          <a:xfrm>
            <a:off x="8839200" y="1270000"/>
            <a:ext cx="3251200" cy="1005840"/>
            <a:chOff x="8839200" y="1270000"/>
            <a:chExt cx="3251200" cy="1005840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8AFF0A6D-E79E-4A08-94EE-E5A051958B85}"/>
                </a:ext>
              </a:extLst>
            </p:cNvPr>
            <p:cNvSpPr/>
            <p:nvPr/>
          </p:nvSpPr>
          <p:spPr>
            <a:xfrm>
              <a:off x="9337040" y="1270000"/>
              <a:ext cx="27533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CFA73D72-DEB3-43AF-B660-ABF070302AD4}"/>
                </a:ext>
              </a:extLst>
            </p:cNvPr>
            <p:cNvGrpSpPr/>
            <p:nvPr/>
          </p:nvGrpSpPr>
          <p:grpSpPr>
            <a:xfrm>
              <a:off x="8839200" y="1361440"/>
              <a:ext cx="863600" cy="822960"/>
              <a:chOff x="8950960" y="1391920"/>
              <a:chExt cx="1219200" cy="1137920"/>
            </a:xfrm>
          </p:grpSpPr>
          <p:sp>
            <p:nvSpPr>
              <p:cNvPr id="8" name="Hình Bầu dục 7">
                <a:extLst>
                  <a:ext uri="{FF2B5EF4-FFF2-40B4-BE49-F238E27FC236}">
                    <a16:creationId xmlns:a16="http://schemas.microsoft.com/office/drawing/2014/main" id="{D5767EAC-375B-43A9-8DA6-42A13C29D9C0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Hình Bầu dục 9">
                <a:extLst>
                  <a:ext uri="{FF2B5EF4-FFF2-40B4-BE49-F238E27FC236}">
                    <a16:creationId xmlns:a16="http://schemas.microsoft.com/office/drawing/2014/main" id="{17D0E4C7-1CDE-4098-AAC6-653D7F47B250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A</a:t>
                </a:r>
              </a:p>
            </p:txBody>
          </p:sp>
        </p:grpSp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A8A39FFD-A42D-4D63-A6B7-4557E7DB7F72}"/>
              </a:ext>
            </a:extLst>
          </p:cNvPr>
          <p:cNvGrpSpPr/>
          <p:nvPr/>
        </p:nvGrpSpPr>
        <p:grpSpPr>
          <a:xfrm>
            <a:off x="8859520" y="2540000"/>
            <a:ext cx="3220720" cy="1005840"/>
            <a:chOff x="8859520" y="2540000"/>
            <a:chExt cx="3220720" cy="1005840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CEBF6332-23F0-49DE-914D-47582F9ED596}"/>
                </a:ext>
              </a:extLst>
            </p:cNvPr>
            <p:cNvSpPr/>
            <p:nvPr/>
          </p:nvSpPr>
          <p:spPr>
            <a:xfrm>
              <a:off x="9479280" y="2540000"/>
              <a:ext cx="2600960" cy="100584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Không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nên</a:t>
              </a:r>
              <a:r>
                <a:rPr lang="en-US" sz="2800" b="1" dirty="0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Times New Roman" panose="02020603050405020304" pitchFamily="18" charset="0"/>
                  <a:ea typeface="AvantGarde" panose="00000400000000000000" pitchFamily="2" charset="0"/>
                  <a:cs typeface="Times New Roman" panose="02020603050405020304" pitchFamily="18" charset="0"/>
                </a:rPr>
                <a:t>làm</a:t>
              </a:r>
              <a:endPara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Nhóm 13">
              <a:extLst>
                <a:ext uri="{FF2B5EF4-FFF2-40B4-BE49-F238E27FC236}">
                  <a16:creationId xmlns:a16="http://schemas.microsoft.com/office/drawing/2014/main" id="{8770482F-AA36-47E0-85F1-E7FB70A92F0C}"/>
                </a:ext>
              </a:extLst>
            </p:cNvPr>
            <p:cNvGrpSpPr/>
            <p:nvPr/>
          </p:nvGrpSpPr>
          <p:grpSpPr>
            <a:xfrm>
              <a:off x="8859520" y="2611120"/>
              <a:ext cx="863600" cy="822960"/>
              <a:chOff x="8950960" y="1391920"/>
              <a:chExt cx="1219200" cy="1137920"/>
            </a:xfrm>
          </p:grpSpPr>
          <p:sp>
            <p:nvSpPr>
              <p:cNvPr id="15" name="Hình Bầu dục 14">
                <a:extLst>
                  <a:ext uri="{FF2B5EF4-FFF2-40B4-BE49-F238E27FC236}">
                    <a16:creationId xmlns:a16="http://schemas.microsoft.com/office/drawing/2014/main" id="{3CC51857-E033-4119-922F-FF5B77534E0A}"/>
                  </a:ext>
                </a:extLst>
              </p:cNvPr>
              <p:cNvSpPr/>
              <p:nvPr/>
            </p:nvSpPr>
            <p:spPr>
              <a:xfrm>
                <a:off x="8950960" y="1391920"/>
                <a:ext cx="1219200" cy="11379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Hình Bầu dục 15">
                <a:extLst>
                  <a:ext uri="{FF2B5EF4-FFF2-40B4-BE49-F238E27FC236}">
                    <a16:creationId xmlns:a16="http://schemas.microsoft.com/office/drawing/2014/main" id="{ED236DAB-53EC-4854-82DE-1747A65CE432}"/>
                  </a:ext>
                </a:extLst>
              </p:cNvPr>
              <p:cNvSpPr/>
              <p:nvPr/>
            </p:nvSpPr>
            <p:spPr>
              <a:xfrm>
                <a:off x="9103360" y="1544320"/>
                <a:ext cx="914400" cy="833120"/>
              </a:xfrm>
              <a:prstGeom prst="ellipse">
                <a:avLst/>
              </a:prstGeom>
              <a:solidFill>
                <a:srgbClr val="00B050"/>
              </a:solidFill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latin typeface="Times New Roman" panose="02020603050405020304" pitchFamily="18" charset="0"/>
                    <a:ea typeface="AvantGarde" panose="00000400000000000000" pitchFamily="2" charset="0"/>
                    <a:cs typeface="Times New Roman" panose="02020603050405020304" pitchFamily="18" charset="0"/>
                  </a:rPr>
                  <a:t>B</a:t>
                </a:r>
              </a:p>
            </p:txBody>
          </p:sp>
        </p:grpSp>
      </p:grpSp>
      <p:pic>
        <p:nvPicPr>
          <p:cNvPr id="19" name="Picture 21">
            <a:extLst>
              <a:ext uri="{FF2B5EF4-FFF2-40B4-BE49-F238E27FC236}">
                <a16:creationId xmlns:a16="http://schemas.microsoft.com/office/drawing/2014/main" id="{06752276-24E2-4A42-A9F1-80EF950553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15" b="91456" l="7595" r="91456">
                        <a14:foregroundMark x1="18671" y1="5696" x2="18671" y2="5696"/>
                        <a14:foregroundMark x1="22152" y1="6646" x2="22152" y2="6646"/>
                        <a14:foregroundMark x1="79114" y1="2848" x2="79114" y2="2848"/>
                        <a14:foregroundMark x1="7911" y1="70570" x2="7911" y2="70570"/>
                        <a14:foregroundMark x1="19620" y1="87342" x2="19620" y2="87342"/>
                        <a14:foregroundMark x1="91456" y1="75633" x2="91456" y2="75633"/>
                        <a14:foregroundMark x1="18671" y1="91772" x2="18671" y2="91772"/>
                        <a14:foregroundMark x1="20570" y1="2215" x2="20570" y2="2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51733" y="2625893"/>
            <a:ext cx="940267" cy="940267"/>
          </a:xfrm>
          <a:prstGeom prst="rect">
            <a:avLst/>
          </a:prstGeom>
        </p:spPr>
      </p:pic>
      <p:pic>
        <p:nvPicPr>
          <p:cNvPr id="20" name="sai 23">
            <a:hlinkClick r:id="" action="ppaction://media"/>
            <a:extLst>
              <a:ext uri="{FF2B5EF4-FFF2-40B4-BE49-F238E27FC236}">
                <a16:creationId xmlns:a16="http://schemas.microsoft.com/office/drawing/2014/main" id="{5092B855-8F53-42D7-883C-A31B0C220A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84935" y="4386580"/>
            <a:ext cx="487362" cy="487363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E7E94C7-B895-4077-88E4-08F25481D5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412490"/>
            <a:ext cx="3505200" cy="2857500"/>
          </a:xfrm>
          <a:prstGeom prst="rect">
            <a:avLst/>
          </a:prstGeom>
        </p:spPr>
      </p:pic>
      <p:pic>
        <p:nvPicPr>
          <p:cNvPr id="22" name="dung 1">
            <a:hlinkClick r:id="" action="ppaction://media"/>
            <a:extLst>
              <a:ext uri="{FF2B5EF4-FFF2-40B4-BE49-F238E27FC236}">
                <a16:creationId xmlns:a16="http://schemas.microsoft.com/office/drawing/2014/main" id="{71BBB256-590C-46A3-AF5F-8DF7BBFAF5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90295" y="2241550"/>
            <a:ext cx="487363" cy="487363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A951E1F9-E602-48A5-B4E5-EBF3B256F79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8" t="63704" r="11638" b="3852"/>
          <a:stretch/>
        </p:blipFill>
        <p:spPr>
          <a:xfrm>
            <a:off x="1869440" y="1087121"/>
            <a:ext cx="6382738" cy="4078690"/>
          </a:xfrm>
          <a:prstGeom prst="rect">
            <a:avLst/>
          </a:prstGeom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id="{DC0BFCCB-8A2F-459C-83A3-7242259B6D20}"/>
              </a:ext>
            </a:extLst>
          </p:cNvPr>
          <p:cNvSpPr/>
          <p:nvPr/>
        </p:nvSpPr>
        <p:spPr>
          <a:xfrm>
            <a:off x="383822" y="5159023"/>
            <a:ext cx="8319911" cy="1659466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gọn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sách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vở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viện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AvantGarde" panose="000004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3231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3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956C6E02-F259-4E9E-9255-75B02B7DE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38CDDF1C-3C9B-46B6-9D5A-579A985A5048}"/>
              </a:ext>
            </a:extLst>
          </p:cNvPr>
          <p:cNvSpPr txBox="1"/>
          <p:nvPr/>
        </p:nvSpPr>
        <p:spPr>
          <a:xfrm>
            <a:off x="891822" y="1603022"/>
            <a:ext cx="729262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Kể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η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νμ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İc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và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δ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Ūg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làm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δ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ác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Α˘ 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giữ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ǎ ǧ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΅ζ δ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i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lt-LT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am gia các hĲt đųg ở ǇrưŊg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B702D4F5-2476-4F24-A353-7AE009E35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09336" cy="69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D5E68B9-2265-446A-81AF-5F309880F348}"/>
              </a:ext>
            </a:extLst>
          </p:cNvPr>
          <p:cNvSpPr txBox="1"/>
          <p:nvPr/>
        </p:nvSpPr>
        <p:spPr>
          <a:xfrm>
            <a:off x="2551289" y="2291644"/>
            <a:ext cx="742808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HĲt đųg </a:t>
            </a:r>
            <a:r>
              <a:rPr lang="en-US" sz="5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2</a:t>
            </a:r>
            <a:r>
              <a:rPr lang="lt-LT" sz="5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. </a:t>
            </a:r>
          </a:p>
          <a:p>
            <a:pPr algn="ctr"/>
            <a:r>
              <a:rPr lang="vi-VN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Thực</a:t>
            </a:r>
            <a:r>
              <a:rPr lang="vi-VN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hà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</a:t>
            </a:r>
            <a:r>
              <a:rPr lang="vi-VN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làm</a:t>
            </a:r>
            <a:r>
              <a:rPr lang="vi-VN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ω</a:t>
            </a:r>
            <a:r>
              <a:rPr lang="vi-VN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ǎ ǧ</a:t>
            </a:r>
            <a:r>
              <a:rPr lang="el-GR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΅ζ </a:t>
            </a:r>
            <a:r>
              <a:rPr lang="vi-VN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ǇrưŊg</a:t>
            </a:r>
            <a:r>
              <a:rPr lang="vi-VN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vi-VN" sz="4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hǌ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77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C7046468-29EB-4D55-8856-C35B89AE8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EF21BAA1-72F7-4B5B-81BC-2E87659375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50196" l="533" r="48313">
                        <a14:foregroundMark x1="20604" y1="20261" x2="20782" y2="19739"/>
                        <a14:foregroundMark x1="28419" y1="21830" x2="31261" y2="17124"/>
                        <a14:foregroundMark x1="23979" y1="27059" x2="27353" y2="22353"/>
                        <a14:foregroundMark x1="6572" y1="30719" x2="42984" y2="28366"/>
                        <a14:foregroundMark x1="42984" y1="28497" x2="46359" y2="36340"/>
                        <a14:foregroundMark x1="46714" y1="36340" x2="44760" y2="46275"/>
                        <a14:foregroundMark x1="44583" y1="46667" x2="8348" y2="48889"/>
                        <a14:foregroundMark x1="8348" y1="48889" x2="5506" y2="37908"/>
                        <a14:foregroundMark x1="5506" y1="37908" x2="6394" y2="31111"/>
                        <a14:foregroundMark x1="7282" y1="31111" x2="43517" y2="46144"/>
                        <a14:foregroundMark x1="42451" y1="29150" x2="8171" y2="48627"/>
                        <a14:foregroundMark x1="8526" y1="47974" x2="13321" y2="33464"/>
                        <a14:foregroundMark x1="13321" y1="33595" x2="18295" y2="42745"/>
                        <a14:foregroundMark x1="18295" y1="42745" x2="24867" y2="29804"/>
                        <a14:foregroundMark x1="24867" y1="29804" x2="37123" y2="44183"/>
                        <a14:foregroundMark x1="37300" y1="44052" x2="44227" y2="31634"/>
                        <a14:foregroundMark x1="44227" y1="32026" x2="30906" y2="36078"/>
                        <a14:foregroundMark x1="30728" y1="36209" x2="17052" y2="48497"/>
                        <a14:foregroundMark x1="21492" y1="24444" x2="26998" y2="25882"/>
                        <a14:foregroundMark x1="7993" y1="38301" x2="12611" y2="33333"/>
                        <a14:foregroundMark x1="23801" y1="47320" x2="35524" y2="38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3" r="51324" b="50881"/>
          <a:stretch/>
        </p:blipFill>
        <p:spPr bwMode="auto">
          <a:xfrm>
            <a:off x="688622" y="2596445"/>
            <a:ext cx="4176890" cy="397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377D3490-A3C1-41A0-B32A-CEB99F9CA7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278" b="98056" l="755" r="43585">
                        <a14:foregroundMark x1="15283" y1="67778" x2="18679" y2="64861"/>
                        <a14:foregroundMark x1="28302" y1="67778" x2="29245" y2="65139"/>
                        <a14:foregroundMark x1="3396" y1="79722" x2="39811" y2="77778"/>
                        <a14:foregroundMark x1="39811" y1="77778" x2="43396" y2="87500"/>
                        <a14:foregroundMark x1="43019" y1="87500" x2="40755" y2="96806"/>
                        <a14:foregroundMark x1="40755" y1="96806" x2="5472" y2="97639"/>
                        <a14:foregroundMark x1="5472" y1="97639" x2="2453" y2="87778"/>
                        <a14:foregroundMark x1="2453" y1="87778" x2="3396" y2="79722"/>
                        <a14:foregroundMark x1="3585" y1="80000" x2="11698" y2="96944"/>
                        <a14:foregroundMark x1="11698" y1="96944" x2="11698" y2="96944"/>
                        <a14:foregroundMark x1="3019" y1="88333" x2="4340" y2="85278"/>
                        <a14:foregroundMark x1="4340" y1="85417" x2="3019" y2="85278"/>
                        <a14:foregroundMark x1="3396" y1="79722" x2="2642" y2="88056"/>
                        <a14:backgroundMark x1="3019" y1="79722" x2="2453" y2="8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2" t="50206" r="55813" b="1893"/>
          <a:stretch/>
        </p:blipFill>
        <p:spPr>
          <a:xfrm>
            <a:off x="4623082" y="2437835"/>
            <a:ext cx="3713198" cy="398497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09209CD0-81E3-4808-8A13-124B27F10E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49583" l="51321" r="100000">
                        <a14:foregroundMark x1="67736" y1="18611" x2="70377" y2="15972"/>
                        <a14:foregroundMark x1="54151" y1="30417" x2="90189" y2="28611"/>
                        <a14:foregroundMark x1="90189" y1="28611" x2="94340" y2="36944"/>
                        <a14:foregroundMark x1="94340" y1="37083" x2="92075" y2="46528"/>
                        <a14:foregroundMark x1="91887" y1="46806" x2="56226" y2="48611"/>
                        <a14:foregroundMark x1="56226" y1="48611" x2="53774" y2="39028"/>
                        <a14:foregroundMark x1="53774" y1="39028" x2="53962" y2="30694"/>
                        <a14:foregroundMark x1="53962" y1="30694" x2="72075" y2="47222"/>
                        <a14:foregroundMark x1="72642" y1="47083" x2="89811" y2="29028"/>
                        <a14:foregroundMark x1="89811" y1="29028" x2="90189" y2="46806"/>
                        <a14:foregroundMark x1="90377" y1="46806" x2="80377" y2="39167"/>
                        <a14:foregroundMark x1="80377" y1="39167" x2="70377" y2="29028"/>
                        <a14:foregroundMark x1="71132" y1="29306" x2="56415" y2="47639"/>
                        <a14:foregroundMark x1="57547" y1="47778" x2="77358" y2="3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10" b="50889"/>
          <a:stretch/>
        </p:blipFill>
        <p:spPr>
          <a:xfrm>
            <a:off x="8229600" y="2225040"/>
            <a:ext cx="4053840" cy="4130040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523ECD1D-419D-49C7-ADD5-7B36C465DC8E}"/>
              </a:ext>
            </a:extLst>
          </p:cNvPr>
          <p:cNvGrpSpPr/>
          <p:nvPr/>
        </p:nvGrpSpPr>
        <p:grpSpPr>
          <a:xfrm>
            <a:off x="3733800" y="213360"/>
            <a:ext cx="5913120" cy="1360797"/>
            <a:chOff x="3779520" y="213360"/>
            <a:chExt cx="5196840" cy="1539240"/>
          </a:xfrm>
        </p:grpSpPr>
        <p:sp>
          <p:nvSpPr>
            <p:cNvPr id="10" name="Hình bình hành 9">
              <a:extLst>
                <a:ext uri="{FF2B5EF4-FFF2-40B4-BE49-F238E27FC236}">
                  <a16:creationId xmlns:a16="http://schemas.microsoft.com/office/drawing/2014/main" id="{0DF3896D-B629-48BC-B222-2FD35419D497}"/>
                </a:ext>
              </a:extLst>
            </p:cNvPr>
            <p:cNvSpPr/>
            <p:nvPr/>
          </p:nvSpPr>
          <p:spPr>
            <a:xfrm flipH="1">
              <a:off x="3779520" y="213360"/>
              <a:ext cx="5196840" cy="1539240"/>
            </a:xfrm>
            <a:prstGeom prst="parallelogram">
              <a:avLst>
                <a:gd name="adj" fmla="val 56360"/>
              </a:avLst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ình bình hành 12">
              <a:extLst>
                <a:ext uri="{FF2B5EF4-FFF2-40B4-BE49-F238E27FC236}">
                  <a16:creationId xmlns:a16="http://schemas.microsoft.com/office/drawing/2014/main" id="{9114CFC1-5160-46CC-BF29-42EC4919B343}"/>
                </a:ext>
              </a:extLst>
            </p:cNvPr>
            <p:cNvSpPr/>
            <p:nvPr/>
          </p:nvSpPr>
          <p:spPr>
            <a:xfrm flipH="1">
              <a:off x="3810000" y="213360"/>
              <a:ext cx="5013960" cy="1417320"/>
            </a:xfrm>
            <a:prstGeom prst="parallelogram">
              <a:avLst>
                <a:gd name="adj" fmla="val 71635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7A8598ED-6BD0-4EEE-AB71-C31952EC3A37}"/>
              </a:ext>
            </a:extLst>
          </p:cNvPr>
          <p:cNvSpPr/>
          <p:nvPr/>
        </p:nvSpPr>
        <p:spPr>
          <a:xfrm>
            <a:off x="4683702" y="324256"/>
            <a:ext cx="402065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CHUẨN BỊ</a:t>
            </a:r>
            <a:endParaRPr lang="vi-VN" sz="7200" b="1" cap="none" spc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E6B0CFEE-8578-4400-B1D4-1643651EF6EC}"/>
              </a:ext>
            </a:extLst>
          </p:cNvPr>
          <p:cNvSpPr/>
          <p:nvPr/>
        </p:nvSpPr>
        <p:spPr>
          <a:xfrm rot="21295311">
            <a:off x="1898228" y="4990783"/>
            <a:ext cx="200247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Khẩu</a:t>
            </a:r>
            <a:r>
              <a:rPr lang="en-US" sz="4800" b="1" cap="none" spc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</a:p>
          <a:p>
            <a:pPr algn="ctr"/>
            <a:r>
              <a:rPr lang="en-US" sz="4800" b="1" cap="none" spc="0" dirty="0" err="1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trang</a:t>
            </a:r>
            <a:endParaRPr lang="vi-VN" sz="4800" b="1" cap="none" spc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8" name="Hình chữ nhật 17">
            <a:extLst>
              <a:ext uri="{FF2B5EF4-FFF2-40B4-BE49-F238E27FC236}">
                <a16:creationId xmlns:a16="http://schemas.microsoft.com/office/drawing/2014/main" id="{D8F866F6-EE63-451F-A3E6-00C14E1263D9}"/>
              </a:ext>
            </a:extLst>
          </p:cNvPr>
          <p:cNvSpPr/>
          <p:nvPr/>
        </p:nvSpPr>
        <p:spPr>
          <a:xfrm>
            <a:off x="4965539" y="4888540"/>
            <a:ext cx="31251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Găng</a:t>
            </a:r>
            <a:endParaRPr lang="en-US" sz="48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  <a:latin typeface="UTM Cookies" panose="02040603050506020204" pitchFamily="18" charset="0"/>
            </a:endParaRPr>
          </a:p>
          <a:p>
            <a:pPr algn="ctr"/>
            <a:r>
              <a:rPr lang="en-US" sz="4800" b="1" cap="none" spc="0" dirty="0" err="1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tay</a:t>
            </a:r>
            <a:endParaRPr lang="vi-VN" sz="4800" b="1" cap="none" spc="0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41AE68B2-4835-47E5-BF34-A7AB56FC7C22}"/>
              </a:ext>
            </a:extLst>
          </p:cNvPr>
          <p:cNvSpPr/>
          <p:nvPr/>
        </p:nvSpPr>
        <p:spPr>
          <a:xfrm rot="21428615">
            <a:off x="8451447" y="4705274"/>
            <a:ext cx="31251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Túi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đựng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rác</a:t>
            </a:r>
            <a:endParaRPr lang="vi-VN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20" name="Hình chữ nhật 19">
            <a:extLst>
              <a:ext uri="{FF2B5EF4-FFF2-40B4-BE49-F238E27FC236}">
                <a16:creationId xmlns:a16="http://schemas.microsoft.com/office/drawing/2014/main" id="{905AF763-FD7D-4F8A-817C-BE0F75F0AFE7}"/>
              </a:ext>
            </a:extLst>
          </p:cNvPr>
          <p:cNvSpPr/>
          <p:nvPr/>
        </p:nvSpPr>
        <p:spPr>
          <a:xfrm>
            <a:off x="760666" y="1726723"/>
            <a:ext cx="1143133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Những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dụng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cụ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cần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thiết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khi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tham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gia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thu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gom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rác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ở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sân</a:t>
            </a:r>
            <a:r>
              <a:rPr lang="en-US" sz="2800" b="1" cap="none" spc="0" dirty="0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 </a:t>
            </a:r>
            <a:r>
              <a:rPr lang="en-US" sz="2800" b="1" cap="none" spc="0" dirty="0" err="1">
                <a:ln w="0"/>
                <a:solidFill>
                  <a:schemeClr val="accent5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UTM Cookies" panose="02040603050506020204" pitchFamily="18" charset="0"/>
              </a:rPr>
              <a:t>trường</a:t>
            </a:r>
            <a:endParaRPr lang="vi-VN" sz="2800" b="1" cap="none" spc="0" dirty="0">
              <a:ln w="0"/>
              <a:solidFill>
                <a:schemeClr val="accent5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56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10A587CE-AB0B-4620-B83A-55A289E6B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"/>
            <a:ext cx="12192000" cy="6868367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D657EC7D-071D-4C25-8280-6493730958C2}"/>
              </a:ext>
            </a:extLst>
          </p:cNvPr>
          <p:cNvSpPr/>
          <p:nvPr/>
        </p:nvSpPr>
        <p:spPr>
          <a:xfrm>
            <a:off x="1175657" y="849086"/>
            <a:ext cx="9675845" cy="5122506"/>
          </a:xfrm>
          <a:prstGeom prst="roundRect">
            <a:avLst/>
          </a:prstGeom>
          <a:gradFill>
            <a:gsLst>
              <a:gs pos="19000">
                <a:schemeClr val="accent2">
                  <a:lumMod val="5000"/>
                  <a:lumOff val="95000"/>
                  <a:alpha val="38000"/>
                </a:schemeClr>
              </a:gs>
              <a:gs pos="80000">
                <a:srgbClr val="C6E9EB"/>
              </a:gs>
              <a:gs pos="61000">
                <a:srgbClr val="DBEFEB"/>
              </a:gs>
              <a:gs pos="42000">
                <a:srgbClr val="EEF6E7"/>
              </a:gs>
            </a:gsLst>
            <a:lin ang="5400000" scaled="1"/>
          </a:gra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Users\ADMIN\Desktop\Tai nguyen thiet ke tro choi\Angry birds epic birds\1505573783630 (2).png">
            <a:hlinkClick r:id="" action="ppaction://noaction"/>
            <a:extLst>
              <a:ext uri="{FF2B5EF4-FFF2-40B4-BE49-F238E27FC236}">
                <a16:creationId xmlns:a16="http://schemas.microsoft.com/office/drawing/2014/main" id="{A257EEF3-70D3-4F02-A6AC-A1C1369E1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616" y="5961131"/>
            <a:ext cx="1518817" cy="8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6D02CF4-CCC5-45D0-A7E9-F2C638E2645B}"/>
              </a:ext>
            </a:extLst>
          </p:cNvPr>
          <p:cNvSpPr txBox="1"/>
          <p:nvPr/>
        </p:nvSpPr>
        <p:spPr>
          <a:xfrm>
            <a:off x="1945138" y="1742586"/>
            <a:ext cx="8225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 MỘT </a:t>
            </a:r>
          </a:p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NGÔI TR</a:t>
            </a:r>
            <a:r>
              <a:rPr lang="vi-VN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ỜNG SẠCH - ĐẸP</a:t>
            </a:r>
          </a:p>
        </p:txBody>
      </p:sp>
      <p:pic>
        <p:nvPicPr>
          <p:cNvPr id="4" name="Cute Avalanche - RKVC">
            <a:hlinkClick r:id="" action="ppaction://media"/>
            <a:extLst>
              <a:ext uri="{FF2B5EF4-FFF2-40B4-BE49-F238E27FC236}">
                <a16:creationId xmlns:a16="http://schemas.microsoft.com/office/drawing/2014/main" id="{80D2601C-E28F-43D1-B5DA-CB574E22CB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409575" y="30353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2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 numSld="6" showWhenStopped="0">
                <p:cTn id="1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ỗ dành sẵn cho Nội dung 3">
            <a:extLst>
              <a:ext uri="{FF2B5EF4-FFF2-40B4-BE49-F238E27FC236}">
                <a16:creationId xmlns:a16="http://schemas.microsoft.com/office/drawing/2014/main" id="{382E361E-8BEF-4E98-B416-6F73BCDF9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346" t="48240" r="39021" b="19900"/>
          <a:stretch/>
        </p:blipFill>
        <p:spPr>
          <a:xfrm>
            <a:off x="176783" y="0"/>
            <a:ext cx="3256908" cy="6760896"/>
          </a:xfrm>
          <a:prstGeom prst="rect">
            <a:avLst/>
          </a:prstGeom>
        </p:spPr>
      </p:pic>
      <p:pic>
        <p:nvPicPr>
          <p:cNvPr id="5" name="Chỗ dành sẵn cho Nội dung 3">
            <a:extLst>
              <a:ext uri="{FF2B5EF4-FFF2-40B4-BE49-F238E27FC236}">
                <a16:creationId xmlns:a16="http://schemas.microsoft.com/office/drawing/2014/main" id="{1827F356-78FD-4DC4-89D5-A10C9AE15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571" t="56081" r="13653" b="16106"/>
          <a:stretch/>
        </p:blipFill>
        <p:spPr>
          <a:xfrm>
            <a:off x="3299792" y="387626"/>
            <a:ext cx="8637104" cy="6291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690BA602-5F98-4D30-858B-38CB2C5E8F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1576BAD4-41BC-4AC9-ADC1-6F8FFCCB1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67" y="3641871"/>
            <a:ext cx="4191000" cy="30099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DB43F0D-48E6-409C-94FA-77217E902E3D}"/>
              </a:ext>
            </a:extLst>
          </p:cNvPr>
          <p:cNvGrpSpPr/>
          <p:nvPr/>
        </p:nvGrpSpPr>
        <p:grpSpPr>
          <a:xfrm>
            <a:off x="2017217" y="1352265"/>
            <a:ext cx="7970520" cy="3389220"/>
            <a:chOff x="-203050" y="1530404"/>
            <a:chExt cx="2573482" cy="1703334"/>
          </a:xfrm>
        </p:grpSpPr>
        <p:pic>
          <p:nvPicPr>
            <p:cNvPr id="4" name="Picture 2" descr="Free Conversation Bubble, Download Free Conversation Bubble png images,  Free ClipArts on Clipart Library">
              <a:extLst>
                <a:ext uri="{FF2B5EF4-FFF2-40B4-BE49-F238E27FC236}">
                  <a16:creationId xmlns:a16="http://schemas.microsoft.com/office/drawing/2014/main" id="{EBCDF40A-519D-4558-9684-687E9D66C5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-203050" y="1530404"/>
              <a:ext cx="2573482" cy="1703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2C3B976-68A4-4E80-B7D2-75D442AF7C39}"/>
                </a:ext>
              </a:extLst>
            </p:cNvPr>
            <p:cNvSpPr txBox="1"/>
            <p:nvPr/>
          </p:nvSpPr>
          <p:spPr>
            <a:xfrm>
              <a:off x="42478" y="1658659"/>
              <a:ext cx="2129480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i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      </a:t>
              </a:r>
              <a:endPara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ACC75711-9F63-4864-AA00-11C6BE4F5633}"/>
              </a:ext>
            </a:extLst>
          </p:cNvPr>
          <p:cNvSpPr/>
          <p:nvPr/>
        </p:nvSpPr>
        <p:spPr>
          <a:xfrm>
            <a:off x="3579926" y="1868207"/>
            <a:ext cx="542007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AvantGarde-Demi" panose="02020500000000000000" pitchFamily="18" charset="0"/>
                <a:cs typeface="Times New Roman" panose="02020603050405020304" pitchFamily="18" charset="0"/>
              </a:rPr>
              <a:t>BÁO CÁO</a:t>
            </a:r>
            <a:endParaRPr lang="vi-VN" sz="8800" b="1" cap="none" spc="0" dirty="0">
              <a:ln w="0"/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AvantGarde-Demi" panose="02020500000000000000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96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491EEBFA-F6E5-4E3E-845A-212971A473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 bwMode="auto">
          <a:xfrm>
            <a:off x="0" y="0"/>
            <a:ext cx="12192000" cy="68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68">
            <a:extLst>
              <a:ext uri="{FF2B5EF4-FFF2-40B4-BE49-F238E27FC236}">
                <a16:creationId xmlns:a16="http://schemas.microsoft.com/office/drawing/2014/main" id="{BC658C03-D224-48B2-B51E-78188728F4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18331"/>
            <a:ext cx="12192000" cy="1874462"/>
          </a:xfrm>
          <a:prstGeom prst="rect">
            <a:avLst/>
          </a:prstGeom>
        </p:spPr>
      </p:pic>
      <p:grpSp>
        <p:nvGrpSpPr>
          <p:cNvPr id="5" name="1">
            <a:extLst>
              <a:ext uri="{FF2B5EF4-FFF2-40B4-BE49-F238E27FC236}">
                <a16:creationId xmlns:a16="http://schemas.microsoft.com/office/drawing/2014/main" id="{193E644A-ECDF-4A9A-A715-A1B7DD59DEC4}"/>
              </a:ext>
            </a:extLst>
          </p:cNvPr>
          <p:cNvGrpSpPr/>
          <p:nvPr/>
        </p:nvGrpSpPr>
        <p:grpSpPr>
          <a:xfrm>
            <a:off x="0" y="-1300766"/>
            <a:ext cx="12192000" cy="8474424"/>
            <a:chOff x="0" y="-1300766"/>
            <a:chExt cx="12192000" cy="8474424"/>
          </a:xfrm>
        </p:grpSpPr>
        <p:pic>
          <p:nvPicPr>
            <p:cNvPr id="6" name="9">
              <a:extLst>
                <a:ext uri="{FF2B5EF4-FFF2-40B4-BE49-F238E27FC236}">
                  <a16:creationId xmlns:a16="http://schemas.microsoft.com/office/drawing/2014/main" id="{8CEE7B12-A05B-4DCA-B30B-C334797CC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-1300766"/>
              <a:ext cx="12192000" cy="8186901"/>
            </a:xfrm>
            <a:prstGeom prst="rect">
              <a:avLst/>
            </a:prstGeom>
          </p:spPr>
        </p:pic>
        <p:pic>
          <p:nvPicPr>
            <p:cNvPr id="7" name="13">
              <a:extLst>
                <a:ext uri="{FF2B5EF4-FFF2-40B4-BE49-F238E27FC236}">
                  <a16:creationId xmlns:a16="http://schemas.microsoft.com/office/drawing/2014/main" id="{1B429310-39D0-45C6-AB92-A9F2F3023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3944683"/>
              <a:ext cx="12192000" cy="3228975"/>
            </a:xfrm>
            <a:prstGeom prst="rect">
              <a:avLst/>
            </a:prstGeom>
          </p:spPr>
        </p:pic>
      </p:grpSp>
      <p:pic>
        <p:nvPicPr>
          <p:cNvPr id="8" name="11" descr="丝带">
            <a:extLst>
              <a:ext uri="{FF2B5EF4-FFF2-40B4-BE49-F238E27FC236}">
                <a16:creationId xmlns:a16="http://schemas.microsoft.com/office/drawing/2014/main" id="{E0958E87-F685-401F-830E-1D556C486C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764" y="868642"/>
            <a:ext cx="5593715" cy="995045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C3682C27-EAE2-44B8-A938-02E5988053C2}"/>
              </a:ext>
            </a:extLst>
          </p:cNvPr>
          <p:cNvSpPr txBox="1"/>
          <p:nvPr/>
        </p:nvSpPr>
        <p:spPr>
          <a:xfrm>
            <a:off x="4646751" y="999806"/>
            <a:ext cx="2910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04</a:t>
            </a:r>
          </a:p>
        </p:txBody>
      </p:sp>
      <p:pic>
        <p:nvPicPr>
          <p:cNvPr id="10" name="10" descr="白板">
            <a:extLst>
              <a:ext uri="{FF2B5EF4-FFF2-40B4-BE49-F238E27FC236}">
                <a16:creationId xmlns:a16="http://schemas.microsoft.com/office/drawing/2014/main" id="{56D970AB-2FC3-4C83-98EE-CC922C55D87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10">
            <a:off x="3860647" y="1548684"/>
            <a:ext cx="4355196" cy="3039383"/>
          </a:xfrm>
          <a:prstGeom prst="rect">
            <a:avLst/>
          </a:prstGeom>
        </p:spPr>
      </p:pic>
      <p:sp>
        <p:nvSpPr>
          <p:cNvPr id="11" name="7">
            <a:extLst>
              <a:ext uri="{FF2B5EF4-FFF2-40B4-BE49-F238E27FC236}">
                <a16:creationId xmlns:a16="http://schemas.microsoft.com/office/drawing/2014/main" id="{6CAA60B7-591F-4C08-B6FF-2779D5F17AD9}"/>
              </a:ext>
            </a:extLst>
          </p:cNvPr>
          <p:cNvSpPr txBox="1"/>
          <p:nvPr/>
        </p:nvSpPr>
        <p:spPr>
          <a:xfrm>
            <a:off x="4330087" y="3281546"/>
            <a:ext cx="3531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4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TẠM BIỆT</a:t>
            </a:r>
            <a:endParaRPr lang="zh-CN" altLang="en-US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2" name="12">
            <a:extLst>
              <a:ext uri="{FF2B5EF4-FFF2-40B4-BE49-F238E27FC236}">
                <a16:creationId xmlns:a16="http://schemas.microsoft.com/office/drawing/2014/main" id="{AB2990AC-598B-4A25-9524-0D0BA822E1D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4" b="100000" l="0" r="100000">
                        <a14:foregroundMark x1="84938" y1="8879" x2="89581" y2="76168"/>
                        <a14:foregroundMark x1="72367" y1="64019" x2="86863" y2="86449"/>
                        <a14:foregroundMark x1="67157" y1="81308" x2="78256" y2="76636"/>
                        <a14:foregroundMark x1="79615" y1="31308" x2="80294" y2="357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0088" y="4934923"/>
            <a:ext cx="3531823" cy="171328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3" name="14">
            <a:extLst>
              <a:ext uri="{FF2B5EF4-FFF2-40B4-BE49-F238E27FC236}">
                <a16:creationId xmlns:a16="http://schemas.microsoft.com/office/drawing/2014/main" id="{452B67D8-C20F-4D17-B65A-6AA55417EE1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732135" y="-19097"/>
            <a:ext cx="2459865" cy="1426467"/>
          </a:xfrm>
          <a:prstGeom prst="rect">
            <a:avLst/>
          </a:prstGeom>
        </p:spPr>
      </p:pic>
      <p:sp>
        <p:nvSpPr>
          <p:cNvPr id="14" name="112">
            <a:extLst>
              <a:ext uri="{FF2B5EF4-FFF2-40B4-BE49-F238E27FC236}">
                <a16:creationId xmlns:a16="http://schemas.microsoft.com/office/drawing/2014/main" id="{29F053D7-1A66-4122-A86C-F488E40307D7}"/>
              </a:ext>
            </a:extLst>
          </p:cNvPr>
          <p:cNvSpPr>
            <a:spLocks/>
          </p:cNvSpPr>
          <p:nvPr/>
        </p:nvSpPr>
        <p:spPr bwMode="auto">
          <a:xfrm>
            <a:off x="0" y="552597"/>
            <a:ext cx="2015700" cy="812800"/>
          </a:xfrm>
          <a:custGeom>
            <a:avLst/>
            <a:gdLst>
              <a:gd name="connsiteX0" fmla="*/ 516285 w 2015700"/>
              <a:gd name="connsiteY0" fmla="*/ 0 h 812800"/>
              <a:gd name="connsiteX1" fmla="*/ 1098211 w 2015700"/>
              <a:gd name="connsiteY1" fmla="*/ 447255 h 812800"/>
              <a:gd name="connsiteX2" fmla="*/ 1391298 w 2015700"/>
              <a:gd name="connsiteY2" fmla="*/ 378447 h 812800"/>
              <a:gd name="connsiteX3" fmla="*/ 2015700 w 2015700"/>
              <a:gd name="connsiteY3" fmla="*/ 812800 h 812800"/>
              <a:gd name="connsiteX4" fmla="*/ 0 w 2015700"/>
              <a:gd name="connsiteY4" fmla="*/ 812800 h 812800"/>
              <a:gd name="connsiteX5" fmla="*/ 0 w 2015700"/>
              <a:gd name="connsiteY5" fmla="*/ 299726 h 812800"/>
              <a:gd name="connsiteX6" fmla="*/ 34842 w 2015700"/>
              <a:gd name="connsiteY6" fmla="*/ 244929 h 812800"/>
              <a:gd name="connsiteX7" fmla="*/ 516285 w 2015700"/>
              <a:gd name="connsiteY7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15700" h="812800">
                <a:moveTo>
                  <a:pt x="516285" y="0"/>
                </a:moveTo>
                <a:cubicBezTo>
                  <a:pt x="796629" y="0"/>
                  <a:pt x="1026001" y="189223"/>
                  <a:pt x="1098211" y="447255"/>
                </a:cubicBezTo>
                <a:cubicBezTo>
                  <a:pt x="1187411" y="404250"/>
                  <a:pt x="1289354" y="378447"/>
                  <a:pt x="1391298" y="378447"/>
                </a:cubicBezTo>
                <a:cubicBezTo>
                  <a:pt x="1675889" y="378447"/>
                  <a:pt x="1922252" y="559069"/>
                  <a:pt x="2015700" y="812800"/>
                </a:cubicBezTo>
                <a:lnTo>
                  <a:pt x="0" y="812800"/>
                </a:lnTo>
                <a:lnTo>
                  <a:pt x="0" y="299726"/>
                </a:lnTo>
                <a:lnTo>
                  <a:pt x="34842" y="244929"/>
                </a:lnTo>
                <a:cubicBezTo>
                  <a:pt x="145147" y="96762"/>
                  <a:pt x="318770" y="0"/>
                  <a:pt x="516285" y="0"/>
                </a:cubicBez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5" name="104">
            <a:extLst>
              <a:ext uri="{FF2B5EF4-FFF2-40B4-BE49-F238E27FC236}">
                <a16:creationId xmlns:a16="http://schemas.microsoft.com/office/drawing/2014/main" id="{0B8C6F9E-6C72-4F29-B808-10A18D90D087}"/>
              </a:ext>
            </a:extLst>
          </p:cNvPr>
          <p:cNvSpPr>
            <a:spLocks/>
          </p:cNvSpPr>
          <p:nvPr/>
        </p:nvSpPr>
        <p:spPr bwMode="auto">
          <a:xfrm flipH="1">
            <a:off x="1329575" y="173699"/>
            <a:ext cx="2334097" cy="574823"/>
          </a:xfrm>
          <a:custGeom>
            <a:avLst/>
            <a:gdLst>
              <a:gd name="T0" fmla="*/ 777 w 777"/>
              <a:gd name="T1" fmla="*/ 189 h 189"/>
              <a:gd name="T2" fmla="*/ 630 w 777"/>
              <a:gd name="T3" fmla="*/ 88 h 189"/>
              <a:gd name="T4" fmla="*/ 561 w 777"/>
              <a:gd name="T5" fmla="*/ 104 h 189"/>
              <a:gd name="T6" fmla="*/ 424 w 777"/>
              <a:gd name="T7" fmla="*/ 0 h 189"/>
              <a:gd name="T8" fmla="*/ 290 w 777"/>
              <a:gd name="T9" fmla="*/ 95 h 189"/>
              <a:gd name="T10" fmla="*/ 261 w 777"/>
              <a:gd name="T11" fmla="*/ 91 h 189"/>
              <a:gd name="T12" fmla="*/ 198 w 777"/>
              <a:gd name="T13" fmla="*/ 109 h 189"/>
              <a:gd name="T14" fmla="*/ 127 w 777"/>
              <a:gd name="T15" fmla="*/ 88 h 189"/>
              <a:gd name="T16" fmla="*/ 0 w 777"/>
              <a:gd name="T17" fmla="*/ 189 h 189"/>
              <a:gd name="T18" fmla="*/ 777 w 777"/>
              <a:gd name="T19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77" h="189">
                <a:moveTo>
                  <a:pt x="777" y="189"/>
                </a:moveTo>
                <a:cubicBezTo>
                  <a:pt x="755" y="130"/>
                  <a:pt x="697" y="88"/>
                  <a:pt x="630" y="88"/>
                </a:cubicBezTo>
                <a:cubicBezTo>
                  <a:pt x="606" y="88"/>
                  <a:pt x="582" y="94"/>
                  <a:pt x="561" y="104"/>
                </a:cubicBezTo>
                <a:cubicBezTo>
                  <a:pt x="544" y="44"/>
                  <a:pt x="490" y="0"/>
                  <a:pt x="424" y="0"/>
                </a:cubicBezTo>
                <a:cubicBezTo>
                  <a:pt x="362" y="0"/>
                  <a:pt x="310" y="40"/>
                  <a:pt x="290" y="95"/>
                </a:cubicBezTo>
                <a:cubicBezTo>
                  <a:pt x="281" y="92"/>
                  <a:pt x="271" y="91"/>
                  <a:pt x="261" y="91"/>
                </a:cubicBezTo>
                <a:cubicBezTo>
                  <a:pt x="238" y="91"/>
                  <a:pt x="216" y="98"/>
                  <a:pt x="198" y="109"/>
                </a:cubicBezTo>
                <a:cubicBezTo>
                  <a:pt x="178" y="96"/>
                  <a:pt x="153" y="88"/>
                  <a:pt x="127" y="88"/>
                </a:cubicBezTo>
                <a:cubicBezTo>
                  <a:pt x="65" y="88"/>
                  <a:pt x="13" y="131"/>
                  <a:pt x="0" y="189"/>
                </a:cubicBezTo>
                <a:lnTo>
                  <a:pt x="777" y="189"/>
                </a:lnTo>
                <a:close/>
              </a:path>
            </a:pathLst>
          </a:custGeom>
          <a:solidFill>
            <a:srgbClr val="DBFAFD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8160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5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5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5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50"/>
                            </p:stCondLst>
                            <p:childTnLst>
                              <p:par>
                                <p:cTn id="49" presetID="2" presetClass="entr" presetSubtype="2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3516" y1="19518" x2="55273" y2="19956"/>
                        <a14:foregroundMark x1="53320" y1="41228" x2="52930" y2="43421"/>
                        <a14:foregroundMark x1="81836" y1="35088" x2="83984" y2="39693"/>
                        <a14:foregroundMark x1="88281" y1="33772" x2="88672" y2="36623"/>
                        <a14:foregroundMark x1="87109" y1="38158" x2="87305" y2="43202"/>
                        <a14:foregroundMark x1="23438" y1="31140" x2="21289" y2="32895"/>
                        <a14:foregroundMark x1="50977" y1="25219" x2="48828" y2="26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16815" r="16324" b="53562"/>
          <a:stretch>
            <a:fillRect/>
          </a:stretch>
        </p:blipFill>
        <p:spPr>
          <a:xfrm>
            <a:off x="2046514" y="0"/>
            <a:ext cx="8686800" cy="1860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>
            <a:off x="10340140" y="0"/>
            <a:ext cx="1851860" cy="308689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" b="99000" l="10000" r="93375">
                        <a14:backgroundMark x1="46875" y1="53000" x2="46500" y2="54500"/>
                        <a14:backgroundMark x1="51500" y1="51375" x2="52000" y2="5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06" t="2578" r="9639"/>
          <a:stretch>
            <a:fillRect/>
          </a:stretch>
        </p:blipFill>
        <p:spPr>
          <a:xfrm rot="163765">
            <a:off x="171179" y="251910"/>
            <a:ext cx="2359139" cy="3932481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699865" y="199979"/>
            <a:ext cx="883324" cy="37468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371838" y="139627"/>
            <a:ext cx="600441" cy="18734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342579" y="79276"/>
            <a:ext cx="851391" cy="308042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2139" y="1412586"/>
            <a:ext cx="600441" cy="371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" b="97615" l="9953" r="98460">
                        <a14:foregroundMark x1="55332" y1="27077" x2="58649" y2="28846"/>
                        <a14:foregroundMark x1="71564" y1="28462" x2="75355" y2="31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3998" y="891200"/>
            <a:ext cx="725628" cy="15017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8" b="90575" l="1438" r="96965">
                        <a14:foregroundMark x1="18850" y1="10863" x2="37700" y2="45687"/>
                        <a14:foregroundMark x1="31629" y1="41534" x2="37380" y2="67732"/>
                        <a14:foregroundMark x1="27157" y1="64696" x2="41374" y2="46805"/>
                        <a14:foregroundMark x1="29393" y1="22524" x2="30990" y2="27636"/>
                        <a14:foregroundMark x1="20767" y1="22045" x2="21246" y2="27796"/>
                        <a14:foregroundMark x1="19808" y1="13578" x2="16933" y2="21086"/>
                        <a14:foregroundMark x1="36741" y1="20767" x2="39617" y2="21086"/>
                        <a14:foregroundMark x1="36102" y1="26198" x2="37859" y2="32428"/>
                        <a14:foregroundMark x1="43291" y1="29393" x2="46805" y2="31310"/>
                        <a14:foregroundMark x1="44409" y1="45527" x2="48083" y2="43610"/>
                        <a14:foregroundMark x1="49042" y1="41534" x2="50479" y2="44089"/>
                        <a14:foregroundMark x1="27157" y1="80990" x2="30032" y2="84665"/>
                        <a14:foregroundMark x1="35623" y1="79233" x2="37061" y2="82907"/>
                        <a14:foregroundMark x1="55591" y1="65016" x2="57668" y2="64537"/>
                        <a14:foregroundMark x1="60224" y1="63099" x2="64217" y2="68211"/>
                        <a14:foregroundMark x1="57508" y1="74281" x2="62300" y2="74441"/>
                        <a14:foregroundMark x1="55751" y1="70288" x2="58307" y2="752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 t="3146" r="10901" b="9984"/>
          <a:stretch>
            <a:fillRect/>
          </a:stretch>
        </p:blipFill>
        <p:spPr>
          <a:xfrm>
            <a:off x="1474081" y="3352800"/>
            <a:ext cx="1824781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759" b="96552" l="1250" r="92841">
                        <a14:foregroundMark x1="32159" y1="68448" x2="32500" y2="71724"/>
                        <a14:foregroundMark x1="81932" y1="65862" x2="81705" y2="67414"/>
                        <a14:foregroundMark x1="81250" y1="64655" x2="80227" y2="65172"/>
                        <a14:backgroundMark x1="21364" y1="48103" x2="21364" y2="49138"/>
                        <a14:backgroundMark x1="76591" y1="52931" x2="79205" y2="55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4464" r="10893"/>
          <a:stretch>
            <a:fillRect/>
          </a:stretch>
        </p:blipFill>
        <p:spPr>
          <a:xfrm>
            <a:off x="6301096" y="3036575"/>
            <a:ext cx="2186690" cy="22480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385" r="99077">
                        <a14:foregroundMark x1="56615" y1="25385" x2="55846" y2="39308"/>
                        <a14:foregroundMark x1="43077" y1="30462" x2="50769" y2="40000"/>
                        <a14:foregroundMark x1="57692" y1="30462" x2="59538" y2="39308"/>
                        <a14:foregroundMark x1="45231" y1="88000" x2="41231" y2="89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04" r="19395"/>
          <a:stretch>
            <a:fillRect/>
          </a:stretch>
        </p:blipFill>
        <p:spPr>
          <a:xfrm flipH="1">
            <a:off x="4303258" y="1011179"/>
            <a:ext cx="737603" cy="11365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8538" l="0" r="94308">
                        <a14:foregroundMark x1="10615" y1="13538" x2="35000" y2="58385"/>
                        <a14:foregroundMark x1="22154" y1="47154" x2="40308" y2="63308"/>
                        <a14:foregroundMark x1="30692" y1="61385" x2="36000" y2="67615"/>
                        <a14:foregroundMark x1="23769" y1="66615" x2="40923" y2="67923"/>
                        <a14:foregroundMark x1="35692" y1="70615" x2="37615" y2="76154"/>
                        <a14:foregroundMark x1="38923" y1="79846" x2="41923" y2="84462"/>
                        <a14:foregroundMark x1="29077" y1="39615" x2="34000" y2="41923"/>
                        <a14:foregroundMark x1="25769" y1="63308" x2="20154" y2="67308"/>
                        <a14:foregroundMark x1="17538" y1="77538" x2="17538" y2="79462"/>
                        <a14:foregroundMark x1="11615" y1="42923" x2="10308" y2="45231"/>
                        <a14:foregroundMark x1="77231" y1="38308" x2="77538" y2="45846"/>
                        <a14:foregroundMark x1="61692" y1="54769" x2="70615" y2="66000"/>
                        <a14:foregroundMark x1="70308" y1="58077" x2="65692" y2="72538"/>
                        <a14:foregroundMark x1="68308" y1="55077" x2="65692" y2="62692"/>
                        <a14:foregroundMark x1="59692" y1="65615" x2="67615" y2="71538"/>
                        <a14:foregroundMark x1="61077" y1="60000" x2="62385" y2="65615"/>
                        <a14:foregroundMark x1="71615" y1="60385" x2="68923" y2="70231"/>
                        <a14:foregroundMark x1="84462" y1="78462" x2="89077" y2="78846"/>
                        <a14:foregroundMark x1="17538" y1="42923" x2="24154" y2="64615"/>
                        <a14:foregroundMark x1="26462" y1="71538" x2="21462" y2="77846"/>
                        <a14:foregroundMark x1="19538" y1="76154" x2="19538" y2="78462"/>
                        <a14:backgroundMark x1="27769" y1="80769" x2="25769" y2="90000"/>
                        <a14:backgroundMark x1="30385" y1="84077" x2="37000" y2="98923"/>
                        <a14:backgroundMark x1="33385" y1="80154" x2="34692" y2="95308"/>
                        <a14:backgroundMark x1="52154" y1="79462" x2="53769" y2="97923"/>
                        <a14:backgroundMark x1="31692" y1="91385" x2="88769" y2="91692"/>
                        <a14:backgroundMark x1="77846" y1="85769" x2="91077" y2="92692"/>
                        <a14:backgroundMark x1="92385" y1="83462" x2="90385" y2="88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160" y="944661"/>
            <a:ext cx="1346044" cy="13460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674" b="89936" l="9904" r="95847">
                        <a14:backgroundMark x1="62300" y1="69329" x2="75399" y2="71086"/>
                        <a14:backgroundMark x1="60543" y1="65815" x2="72524" y2="87540"/>
                        <a14:backgroundMark x1="77157" y1="60703" x2="77157" y2="83546"/>
                        <a14:backgroundMark x1="59425" y1="64217" x2="80032" y2="59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4153" r="25046" b="9639"/>
          <a:stretch>
            <a:fillRect/>
          </a:stretch>
        </p:blipFill>
        <p:spPr>
          <a:xfrm flipH="1">
            <a:off x="2813605" y="3226095"/>
            <a:ext cx="1273988" cy="217376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2610" l="36700" r="100000">
                        <a14:foregroundMark x1="52200" y1="51056" x2="55400" y2="69866"/>
                        <a14:foregroundMark x1="66900" y1="15643" x2="66700" y2="20345"/>
                        <a14:foregroundMark x1="72200" y1="14107" x2="75200" y2="21497"/>
                        <a14:foregroundMark x1="47400" y1="59789" x2="49000" y2="86084"/>
                        <a14:foregroundMark x1="43300" y1="63052" x2="46600" y2="86660"/>
                        <a14:foregroundMark x1="57500" y1="67083" x2="52600" y2="90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38" b="4406"/>
          <a:stretch>
            <a:fillRect/>
          </a:stretch>
        </p:blipFill>
        <p:spPr>
          <a:xfrm flipH="1">
            <a:off x="9376674" y="1351624"/>
            <a:ext cx="1004181" cy="1507273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4291613" y="2130134"/>
            <a:ext cx="1428762" cy="432840"/>
            <a:chOff x="2841504" y="2102425"/>
            <a:chExt cx="1428762" cy="336984"/>
          </a:xfrm>
        </p:grpSpPr>
        <p:grpSp>
          <p:nvGrpSpPr>
            <p:cNvPr id="48" name="Group 47"/>
            <p:cNvGrpSpPr/>
            <p:nvPr/>
          </p:nvGrpSpPr>
          <p:grpSpPr>
            <a:xfrm>
              <a:off x="3515357" y="2148928"/>
              <a:ext cx="754909" cy="290481"/>
              <a:chOff x="3148058" y="2171641"/>
              <a:chExt cx="754909" cy="2904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2841504" y="2102425"/>
              <a:ext cx="754909" cy="290481"/>
              <a:chOff x="3148058" y="2171641"/>
              <a:chExt cx="754909" cy="290481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393047" y="2171641"/>
                <a:ext cx="509920" cy="290481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84462" b="100000" l="23934" r="69076">
                            <a14:foregroundMark x1="56991" y1="90000" x2="60664" y2="90000"/>
                            <a14:foregroundMark x1="38507" y1="90538" x2="42299" y2="90846"/>
                            <a14:foregroundMark x1="46682" y1="88538" x2="50474" y2="88538"/>
                            <a14:foregroundMark x1="34834" y1="87923" x2="40403" y2="86769"/>
                            <a14:foregroundMark x1="28910" y1="90692" x2="30332" y2="90846"/>
                            <a14:foregroundMark x1="34360" y1="95231" x2="36256" y2="94308"/>
                            <a14:foregroundMark x1="43720" y1="96923" x2="45142" y2="97231"/>
                            <a14:foregroundMark x1="50948" y1="96462" x2="53318" y2="9415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696" t="84811" r="32236"/>
              <a:stretch>
                <a:fillRect/>
              </a:stretch>
            </p:blipFill>
            <p:spPr>
              <a:xfrm>
                <a:off x="3148058" y="2171641"/>
                <a:ext cx="471700" cy="268709"/>
              </a:xfrm>
              <a:prstGeom prst="rect">
                <a:avLst/>
              </a:prstGeom>
            </p:spPr>
          </p:pic>
        </p:grpSp>
      </p:grpSp>
      <p:grpSp>
        <p:nvGrpSpPr>
          <p:cNvPr id="55" name="Group 54"/>
          <p:cNvGrpSpPr/>
          <p:nvPr/>
        </p:nvGrpSpPr>
        <p:grpSpPr>
          <a:xfrm>
            <a:off x="6568298" y="5119959"/>
            <a:ext cx="1168745" cy="773532"/>
            <a:chOff x="4546255" y="4794241"/>
            <a:chExt cx="912992" cy="54083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31250" b="73125" l="15156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22" t="31361" r="12651" b="27196"/>
            <a:stretch>
              <a:fillRect/>
            </a:stretch>
          </p:blipFill>
          <p:spPr bwMode="auto">
            <a:xfrm>
              <a:off x="4546255" y="4935629"/>
              <a:ext cx="324692" cy="188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6308" b="100000" l="10000" r="95846">
                          <a14:foregroundMark x1="36077" y1="36846" x2="37846" y2="44154"/>
                          <a14:foregroundMark x1="55462" y1="36385" x2="59308" y2="42385"/>
                          <a14:foregroundMark x1="62308" y1="38538" x2="61462" y2="42000"/>
                          <a14:foregroundMark x1="45538" y1="42385" x2="51154" y2="42846"/>
                          <a14:foregroundMark x1="60154" y1="12385" x2="49846" y2="187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01" t="7404" r="27681"/>
            <a:stretch>
              <a:fillRect/>
            </a:stretch>
          </p:blipFill>
          <p:spPr bwMode="auto">
            <a:xfrm rot="17886312" flipH="1">
              <a:off x="5003292" y="4621062"/>
              <a:ext cx="282776" cy="629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Cloud 50"/>
            <p:cNvSpPr/>
            <p:nvPr/>
          </p:nvSpPr>
          <p:spPr>
            <a:xfrm>
              <a:off x="4821873" y="5081996"/>
              <a:ext cx="269224" cy="253079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Hình chữ nhật 8">
            <a:hlinkClick r:id="rId32" action="ppaction://hlinksldjump"/>
            <a:extLst>
              <a:ext uri="{FF2B5EF4-FFF2-40B4-BE49-F238E27FC236}">
                <a16:creationId xmlns:a16="http://schemas.microsoft.com/office/drawing/2014/main" id="{E67DAAEF-B162-4F8C-A32C-773CDEC2630D}"/>
              </a:ext>
            </a:extLst>
          </p:cNvPr>
          <p:cNvSpPr/>
          <p:nvPr/>
        </p:nvSpPr>
        <p:spPr>
          <a:xfrm>
            <a:off x="9358604" y="5962262"/>
            <a:ext cx="2761861" cy="821093"/>
          </a:xfrm>
          <a:prstGeom prst="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hlinkClick r:id="rId32" action="ppaction://hlinksldjump"/>
            <a:extLst>
              <a:ext uri="{FF2B5EF4-FFF2-40B4-BE49-F238E27FC236}">
                <a16:creationId xmlns:a16="http://schemas.microsoft.com/office/drawing/2014/main" id="{922E66FC-52B2-4AE9-B24D-C8FFD33DCA3D}"/>
              </a:ext>
            </a:extLst>
          </p:cNvPr>
          <p:cNvSpPr/>
          <p:nvPr/>
        </p:nvSpPr>
        <p:spPr>
          <a:xfrm>
            <a:off x="9421795" y="6005671"/>
            <a:ext cx="2636786" cy="74179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873F8CD1-5512-4AEC-BCCD-E04B064D5EDE}"/>
              </a:ext>
            </a:extLst>
          </p:cNvPr>
          <p:cNvGrpSpPr/>
          <p:nvPr/>
        </p:nvGrpSpPr>
        <p:grpSpPr>
          <a:xfrm>
            <a:off x="4687454" y="2507672"/>
            <a:ext cx="618836" cy="609601"/>
            <a:chOff x="7444509" y="5200072"/>
            <a:chExt cx="618836" cy="609601"/>
          </a:xfrm>
        </p:grpSpPr>
        <p:sp>
          <p:nvSpPr>
            <p:cNvPr id="54" name="Hình Bầu dục 53">
              <a:extLst>
                <a:ext uri="{FF2B5EF4-FFF2-40B4-BE49-F238E27FC236}">
                  <a16:creationId xmlns:a16="http://schemas.microsoft.com/office/drawing/2014/main" id="{74516190-0B2A-47CE-BF94-4675C9DA7A4E}"/>
                </a:ext>
              </a:extLst>
            </p:cNvPr>
            <p:cNvSpPr/>
            <p:nvPr/>
          </p:nvSpPr>
          <p:spPr>
            <a:xfrm>
              <a:off x="7444509" y="5200072"/>
              <a:ext cx="618836" cy="6096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30">
              <a:hlinkClick r:id="rId33" action="ppaction://hlinksldjump"/>
              <a:extLst>
                <a:ext uri="{FF2B5EF4-FFF2-40B4-BE49-F238E27FC236}">
                  <a16:creationId xmlns:a16="http://schemas.microsoft.com/office/drawing/2014/main" id="{C51A84BE-7068-4A1C-AA9D-3CFA915554B1}"/>
                </a:ext>
              </a:extLst>
            </p:cNvPr>
            <p:cNvSpPr/>
            <p:nvPr/>
          </p:nvSpPr>
          <p:spPr>
            <a:xfrm>
              <a:off x="7500033" y="5243941"/>
              <a:ext cx="507893" cy="51031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Nhóm 67">
            <a:extLst>
              <a:ext uri="{FF2B5EF4-FFF2-40B4-BE49-F238E27FC236}">
                <a16:creationId xmlns:a16="http://schemas.microsoft.com/office/drawing/2014/main" id="{0E95CF42-937E-4C0C-AE7D-4D979227B0A0}"/>
              </a:ext>
            </a:extLst>
          </p:cNvPr>
          <p:cNvGrpSpPr/>
          <p:nvPr/>
        </p:nvGrpSpPr>
        <p:grpSpPr>
          <a:xfrm>
            <a:off x="7813252" y="5298119"/>
            <a:ext cx="618836" cy="609601"/>
            <a:chOff x="7444509" y="5200072"/>
            <a:chExt cx="618836" cy="609601"/>
          </a:xfrm>
        </p:grpSpPr>
        <p:sp>
          <p:nvSpPr>
            <p:cNvPr id="69" name="Hình Bầu dục 68">
              <a:extLst>
                <a:ext uri="{FF2B5EF4-FFF2-40B4-BE49-F238E27FC236}">
                  <a16:creationId xmlns:a16="http://schemas.microsoft.com/office/drawing/2014/main" id="{A0B24C2E-1638-412F-8EF1-5AF7DA12B903}"/>
                </a:ext>
              </a:extLst>
            </p:cNvPr>
            <p:cNvSpPr/>
            <p:nvPr/>
          </p:nvSpPr>
          <p:spPr>
            <a:xfrm>
              <a:off x="7444509" y="5200072"/>
              <a:ext cx="618836" cy="60960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30">
              <a:hlinkClick r:id="rId34" action="ppaction://hlinksldjump"/>
              <a:extLst>
                <a:ext uri="{FF2B5EF4-FFF2-40B4-BE49-F238E27FC236}">
                  <a16:creationId xmlns:a16="http://schemas.microsoft.com/office/drawing/2014/main" id="{C68C4C68-EB84-491C-A4A3-E87B950C173C}"/>
                </a:ext>
              </a:extLst>
            </p:cNvPr>
            <p:cNvSpPr/>
            <p:nvPr/>
          </p:nvSpPr>
          <p:spPr>
            <a:xfrm>
              <a:off x="7500033" y="5243941"/>
              <a:ext cx="507893" cy="510314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41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150" fill="hold">
                                          <p:stCondLst>
                                            <p:cond delay="1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150" fill="hold">
                                          <p:stCondLst>
                                            <p:cond delay="2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150" fill="hold">
                                          <p:stCondLst>
                                            <p:cond delay="3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150" fill="hold">
                                          <p:stCondLst>
                                            <p:cond delay="4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7 L -0.08907 -0.1136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3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02018 -0.1469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-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4000">
              <a:schemeClr val="accent4">
                <a:lumMod val="20000"/>
                <a:lumOff val="80000"/>
              </a:schemeClr>
            </a:gs>
            <a:gs pos="83000">
              <a:schemeClr val="accent4">
                <a:lumMod val="40000"/>
                <a:lumOff val="60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45030" y="4101063"/>
            <a:ext cx="501744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35699" y="4875642"/>
            <a:ext cx="5026774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015912"/>
            <a:ext cx="504778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kumimoji="0" lang="en-US" alt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4774" y="4938208"/>
            <a:ext cx="504778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tường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73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30" y="5001974"/>
            <a:ext cx="593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491586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130" y="3995444"/>
            <a:ext cx="593120" cy="59065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981200" y="228600"/>
            <a:ext cx="8013679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3194310" y="424860"/>
            <a:ext cx="5652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luôn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sạch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43ADEDE6-52B2-471C-93DA-F5E71FCACF0C}"/>
              </a:ext>
            </a:extLst>
          </p:cNvPr>
          <p:cNvGrpSpPr/>
          <p:nvPr/>
        </p:nvGrpSpPr>
        <p:grpSpPr>
          <a:xfrm>
            <a:off x="10086392" y="5271795"/>
            <a:ext cx="2105607" cy="1530220"/>
            <a:chOff x="10002416" y="5318449"/>
            <a:chExt cx="2189583" cy="1539551"/>
          </a:xfrm>
        </p:grpSpPr>
        <p:sp>
          <p:nvSpPr>
            <p:cNvPr id="25" name="Right Arrow 23">
              <a:extLst>
                <a:ext uri="{FF2B5EF4-FFF2-40B4-BE49-F238E27FC236}">
                  <a16:creationId xmlns:a16="http://schemas.microsoft.com/office/drawing/2014/main" id="{E7CA50B1-6F8C-4070-B381-0D902C95DD23}"/>
                </a:ext>
              </a:extLst>
            </p:cNvPr>
            <p:cNvSpPr/>
            <p:nvPr/>
          </p:nvSpPr>
          <p:spPr>
            <a:xfrm>
              <a:off x="10002416" y="5318449"/>
              <a:ext cx="2189583" cy="153955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ight Arrow 23">
              <a:hlinkClick r:id="rId13" action="ppaction://hlinksldjump"/>
              <a:extLst>
                <a:ext uri="{FF2B5EF4-FFF2-40B4-BE49-F238E27FC236}">
                  <a16:creationId xmlns:a16="http://schemas.microsoft.com/office/drawing/2014/main" id="{C53370C4-2E64-45AA-8FAA-6698092BEE5D}"/>
                </a:ext>
              </a:extLst>
            </p:cNvPr>
            <p:cNvSpPr/>
            <p:nvPr/>
          </p:nvSpPr>
          <p:spPr>
            <a:xfrm>
              <a:off x="10061509" y="5442857"/>
              <a:ext cx="2030963" cy="1296955"/>
            </a:xfrm>
            <a:prstGeom prst="rightArrow">
              <a:avLst>
                <a:gd name="adj1" fmla="val 50000"/>
                <a:gd name="adj2" fmla="val 47122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013527" y="4136983"/>
            <a:ext cx="383577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endParaRPr kumimoji="0" lang="en-US" alt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67432" y="4938129"/>
            <a:ext cx="484674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3526" y="4938130"/>
            <a:ext cx="383577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967433" y="4136983"/>
            <a:ext cx="484674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dùng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tập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0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0068" y="4155644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390" y="496957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1" y="4964696"/>
            <a:ext cx="672129" cy="59065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766655" y="228600"/>
            <a:ext cx="8504808" cy="3455802"/>
            <a:chOff x="457199" y="228600"/>
            <a:chExt cx="8013679" cy="3455802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6596" y="228600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2610" l="36700" r="100000">
                          <a14:foregroundMark x1="52200" y1="51056" x2="55400" y2="69866"/>
                          <a14:foregroundMark x1="66900" y1="15643" x2="66700" y2="20345"/>
                          <a14:foregroundMark x1="72200" y1="14107" x2="75200" y2="21497"/>
                          <a14:foregroundMark x1="47400" y1="59789" x2="49000" y2="86084"/>
                          <a14:foregroundMark x1="43300" y1="63052" x2="46600" y2="86660"/>
                          <a14:foregroundMark x1="57500" y1="67083" x2="52600" y2="903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8" b="4406"/>
            <a:stretch>
              <a:fillRect/>
            </a:stretch>
          </p:blipFill>
          <p:spPr>
            <a:xfrm flipH="1">
              <a:off x="457199" y="1021245"/>
              <a:ext cx="1774259" cy="266315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8" b="90575" l="1438" r="96965">
                          <a14:foregroundMark x1="18850" y1="10863" x2="37700" y2="45687"/>
                          <a14:foregroundMark x1="31629" y1="41534" x2="37380" y2="67732"/>
                          <a14:foregroundMark x1="27157" y1="64696" x2="41374" y2="46805"/>
                          <a14:foregroundMark x1="29393" y1="22524" x2="30990" y2="27636"/>
                          <a14:foregroundMark x1="20767" y1="22045" x2="21246" y2="27796"/>
                          <a14:foregroundMark x1="19808" y1="13578" x2="16933" y2="21086"/>
                          <a14:foregroundMark x1="36741" y1="20767" x2="39617" y2="21086"/>
                          <a14:foregroundMark x1="36102" y1="26198" x2="37859" y2="32428"/>
                          <a14:foregroundMark x1="43291" y1="29393" x2="46805" y2="31310"/>
                          <a14:foregroundMark x1="44409" y1="45527" x2="48083" y2="43610"/>
                          <a14:foregroundMark x1="49042" y1="41534" x2="50479" y2="44089"/>
                          <a14:foregroundMark x1="27157" y1="80990" x2="30032" y2="84665"/>
                          <a14:foregroundMark x1="35623" y1="79233" x2="37061" y2="82907"/>
                          <a14:foregroundMark x1="55591" y1="65016" x2="57668" y2="64537"/>
                          <a14:foregroundMark x1="60224" y1="63099" x2="64217" y2="68211"/>
                          <a14:foregroundMark x1="57508" y1="74281" x2="62300" y2="74441"/>
                          <a14:foregroundMark x1="55751" y1="70288" x2="58307" y2="752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7" t="3146" r="10901" b="9984"/>
            <a:stretch>
              <a:fillRect/>
            </a:stretch>
          </p:blipFill>
          <p:spPr>
            <a:xfrm flipH="1">
              <a:off x="6519513" y="1239824"/>
              <a:ext cx="1951365" cy="2444578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2847797" y="454876"/>
            <a:ext cx="6369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vệ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chuẩn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" name="Nhóm 1">
            <a:extLst>
              <a:ext uri="{FF2B5EF4-FFF2-40B4-BE49-F238E27FC236}">
                <a16:creationId xmlns:a16="http://schemas.microsoft.com/office/drawing/2014/main" id="{B22646D0-081B-4C4F-975F-36DCC34FE1D9}"/>
              </a:ext>
            </a:extLst>
          </p:cNvPr>
          <p:cNvGrpSpPr/>
          <p:nvPr/>
        </p:nvGrpSpPr>
        <p:grpSpPr>
          <a:xfrm>
            <a:off x="10086392" y="5271795"/>
            <a:ext cx="2105607" cy="1530220"/>
            <a:chOff x="10002416" y="5318449"/>
            <a:chExt cx="2189583" cy="1539551"/>
          </a:xfrm>
        </p:grpSpPr>
        <p:sp>
          <p:nvSpPr>
            <p:cNvPr id="24" name="Right Arrow 23"/>
            <p:cNvSpPr/>
            <p:nvPr/>
          </p:nvSpPr>
          <p:spPr>
            <a:xfrm>
              <a:off x="10002416" y="5318449"/>
              <a:ext cx="2189583" cy="1539551"/>
            </a:xfrm>
            <a:prstGeom prst="rightArrow">
              <a:avLst/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ight Arrow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B892FC9C-B771-4C3D-B222-B9C9746DEE93}"/>
                </a:ext>
              </a:extLst>
            </p:cNvPr>
            <p:cNvSpPr/>
            <p:nvPr/>
          </p:nvSpPr>
          <p:spPr>
            <a:xfrm>
              <a:off x="10061509" y="5442857"/>
              <a:ext cx="2030963" cy="1296955"/>
            </a:xfrm>
            <a:prstGeom prst="rightArrow">
              <a:avLst>
                <a:gd name="adj1" fmla="val 50000"/>
                <a:gd name="adj2" fmla="val 47122"/>
              </a:avLst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0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522" y="2417237"/>
            <a:ext cx="93371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6: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50882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8F9BC30F-9B6F-4E0A-BDDD-146DEBD2C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" descr="丝带">
            <a:extLst>
              <a:ext uri="{FF2B5EF4-FFF2-40B4-BE49-F238E27FC236}">
                <a16:creationId xmlns:a16="http://schemas.microsoft.com/office/drawing/2014/main" id="{6381C81F-E978-4642-9D1C-2DDE3E59C9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364" y="1299878"/>
            <a:ext cx="5593715" cy="995045"/>
          </a:xfrm>
          <a:prstGeom prst="rect">
            <a:avLst/>
          </a:prstGeom>
        </p:spPr>
      </p:pic>
      <p:sp>
        <p:nvSpPr>
          <p:cNvPr id="9" name="5">
            <a:extLst>
              <a:ext uri="{FF2B5EF4-FFF2-40B4-BE49-F238E27FC236}">
                <a16:creationId xmlns:a16="http://schemas.microsoft.com/office/drawing/2014/main" id="{DE33D818-9CEB-4DB5-BAAC-08C677833FBE}"/>
              </a:ext>
            </a:extLst>
          </p:cNvPr>
          <p:cNvSpPr txBox="1"/>
          <p:nvPr/>
        </p:nvSpPr>
        <p:spPr>
          <a:xfrm>
            <a:off x="4728031" y="1349762"/>
            <a:ext cx="29102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01</a:t>
            </a:r>
          </a:p>
        </p:txBody>
      </p:sp>
      <p:pic>
        <p:nvPicPr>
          <p:cNvPr id="10" name="10" descr="白板">
            <a:extLst>
              <a:ext uri="{FF2B5EF4-FFF2-40B4-BE49-F238E27FC236}">
                <a16:creationId xmlns:a16="http://schemas.microsoft.com/office/drawing/2014/main" id="{340A5BBC-90A5-44A0-9C64-6A38A5DAF41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8310">
            <a:off x="-336242" y="-2854803"/>
            <a:ext cx="12434982" cy="9723246"/>
          </a:xfrm>
          <a:prstGeom prst="rect">
            <a:avLst/>
          </a:prstGeom>
        </p:spPr>
      </p:pic>
      <p:sp>
        <p:nvSpPr>
          <p:cNvPr id="11" name="7">
            <a:extLst>
              <a:ext uri="{FF2B5EF4-FFF2-40B4-BE49-F238E27FC236}">
                <a16:creationId xmlns:a16="http://schemas.microsoft.com/office/drawing/2014/main" id="{DA6AE64B-EADD-4237-BD62-FD041D429774}"/>
              </a:ext>
            </a:extLst>
          </p:cNvPr>
          <p:cNvSpPr txBox="1"/>
          <p:nvPr/>
        </p:nvSpPr>
        <p:spPr>
          <a:xfrm>
            <a:off x="2335096" y="1034992"/>
            <a:ext cx="7092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zh-CN" sz="5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YÊU CẦU CẦN ĐẠT</a:t>
            </a:r>
            <a:endParaRPr lang="en-US" altLang="zh-CN" sz="5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3978" y="1994922"/>
            <a:ext cx="1072404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fr-FR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lang="fr-F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66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2601340-FF95-44FB-88EA-EED279BB5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09336" cy="695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209F2B-0600-45FC-9603-EB2F395E74F4}"/>
              </a:ext>
            </a:extLst>
          </p:cNvPr>
          <p:cNvSpPr txBox="1"/>
          <p:nvPr/>
        </p:nvSpPr>
        <p:spPr>
          <a:xfrm>
            <a:off x="2551289" y="2246488"/>
            <a:ext cx="742808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5400" b="1" dirty="0">
                <a:solidFill>
                  <a:srgbClr val="FFFF00"/>
                </a:solidFill>
                <a:latin typeface="HP001 4 hàng" panose="020B0603050302020204" pitchFamily="34" charset="0"/>
              </a:rPr>
              <a:t>HĲt đųg 1. </a:t>
            </a:r>
          </a:p>
          <a:p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Xác đị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 η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ững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νμ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İc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làm và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δ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Ūg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Ζ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łn làm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δ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i </a:t>
            </a:r>
            <a:r>
              <a:rPr lang="el-GR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κ</a:t>
            </a:r>
            <a:r>
              <a:rPr lang="lt-LT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am gia các hĲt đųg ở ǇrưŊg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37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A9B5D482-8A92-4979-A9E0-C90549A95795}"/>
              </a:ext>
            </a:extLst>
          </p:cNvPr>
          <p:cNvGrpSpPr/>
          <p:nvPr/>
        </p:nvGrpSpPr>
        <p:grpSpPr>
          <a:xfrm>
            <a:off x="4210704" y="287676"/>
            <a:ext cx="3710676" cy="3004037"/>
            <a:chOff x="6244978" y="152406"/>
            <a:chExt cx="3732983" cy="3139307"/>
          </a:xfrm>
        </p:grpSpPr>
        <p:pic>
          <p:nvPicPr>
            <p:cNvPr id="6" name="Chỗ dành sẵn cho Nội dung 4">
              <a:extLst>
                <a:ext uri="{FF2B5EF4-FFF2-40B4-BE49-F238E27FC236}">
                  <a16:creationId xmlns:a16="http://schemas.microsoft.com/office/drawing/2014/main" id="{C35C1DBA-8DE5-40F1-BC10-FFB83BF339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800" t="45995" r="53310" b="34691"/>
            <a:stretch/>
          </p:blipFill>
          <p:spPr>
            <a:xfrm>
              <a:off x="6267237" y="164385"/>
              <a:ext cx="3710724" cy="31273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F993E1DF-F44D-43F5-B2A8-341E062B0D34}"/>
                </a:ext>
              </a:extLst>
            </p:cNvPr>
            <p:cNvSpPr/>
            <p:nvPr/>
          </p:nvSpPr>
          <p:spPr>
            <a:xfrm>
              <a:off x="6244978" y="152406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56210FF2-E38E-4296-9016-01B08B6D8E46}"/>
              </a:ext>
            </a:extLst>
          </p:cNvPr>
          <p:cNvGrpSpPr/>
          <p:nvPr/>
        </p:nvGrpSpPr>
        <p:grpSpPr>
          <a:xfrm>
            <a:off x="8133692" y="299138"/>
            <a:ext cx="3824651" cy="2992575"/>
            <a:chOff x="1611331" y="3419393"/>
            <a:chExt cx="3847643" cy="3127328"/>
          </a:xfrm>
        </p:grpSpPr>
        <p:pic>
          <p:nvPicPr>
            <p:cNvPr id="7" name="Chỗ dành sẵn cho Nội dung 4">
              <a:extLst>
                <a:ext uri="{FF2B5EF4-FFF2-40B4-BE49-F238E27FC236}">
                  <a16:creationId xmlns:a16="http://schemas.microsoft.com/office/drawing/2014/main" id="{76EE4401-C58A-4B70-A873-52B738F2F0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5" t="65399" r="66167" b="15287"/>
            <a:stretch/>
          </p:blipFill>
          <p:spPr>
            <a:xfrm>
              <a:off x="1642359" y="3419393"/>
              <a:ext cx="3816615" cy="3127328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8FA11827-FDD4-4283-A629-DFBBFBA62F7C}"/>
                </a:ext>
              </a:extLst>
            </p:cNvPr>
            <p:cNvSpPr/>
            <p:nvPr/>
          </p:nvSpPr>
          <p:spPr>
            <a:xfrm>
              <a:off x="1611331" y="3429862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6" name="Nhóm 15">
            <a:extLst>
              <a:ext uri="{FF2B5EF4-FFF2-40B4-BE49-F238E27FC236}">
                <a16:creationId xmlns:a16="http://schemas.microsoft.com/office/drawing/2014/main" id="{FB93EAB7-BFB5-43EB-B2D9-E29E6EAE07B7}"/>
              </a:ext>
            </a:extLst>
          </p:cNvPr>
          <p:cNvGrpSpPr/>
          <p:nvPr/>
        </p:nvGrpSpPr>
        <p:grpSpPr>
          <a:xfrm>
            <a:off x="212337" y="3562528"/>
            <a:ext cx="3793809" cy="2984193"/>
            <a:chOff x="6263816" y="3428152"/>
            <a:chExt cx="3714145" cy="3118569"/>
          </a:xfrm>
        </p:grpSpPr>
        <p:pic>
          <p:nvPicPr>
            <p:cNvPr id="9" name="Chỗ dành sẵn cho Nội dung 4">
              <a:extLst>
                <a:ext uri="{FF2B5EF4-FFF2-40B4-BE49-F238E27FC236}">
                  <a16:creationId xmlns:a16="http://schemas.microsoft.com/office/drawing/2014/main" id="{4D973F7F-437F-4288-8A4C-5BA62E23B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77" t="65750" r="53176" b="15046"/>
            <a:stretch/>
          </p:blipFill>
          <p:spPr>
            <a:xfrm>
              <a:off x="6267237" y="3437040"/>
              <a:ext cx="3710724" cy="310968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3" name="Hình Bầu dục 12">
              <a:extLst>
                <a:ext uri="{FF2B5EF4-FFF2-40B4-BE49-F238E27FC236}">
                  <a16:creationId xmlns:a16="http://schemas.microsoft.com/office/drawing/2014/main" id="{D7A1A4F7-9E61-48F1-8EA4-2DF9B3D0FC21}"/>
                </a:ext>
              </a:extLst>
            </p:cNvPr>
            <p:cNvSpPr/>
            <p:nvPr/>
          </p:nvSpPr>
          <p:spPr>
            <a:xfrm>
              <a:off x="6263816" y="3428152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1E133655-C5C4-47C9-8CDF-16C8398D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6" t="45774" r="66820" b="34913"/>
          <a:stretch/>
        </p:blipFill>
        <p:spPr>
          <a:xfrm>
            <a:off x="181926" y="287676"/>
            <a:ext cx="3793809" cy="3004037"/>
          </a:xfrm>
          <a:ln w="28575">
            <a:solidFill>
              <a:schemeClr val="tx1"/>
            </a:solidFill>
          </a:ln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1622BE86-87C2-4571-ADF6-CC3B8B346153}"/>
              </a:ext>
            </a:extLst>
          </p:cNvPr>
          <p:cNvSpPr/>
          <p:nvPr/>
        </p:nvSpPr>
        <p:spPr>
          <a:xfrm>
            <a:off x="164382" y="277404"/>
            <a:ext cx="503434" cy="462337"/>
          </a:xfrm>
          <a:prstGeom prst="ellipse">
            <a:avLst/>
          </a:prstGeom>
          <a:solidFill>
            <a:srgbClr val="FFFFFF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23" name="Nhóm 22">
            <a:extLst>
              <a:ext uri="{FF2B5EF4-FFF2-40B4-BE49-F238E27FC236}">
                <a16:creationId xmlns:a16="http://schemas.microsoft.com/office/drawing/2014/main" id="{EF0B80DA-927E-4E9F-AE58-BA95CB474B54}"/>
              </a:ext>
            </a:extLst>
          </p:cNvPr>
          <p:cNvGrpSpPr/>
          <p:nvPr/>
        </p:nvGrpSpPr>
        <p:grpSpPr>
          <a:xfrm>
            <a:off x="4179875" y="3563430"/>
            <a:ext cx="3741505" cy="3006893"/>
            <a:chOff x="4179875" y="3563430"/>
            <a:chExt cx="3741505" cy="3006893"/>
          </a:xfrm>
        </p:grpSpPr>
        <p:pic>
          <p:nvPicPr>
            <p:cNvPr id="18" name="Hình ảnh 17">
              <a:extLst>
                <a:ext uri="{FF2B5EF4-FFF2-40B4-BE49-F238E27FC236}">
                  <a16:creationId xmlns:a16="http://schemas.microsoft.com/office/drawing/2014/main" id="{B437EC08-A8DA-435B-9908-DF5D08F3B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25" t="8964" r="31364" b="68689"/>
            <a:stretch/>
          </p:blipFill>
          <p:spPr>
            <a:xfrm>
              <a:off x="4199506" y="3571032"/>
              <a:ext cx="3721874" cy="2999291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0" name="Hình Bầu dục 19">
              <a:extLst>
                <a:ext uri="{FF2B5EF4-FFF2-40B4-BE49-F238E27FC236}">
                  <a16:creationId xmlns:a16="http://schemas.microsoft.com/office/drawing/2014/main" id="{EF7A2C47-8154-45EC-8232-3D7651DFA891}"/>
                </a:ext>
              </a:extLst>
            </p:cNvPr>
            <p:cNvSpPr/>
            <p:nvPr/>
          </p:nvSpPr>
          <p:spPr>
            <a:xfrm>
              <a:off x="4179875" y="3563430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3DBD1492-F5D7-4DC2-B9B8-D05F8C7C8A0E}"/>
              </a:ext>
            </a:extLst>
          </p:cNvPr>
          <p:cNvGrpSpPr/>
          <p:nvPr/>
        </p:nvGrpSpPr>
        <p:grpSpPr>
          <a:xfrm>
            <a:off x="8123443" y="3551446"/>
            <a:ext cx="3852725" cy="3017058"/>
            <a:chOff x="8123443" y="3551446"/>
            <a:chExt cx="3852725" cy="3017058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CC5D91B7-927F-4250-89B3-F503228D9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2154"/>
            <a:stretch/>
          </p:blipFill>
          <p:spPr>
            <a:xfrm>
              <a:off x="8133691" y="3562528"/>
              <a:ext cx="3842477" cy="300597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C8DBDB53-BF6E-4CED-9837-65A8324F0ABD}"/>
                </a:ext>
              </a:extLst>
            </p:cNvPr>
            <p:cNvSpPr/>
            <p:nvPr/>
          </p:nvSpPr>
          <p:spPr>
            <a:xfrm>
              <a:off x="8123443" y="3551446"/>
              <a:ext cx="503434" cy="462337"/>
            </a:xfrm>
            <a:prstGeom prst="ellipse">
              <a:avLst/>
            </a:prstGeom>
            <a:solidFill>
              <a:srgbClr val="FFFFFF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98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667</Words>
  <Application>Microsoft Office PowerPoint</Application>
  <PresentationFormat>Widescreen</PresentationFormat>
  <Paragraphs>101</Paragraphs>
  <Slides>22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微软雅黑</vt:lpstr>
      <vt:lpstr>Arial</vt:lpstr>
      <vt:lpstr>Arial-Rounded</vt:lpstr>
      <vt:lpstr>AvantGarde</vt:lpstr>
      <vt:lpstr>AvantGarde-Demi</vt:lpstr>
      <vt:lpstr>Calibri</vt:lpstr>
      <vt:lpstr>Calibri Light</vt:lpstr>
      <vt:lpstr>等线</vt:lpstr>
      <vt:lpstr>HP001 4 hàng</vt:lpstr>
      <vt:lpstr>Times New Roman</vt:lpstr>
      <vt:lpstr>UTM Cookies</vt:lpstr>
      <vt:lpstr>Chủ đề Office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6 - Giữ VS trường học</dc:title>
  <dc:creator>Nga Nguyễn - TH Mai Động - 0964298488</dc:creator>
  <cp:lastModifiedBy>Admin</cp:lastModifiedBy>
  <cp:revision>13</cp:revision>
  <dcterms:created xsi:type="dcterms:W3CDTF">2021-10-13T17:43:08Z</dcterms:created>
  <dcterms:modified xsi:type="dcterms:W3CDTF">2022-10-16T06:56:38Z</dcterms:modified>
</cp:coreProperties>
</file>