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16"/>
  </p:notesMasterIdLst>
  <p:sldIdLst>
    <p:sldId id="257" r:id="rId4"/>
    <p:sldId id="261" r:id="rId5"/>
    <p:sldId id="280" r:id="rId6"/>
    <p:sldId id="493" r:id="rId7"/>
    <p:sldId id="282" r:id="rId8"/>
    <p:sldId id="494" r:id="rId9"/>
    <p:sldId id="283" r:id="rId10"/>
    <p:sldId id="495" r:id="rId11"/>
    <p:sldId id="2634" r:id="rId12"/>
    <p:sldId id="2635" r:id="rId13"/>
    <p:sldId id="284" r:id="rId14"/>
    <p:sldId id="263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0028" autoAdjust="0"/>
  </p:normalViewPr>
  <p:slideViewPr>
    <p:cSldViewPr snapToGrid="0">
      <p:cViewPr varScale="1">
        <p:scale>
          <a:sx n="58" d="100"/>
          <a:sy n="58" d="100"/>
        </p:scale>
        <p:origin x="10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6C3E-0A55-42D5-8181-129BD5D9298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5040-F727-44B0-975D-B703764A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1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2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9711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6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15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E75D-B3CA-49F7-97B2-D3EEFBAD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48" y="1292546"/>
            <a:ext cx="8371059" cy="1382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29A65-8570-40BC-8F3E-CA9AFA3ED5F9}"/>
              </a:ext>
            </a:extLst>
          </p:cNvPr>
          <p:cNvSpPr txBox="1"/>
          <p:nvPr/>
        </p:nvSpPr>
        <p:spPr>
          <a:xfrm>
            <a:off x="5322292" y="4159855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F062F23-13D2-43EE-8B33-41458070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7121529" y="-2970507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E6061-76B2-E613-19F6-B2C7EDF4C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202" y="2539355"/>
            <a:ext cx="78706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nóng: hầu như nóng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lạnh: rất lạnh, ở hai cực nước đóng băng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ôn hoà: có đủ bốn mùa rõ rệt.</a:t>
            </a: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76DA2E3A-0E4A-42C4-8E8A-BA584BB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543050" y="-190499"/>
            <a:ext cx="9429750" cy="1285874"/>
            <a:chOff x="4377161" y="3321161"/>
            <a:chExt cx="9429750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5015336" y="3781255"/>
              <a:ext cx="8791575" cy="968656"/>
            </a:xfrm>
            <a:custGeom>
              <a:avLst/>
              <a:gdLst>
                <a:gd name="connsiteX0" fmla="*/ 0 w 8791575"/>
                <a:gd name="connsiteY0" fmla="*/ 161446 h 968656"/>
                <a:gd name="connsiteX1" fmla="*/ 161446 w 8791575"/>
                <a:gd name="connsiteY1" fmla="*/ 0 h 968656"/>
                <a:gd name="connsiteX2" fmla="*/ 8630129 w 8791575"/>
                <a:gd name="connsiteY2" fmla="*/ 0 h 968656"/>
                <a:gd name="connsiteX3" fmla="*/ 8791575 w 8791575"/>
                <a:gd name="connsiteY3" fmla="*/ 161446 h 968656"/>
                <a:gd name="connsiteX4" fmla="*/ 8791575 w 8791575"/>
                <a:gd name="connsiteY4" fmla="*/ 807210 h 968656"/>
                <a:gd name="connsiteX5" fmla="*/ 8630129 w 8791575"/>
                <a:gd name="connsiteY5" fmla="*/ 968656 h 968656"/>
                <a:gd name="connsiteX6" fmla="*/ 161446 w 8791575"/>
                <a:gd name="connsiteY6" fmla="*/ 968656 h 968656"/>
                <a:gd name="connsiteX7" fmla="*/ 0 w 8791575"/>
                <a:gd name="connsiteY7" fmla="*/ 807210 h 968656"/>
                <a:gd name="connsiteX8" fmla="*/ 0 w 8791575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1582987" y="-61902"/>
                    <a:pt x="5439265" y="-101778"/>
                    <a:pt x="8630129" y="0"/>
                  </a:cubicBezTo>
                  <a:cubicBezTo>
                    <a:pt x="8717473" y="-571"/>
                    <a:pt x="8798856" y="62579"/>
                    <a:pt x="8791575" y="161446"/>
                  </a:cubicBezTo>
                  <a:cubicBezTo>
                    <a:pt x="8757373" y="453686"/>
                    <a:pt x="8762188" y="715670"/>
                    <a:pt x="8791575" y="807210"/>
                  </a:cubicBezTo>
                  <a:cubicBezTo>
                    <a:pt x="8783822" y="892578"/>
                    <a:pt x="8718955" y="967093"/>
                    <a:pt x="8630129" y="968656"/>
                  </a:cubicBezTo>
                  <a:cubicBezTo>
                    <a:pt x="5611088" y="826264"/>
                    <a:pt x="2227681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8791575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3748284" y="-164947"/>
                    <a:pt x="4527123" y="-52288"/>
                    <a:pt x="8630129" y="0"/>
                  </a:cubicBezTo>
                  <a:cubicBezTo>
                    <a:pt x="8718724" y="-8915"/>
                    <a:pt x="8785786" y="73209"/>
                    <a:pt x="8791575" y="161446"/>
                  </a:cubicBezTo>
                  <a:cubicBezTo>
                    <a:pt x="8791409" y="404670"/>
                    <a:pt x="8814601" y="527687"/>
                    <a:pt x="8791575" y="807210"/>
                  </a:cubicBezTo>
                  <a:cubicBezTo>
                    <a:pt x="8796359" y="902551"/>
                    <a:pt x="8718444" y="967111"/>
                    <a:pt x="8630129" y="968656"/>
                  </a:cubicBezTo>
                  <a:cubicBezTo>
                    <a:pt x="6605177" y="1127197"/>
                    <a:pt x="2578918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5DA95C-5300-B7FB-8AF1-685A8F473DF9}"/>
              </a:ext>
            </a:extLst>
          </p:cNvPr>
          <p:cNvSpPr txBox="1"/>
          <p:nvPr/>
        </p:nvSpPr>
        <p:spPr>
          <a:xfrm>
            <a:off x="4276725" y="1240530"/>
            <a:ext cx="7658099" cy="3915966"/>
          </a:xfrm>
          <a:custGeom>
            <a:avLst/>
            <a:gdLst>
              <a:gd name="connsiteX0" fmla="*/ 0 w 7658099"/>
              <a:gd name="connsiteY0" fmla="*/ 652674 h 3915966"/>
              <a:gd name="connsiteX1" fmla="*/ 652674 w 7658099"/>
              <a:gd name="connsiteY1" fmla="*/ 0 h 3915966"/>
              <a:gd name="connsiteX2" fmla="*/ 1103142 w 7658099"/>
              <a:gd name="connsiteY2" fmla="*/ 0 h 3915966"/>
              <a:gd name="connsiteX3" fmla="*/ 1553610 w 7658099"/>
              <a:gd name="connsiteY3" fmla="*/ 0 h 3915966"/>
              <a:gd name="connsiteX4" fmla="*/ 1940550 w 7658099"/>
              <a:gd name="connsiteY4" fmla="*/ 0 h 3915966"/>
              <a:gd name="connsiteX5" fmla="*/ 2327490 w 7658099"/>
              <a:gd name="connsiteY5" fmla="*/ 0 h 3915966"/>
              <a:gd name="connsiteX6" fmla="*/ 2841485 w 7658099"/>
              <a:gd name="connsiteY6" fmla="*/ 0 h 3915966"/>
              <a:gd name="connsiteX7" fmla="*/ 3419008 w 7658099"/>
              <a:gd name="connsiteY7" fmla="*/ 0 h 3915966"/>
              <a:gd name="connsiteX8" fmla="*/ 3996531 w 7658099"/>
              <a:gd name="connsiteY8" fmla="*/ 0 h 3915966"/>
              <a:gd name="connsiteX9" fmla="*/ 4574054 w 7658099"/>
              <a:gd name="connsiteY9" fmla="*/ 0 h 3915966"/>
              <a:gd name="connsiteX10" fmla="*/ 4960994 w 7658099"/>
              <a:gd name="connsiteY10" fmla="*/ 0 h 3915966"/>
              <a:gd name="connsiteX11" fmla="*/ 5347935 w 7658099"/>
              <a:gd name="connsiteY11" fmla="*/ 0 h 3915966"/>
              <a:gd name="connsiteX12" fmla="*/ 5925457 w 7658099"/>
              <a:gd name="connsiteY12" fmla="*/ 0 h 3915966"/>
              <a:gd name="connsiteX13" fmla="*/ 7005425 w 7658099"/>
              <a:gd name="connsiteY13" fmla="*/ 0 h 3915966"/>
              <a:gd name="connsiteX14" fmla="*/ 7658099 w 7658099"/>
              <a:gd name="connsiteY14" fmla="*/ 652674 h 3915966"/>
              <a:gd name="connsiteX15" fmla="*/ 7658099 w 7658099"/>
              <a:gd name="connsiteY15" fmla="*/ 1122585 h 3915966"/>
              <a:gd name="connsiteX16" fmla="*/ 7658099 w 7658099"/>
              <a:gd name="connsiteY16" fmla="*/ 1696921 h 3915966"/>
              <a:gd name="connsiteX17" fmla="*/ 7658099 w 7658099"/>
              <a:gd name="connsiteY17" fmla="*/ 2166832 h 3915966"/>
              <a:gd name="connsiteX18" fmla="*/ 7658099 w 7658099"/>
              <a:gd name="connsiteY18" fmla="*/ 2688956 h 3915966"/>
              <a:gd name="connsiteX19" fmla="*/ 7658099 w 7658099"/>
              <a:gd name="connsiteY19" fmla="*/ 3263292 h 3915966"/>
              <a:gd name="connsiteX20" fmla="*/ 7005425 w 7658099"/>
              <a:gd name="connsiteY20" fmla="*/ 3915966 h 3915966"/>
              <a:gd name="connsiteX21" fmla="*/ 6427902 w 7658099"/>
              <a:gd name="connsiteY21" fmla="*/ 3915966 h 3915966"/>
              <a:gd name="connsiteX22" fmla="*/ 5786852 w 7658099"/>
              <a:gd name="connsiteY22" fmla="*/ 3915966 h 3915966"/>
              <a:gd name="connsiteX23" fmla="*/ 5209329 w 7658099"/>
              <a:gd name="connsiteY23" fmla="*/ 3915966 h 3915966"/>
              <a:gd name="connsiteX24" fmla="*/ 4695334 w 7658099"/>
              <a:gd name="connsiteY24" fmla="*/ 3915966 h 3915966"/>
              <a:gd name="connsiteX25" fmla="*/ 3990756 w 7658099"/>
              <a:gd name="connsiteY25" fmla="*/ 3915966 h 3915966"/>
              <a:gd name="connsiteX26" fmla="*/ 3540288 w 7658099"/>
              <a:gd name="connsiteY26" fmla="*/ 3915966 h 3915966"/>
              <a:gd name="connsiteX27" fmla="*/ 2899238 w 7658099"/>
              <a:gd name="connsiteY27" fmla="*/ 3915966 h 3915966"/>
              <a:gd name="connsiteX28" fmla="*/ 2512297 w 7658099"/>
              <a:gd name="connsiteY28" fmla="*/ 3915966 h 3915966"/>
              <a:gd name="connsiteX29" fmla="*/ 2125357 w 7658099"/>
              <a:gd name="connsiteY29" fmla="*/ 3915966 h 3915966"/>
              <a:gd name="connsiteX30" fmla="*/ 1420779 w 7658099"/>
              <a:gd name="connsiteY30" fmla="*/ 3915966 h 3915966"/>
              <a:gd name="connsiteX31" fmla="*/ 652674 w 7658099"/>
              <a:gd name="connsiteY31" fmla="*/ 3915966 h 3915966"/>
              <a:gd name="connsiteX32" fmla="*/ 0 w 7658099"/>
              <a:gd name="connsiteY32" fmla="*/ 3263292 h 3915966"/>
              <a:gd name="connsiteX33" fmla="*/ 0 w 7658099"/>
              <a:gd name="connsiteY33" fmla="*/ 2819487 h 3915966"/>
              <a:gd name="connsiteX34" fmla="*/ 0 w 7658099"/>
              <a:gd name="connsiteY34" fmla="*/ 2323470 h 3915966"/>
              <a:gd name="connsiteX35" fmla="*/ 0 w 7658099"/>
              <a:gd name="connsiteY35" fmla="*/ 1879664 h 3915966"/>
              <a:gd name="connsiteX36" fmla="*/ 0 w 7658099"/>
              <a:gd name="connsiteY36" fmla="*/ 1305329 h 3915966"/>
              <a:gd name="connsiteX37" fmla="*/ 0 w 7658099"/>
              <a:gd name="connsiteY37" fmla="*/ 652674 h 391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658099" h="3915966" fill="none" extrusionOk="0">
                <a:moveTo>
                  <a:pt x="0" y="652674"/>
                </a:moveTo>
                <a:cubicBezTo>
                  <a:pt x="-7884" y="344866"/>
                  <a:pt x="259170" y="67836"/>
                  <a:pt x="652674" y="0"/>
                </a:cubicBezTo>
                <a:cubicBezTo>
                  <a:pt x="745817" y="-27189"/>
                  <a:pt x="883231" y="39973"/>
                  <a:pt x="1103142" y="0"/>
                </a:cubicBezTo>
                <a:cubicBezTo>
                  <a:pt x="1323053" y="-39973"/>
                  <a:pt x="1460354" y="46222"/>
                  <a:pt x="1553610" y="0"/>
                </a:cubicBezTo>
                <a:cubicBezTo>
                  <a:pt x="1646866" y="-46222"/>
                  <a:pt x="1821853" y="4332"/>
                  <a:pt x="1940550" y="0"/>
                </a:cubicBezTo>
                <a:cubicBezTo>
                  <a:pt x="2059247" y="-4332"/>
                  <a:pt x="2136535" y="11054"/>
                  <a:pt x="2327490" y="0"/>
                </a:cubicBezTo>
                <a:cubicBezTo>
                  <a:pt x="2518445" y="-11054"/>
                  <a:pt x="2637642" y="36935"/>
                  <a:pt x="2841485" y="0"/>
                </a:cubicBezTo>
                <a:cubicBezTo>
                  <a:pt x="3045329" y="-36935"/>
                  <a:pt x="3226171" y="58270"/>
                  <a:pt x="3419008" y="0"/>
                </a:cubicBezTo>
                <a:cubicBezTo>
                  <a:pt x="3611845" y="-58270"/>
                  <a:pt x="3862666" y="28546"/>
                  <a:pt x="3996531" y="0"/>
                </a:cubicBezTo>
                <a:cubicBezTo>
                  <a:pt x="4130396" y="-28546"/>
                  <a:pt x="4381358" y="49008"/>
                  <a:pt x="4574054" y="0"/>
                </a:cubicBezTo>
                <a:cubicBezTo>
                  <a:pt x="4766750" y="-49008"/>
                  <a:pt x="4813040" y="41157"/>
                  <a:pt x="4960994" y="0"/>
                </a:cubicBezTo>
                <a:cubicBezTo>
                  <a:pt x="5108948" y="-41157"/>
                  <a:pt x="5211550" y="30918"/>
                  <a:pt x="5347935" y="0"/>
                </a:cubicBezTo>
                <a:cubicBezTo>
                  <a:pt x="5484320" y="-30918"/>
                  <a:pt x="5736588" y="35762"/>
                  <a:pt x="5925457" y="0"/>
                </a:cubicBezTo>
                <a:cubicBezTo>
                  <a:pt x="6114326" y="-35762"/>
                  <a:pt x="6688059" y="38559"/>
                  <a:pt x="7005425" y="0"/>
                </a:cubicBezTo>
                <a:cubicBezTo>
                  <a:pt x="7404195" y="-6830"/>
                  <a:pt x="7636350" y="342983"/>
                  <a:pt x="7658099" y="652674"/>
                </a:cubicBezTo>
                <a:cubicBezTo>
                  <a:pt x="7706502" y="856475"/>
                  <a:pt x="7642692" y="995047"/>
                  <a:pt x="7658099" y="1122585"/>
                </a:cubicBezTo>
                <a:cubicBezTo>
                  <a:pt x="7673506" y="1250123"/>
                  <a:pt x="7644422" y="1574560"/>
                  <a:pt x="7658099" y="1696921"/>
                </a:cubicBezTo>
                <a:cubicBezTo>
                  <a:pt x="7671776" y="1819282"/>
                  <a:pt x="7602271" y="2031974"/>
                  <a:pt x="7658099" y="2166832"/>
                </a:cubicBezTo>
                <a:cubicBezTo>
                  <a:pt x="7713927" y="2301690"/>
                  <a:pt x="7654643" y="2554963"/>
                  <a:pt x="7658099" y="2688956"/>
                </a:cubicBezTo>
                <a:cubicBezTo>
                  <a:pt x="7661555" y="2822949"/>
                  <a:pt x="7630065" y="2980620"/>
                  <a:pt x="7658099" y="3263292"/>
                </a:cubicBezTo>
                <a:cubicBezTo>
                  <a:pt x="7702585" y="3571055"/>
                  <a:pt x="7297727" y="3903235"/>
                  <a:pt x="7005425" y="3915966"/>
                </a:cubicBezTo>
                <a:cubicBezTo>
                  <a:pt x="6740320" y="3944392"/>
                  <a:pt x="6610171" y="3898666"/>
                  <a:pt x="6427902" y="3915966"/>
                </a:cubicBezTo>
                <a:cubicBezTo>
                  <a:pt x="6245633" y="3933266"/>
                  <a:pt x="5997543" y="3857676"/>
                  <a:pt x="5786852" y="3915966"/>
                </a:cubicBezTo>
                <a:cubicBezTo>
                  <a:pt x="5576161" y="3974256"/>
                  <a:pt x="5432412" y="3908442"/>
                  <a:pt x="5209329" y="3915966"/>
                </a:cubicBezTo>
                <a:cubicBezTo>
                  <a:pt x="4986246" y="3923490"/>
                  <a:pt x="4855279" y="3884589"/>
                  <a:pt x="4695334" y="3915966"/>
                </a:cubicBezTo>
                <a:cubicBezTo>
                  <a:pt x="4535389" y="3947343"/>
                  <a:pt x="4235695" y="3855875"/>
                  <a:pt x="3990756" y="3915966"/>
                </a:cubicBezTo>
                <a:cubicBezTo>
                  <a:pt x="3745817" y="3976057"/>
                  <a:pt x="3675444" y="3866188"/>
                  <a:pt x="3540288" y="3915966"/>
                </a:cubicBezTo>
                <a:cubicBezTo>
                  <a:pt x="3405132" y="3965744"/>
                  <a:pt x="3074417" y="3911746"/>
                  <a:pt x="2899238" y="3915966"/>
                </a:cubicBezTo>
                <a:cubicBezTo>
                  <a:pt x="2724059" y="3920186"/>
                  <a:pt x="2703538" y="3902398"/>
                  <a:pt x="2512297" y="3915966"/>
                </a:cubicBezTo>
                <a:cubicBezTo>
                  <a:pt x="2321056" y="3929534"/>
                  <a:pt x="2212225" y="3872541"/>
                  <a:pt x="2125357" y="3915966"/>
                </a:cubicBezTo>
                <a:cubicBezTo>
                  <a:pt x="2038489" y="3959391"/>
                  <a:pt x="1602006" y="3844107"/>
                  <a:pt x="1420779" y="3915966"/>
                </a:cubicBezTo>
                <a:cubicBezTo>
                  <a:pt x="1239552" y="3987825"/>
                  <a:pt x="872453" y="3902015"/>
                  <a:pt x="652674" y="3915966"/>
                </a:cubicBezTo>
                <a:cubicBezTo>
                  <a:pt x="313103" y="3946739"/>
                  <a:pt x="-9116" y="3578609"/>
                  <a:pt x="0" y="3263292"/>
                </a:cubicBezTo>
                <a:cubicBezTo>
                  <a:pt x="-19222" y="3092267"/>
                  <a:pt x="1717" y="2958885"/>
                  <a:pt x="0" y="2819487"/>
                </a:cubicBezTo>
                <a:cubicBezTo>
                  <a:pt x="-1717" y="2680089"/>
                  <a:pt x="53551" y="2480271"/>
                  <a:pt x="0" y="2323470"/>
                </a:cubicBezTo>
                <a:cubicBezTo>
                  <a:pt x="-53551" y="2166669"/>
                  <a:pt x="29182" y="1984922"/>
                  <a:pt x="0" y="1879664"/>
                </a:cubicBezTo>
                <a:cubicBezTo>
                  <a:pt x="-29182" y="1774406"/>
                  <a:pt x="23846" y="1449449"/>
                  <a:pt x="0" y="1305329"/>
                </a:cubicBezTo>
                <a:cubicBezTo>
                  <a:pt x="-23846" y="1161209"/>
                  <a:pt x="32366" y="836993"/>
                  <a:pt x="0" y="652674"/>
                </a:cubicBezTo>
                <a:close/>
              </a:path>
              <a:path w="7658099" h="3915966" stroke="0" extrusionOk="0">
                <a:moveTo>
                  <a:pt x="0" y="652674"/>
                </a:moveTo>
                <a:cubicBezTo>
                  <a:pt x="4167" y="279900"/>
                  <a:pt x="228590" y="31226"/>
                  <a:pt x="652674" y="0"/>
                </a:cubicBezTo>
                <a:cubicBezTo>
                  <a:pt x="853345" y="-72193"/>
                  <a:pt x="1191792" y="34431"/>
                  <a:pt x="1357252" y="0"/>
                </a:cubicBezTo>
                <a:cubicBezTo>
                  <a:pt x="1522712" y="-34431"/>
                  <a:pt x="1596704" y="10518"/>
                  <a:pt x="1807720" y="0"/>
                </a:cubicBezTo>
                <a:cubicBezTo>
                  <a:pt x="2018736" y="-10518"/>
                  <a:pt x="2318933" y="1602"/>
                  <a:pt x="2448770" y="0"/>
                </a:cubicBezTo>
                <a:cubicBezTo>
                  <a:pt x="2578607" y="-1602"/>
                  <a:pt x="2819540" y="27283"/>
                  <a:pt x="2962765" y="0"/>
                </a:cubicBezTo>
                <a:cubicBezTo>
                  <a:pt x="3105990" y="-27283"/>
                  <a:pt x="3324949" y="1440"/>
                  <a:pt x="3540288" y="0"/>
                </a:cubicBezTo>
                <a:cubicBezTo>
                  <a:pt x="3755627" y="-1440"/>
                  <a:pt x="3992975" y="43763"/>
                  <a:pt x="4181338" y="0"/>
                </a:cubicBezTo>
                <a:cubicBezTo>
                  <a:pt x="4369701" y="-43763"/>
                  <a:pt x="4675927" y="41841"/>
                  <a:pt x="4822389" y="0"/>
                </a:cubicBezTo>
                <a:cubicBezTo>
                  <a:pt x="4968851" y="-41841"/>
                  <a:pt x="5155276" y="27195"/>
                  <a:pt x="5272857" y="0"/>
                </a:cubicBezTo>
                <a:cubicBezTo>
                  <a:pt x="5390438" y="-27195"/>
                  <a:pt x="5559695" y="7795"/>
                  <a:pt x="5659797" y="0"/>
                </a:cubicBezTo>
                <a:cubicBezTo>
                  <a:pt x="5759899" y="-7795"/>
                  <a:pt x="6120013" y="29463"/>
                  <a:pt x="6364375" y="0"/>
                </a:cubicBezTo>
                <a:cubicBezTo>
                  <a:pt x="6608737" y="-29463"/>
                  <a:pt x="6864803" y="41082"/>
                  <a:pt x="7005425" y="0"/>
                </a:cubicBezTo>
                <a:cubicBezTo>
                  <a:pt x="7463964" y="-33320"/>
                  <a:pt x="7634701" y="296746"/>
                  <a:pt x="7658099" y="652674"/>
                </a:cubicBezTo>
                <a:cubicBezTo>
                  <a:pt x="7671419" y="790346"/>
                  <a:pt x="7589631" y="965324"/>
                  <a:pt x="7658099" y="1227010"/>
                </a:cubicBezTo>
                <a:cubicBezTo>
                  <a:pt x="7726567" y="1488696"/>
                  <a:pt x="7598776" y="1597956"/>
                  <a:pt x="7658099" y="1801346"/>
                </a:cubicBezTo>
                <a:cubicBezTo>
                  <a:pt x="7717422" y="2004736"/>
                  <a:pt x="7655947" y="2139165"/>
                  <a:pt x="7658099" y="2271257"/>
                </a:cubicBezTo>
                <a:cubicBezTo>
                  <a:pt x="7660251" y="2403349"/>
                  <a:pt x="7609731" y="2547423"/>
                  <a:pt x="7658099" y="2767275"/>
                </a:cubicBezTo>
                <a:cubicBezTo>
                  <a:pt x="7706467" y="2987127"/>
                  <a:pt x="7627663" y="3111950"/>
                  <a:pt x="7658099" y="3263292"/>
                </a:cubicBezTo>
                <a:cubicBezTo>
                  <a:pt x="7593899" y="3605186"/>
                  <a:pt x="7327419" y="3920198"/>
                  <a:pt x="7005425" y="3915966"/>
                </a:cubicBezTo>
                <a:cubicBezTo>
                  <a:pt x="6804164" y="3942246"/>
                  <a:pt x="6598671" y="3869713"/>
                  <a:pt x="6427902" y="3915966"/>
                </a:cubicBezTo>
                <a:cubicBezTo>
                  <a:pt x="6257133" y="3962219"/>
                  <a:pt x="6034720" y="3908059"/>
                  <a:pt x="5850379" y="3915966"/>
                </a:cubicBezTo>
                <a:cubicBezTo>
                  <a:pt x="5666038" y="3923873"/>
                  <a:pt x="5299407" y="3832882"/>
                  <a:pt x="5145802" y="3915966"/>
                </a:cubicBezTo>
                <a:cubicBezTo>
                  <a:pt x="4992197" y="3999050"/>
                  <a:pt x="4664336" y="3891458"/>
                  <a:pt x="4441224" y="3915966"/>
                </a:cubicBezTo>
                <a:cubicBezTo>
                  <a:pt x="4218112" y="3940474"/>
                  <a:pt x="3883994" y="3835433"/>
                  <a:pt x="3736646" y="3915966"/>
                </a:cubicBezTo>
                <a:cubicBezTo>
                  <a:pt x="3589298" y="3996499"/>
                  <a:pt x="3450746" y="3900034"/>
                  <a:pt x="3286178" y="3915966"/>
                </a:cubicBezTo>
                <a:cubicBezTo>
                  <a:pt x="3121610" y="3931898"/>
                  <a:pt x="3037315" y="3881592"/>
                  <a:pt x="2835710" y="3915966"/>
                </a:cubicBezTo>
                <a:cubicBezTo>
                  <a:pt x="2634105" y="3950340"/>
                  <a:pt x="2534211" y="3904460"/>
                  <a:pt x="2448770" y="3915966"/>
                </a:cubicBezTo>
                <a:cubicBezTo>
                  <a:pt x="2363329" y="3927472"/>
                  <a:pt x="1952312" y="3906665"/>
                  <a:pt x="1807720" y="3915966"/>
                </a:cubicBezTo>
                <a:cubicBezTo>
                  <a:pt x="1663128" y="3925267"/>
                  <a:pt x="950272" y="3901181"/>
                  <a:pt x="652674" y="3915966"/>
                </a:cubicBezTo>
                <a:cubicBezTo>
                  <a:pt x="314417" y="3921529"/>
                  <a:pt x="-11441" y="3570554"/>
                  <a:pt x="0" y="3263292"/>
                </a:cubicBezTo>
                <a:cubicBezTo>
                  <a:pt x="-11966" y="3150795"/>
                  <a:pt x="52507" y="3030879"/>
                  <a:pt x="0" y="2819487"/>
                </a:cubicBezTo>
                <a:cubicBezTo>
                  <a:pt x="-52507" y="2608096"/>
                  <a:pt x="14675" y="2513400"/>
                  <a:pt x="0" y="2323470"/>
                </a:cubicBezTo>
                <a:cubicBezTo>
                  <a:pt x="-14675" y="2133540"/>
                  <a:pt x="29101" y="1920312"/>
                  <a:pt x="0" y="1749134"/>
                </a:cubicBezTo>
                <a:cubicBezTo>
                  <a:pt x="-29101" y="1577956"/>
                  <a:pt x="62292" y="1453777"/>
                  <a:pt x="0" y="1227010"/>
                </a:cubicBezTo>
                <a:cubicBezTo>
                  <a:pt x="-62292" y="1000243"/>
                  <a:pt x="53243" y="866052"/>
                  <a:pt x="0" y="65267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Lưu</a:t>
            </a:r>
            <a:r>
              <a:rPr kumimoji="1" lang="en-US" altLang="zh-CN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ý:</a:t>
            </a:r>
            <a:endParaRPr kumimoji="1" lang="vi-VN" altLang="zh-CN" sz="32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1. Các đường nét đứt trên quả địa cầu là các đường chỉ ranh giới các đới khí hậu. </a:t>
            </a: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2. Các đới khí hậu chạy vòng quanh quả địa cầu.</a:t>
            </a:r>
            <a:endParaRPr kumimoji="1" lang="en-US" altLang="zh-C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3. Có thể lấy bút dạ màu để đánh dấu vị trí các đới khí hậu tìm được. </a:t>
            </a:r>
          </a:p>
        </p:txBody>
      </p:sp>
    </p:spTree>
    <p:extLst>
      <p:ext uri="{BB962C8B-B14F-4D97-AF65-F5344CB8AC3E}">
        <p14:creationId xmlns:p14="http://schemas.microsoft.com/office/powerpoint/2010/main" val="1376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71450" y="161926"/>
            <a:ext cx="12020549" cy="1095373"/>
            <a:chOff x="3005561" y="3712745"/>
            <a:chExt cx="12020549" cy="12170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3767561" y="3781254"/>
              <a:ext cx="11258549" cy="1148573"/>
            </a:xfrm>
            <a:custGeom>
              <a:avLst/>
              <a:gdLst>
                <a:gd name="connsiteX0" fmla="*/ 0 w 11258549"/>
                <a:gd name="connsiteY0" fmla="*/ 191433 h 1148573"/>
                <a:gd name="connsiteX1" fmla="*/ 191433 w 11258549"/>
                <a:gd name="connsiteY1" fmla="*/ 0 h 1148573"/>
                <a:gd name="connsiteX2" fmla="*/ 11067116 w 11258549"/>
                <a:gd name="connsiteY2" fmla="*/ 0 h 1148573"/>
                <a:gd name="connsiteX3" fmla="*/ 11258549 w 11258549"/>
                <a:gd name="connsiteY3" fmla="*/ 191433 h 1148573"/>
                <a:gd name="connsiteX4" fmla="*/ 11258549 w 11258549"/>
                <a:gd name="connsiteY4" fmla="*/ 957140 h 1148573"/>
                <a:gd name="connsiteX5" fmla="*/ 11067116 w 11258549"/>
                <a:gd name="connsiteY5" fmla="*/ 1148573 h 1148573"/>
                <a:gd name="connsiteX6" fmla="*/ 191433 w 11258549"/>
                <a:gd name="connsiteY6" fmla="*/ 1148573 h 1148573"/>
                <a:gd name="connsiteX7" fmla="*/ 0 w 11258549"/>
                <a:gd name="connsiteY7" fmla="*/ 957140 h 1148573"/>
                <a:gd name="connsiteX8" fmla="*/ 0 w 11258549"/>
                <a:gd name="connsiteY8" fmla="*/ 191433 h 11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8549" h="1148573" fill="none" extrusionOk="0">
                  <a:moveTo>
                    <a:pt x="0" y="191433"/>
                  </a:moveTo>
                  <a:cubicBezTo>
                    <a:pt x="-19462" y="77568"/>
                    <a:pt x="90794" y="5790"/>
                    <a:pt x="191433" y="0"/>
                  </a:cubicBezTo>
                  <a:cubicBezTo>
                    <a:pt x="4190865" y="-61902"/>
                    <a:pt x="7244299" y="-101778"/>
                    <a:pt x="11067116" y="0"/>
                  </a:cubicBezTo>
                  <a:cubicBezTo>
                    <a:pt x="11154087" y="-5881"/>
                    <a:pt x="11269102" y="71644"/>
                    <a:pt x="11258549" y="191433"/>
                  </a:cubicBezTo>
                  <a:cubicBezTo>
                    <a:pt x="11235921" y="311967"/>
                    <a:pt x="11246939" y="773583"/>
                    <a:pt x="11258549" y="957140"/>
                  </a:cubicBezTo>
                  <a:cubicBezTo>
                    <a:pt x="11249647" y="1058508"/>
                    <a:pt x="11168700" y="1129428"/>
                    <a:pt x="11067116" y="1148573"/>
                  </a:cubicBezTo>
                  <a:cubicBezTo>
                    <a:pt x="8949338" y="1006181"/>
                    <a:pt x="1560747" y="1259674"/>
                    <a:pt x="191433" y="1148573"/>
                  </a:cubicBezTo>
                  <a:cubicBezTo>
                    <a:pt x="82077" y="1150389"/>
                    <a:pt x="-358" y="1064499"/>
                    <a:pt x="0" y="957140"/>
                  </a:cubicBezTo>
                  <a:cubicBezTo>
                    <a:pt x="52217" y="589939"/>
                    <a:pt x="-64662" y="425961"/>
                    <a:pt x="0" y="191433"/>
                  </a:cubicBezTo>
                  <a:close/>
                </a:path>
                <a:path w="11258549" h="1148573" stroke="0" extrusionOk="0">
                  <a:moveTo>
                    <a:pt x="0" y="191433"/>
                  </a:moveTo>
                  <a:cubicBezTo>
                    <a:pt x="-8558" y="74397"/>
                    <a:pt x="78025" y="-12850"/>
                    <a:pt x="191433" y="0"/>
                  </a:cubicBezTo>
                  <a:cubicBezTo>
                    <a:pt x="5251968" y="-164947"/>
                    <a:pt x="7320136" y="-52288"/>
                    <a:pt x="11067116" y="0"/>
                  </a:cubicBezTo>
                  <a:cubicBezTo>
                    <a:pt x="11171535" y="-20473"/>
                    <a:pt x="11247865" y="87417"/>
                    <a:pt x="11258549" y="191433"/>
                  </a:cubicBezTo>
                  <a:cubicBezTo>
                    <a:pt x="11308725" y="408244"/>
                    <a:pt x="11218111" y="682808"/>
                    <a:pt x="11258549" y="957140"/>
                  </a:cubicBezTo>
                  <a:cubicBezTo>
                    <a:pt x="11263478" y="1069230"/>
                    <a:pt x="11169863" y="1143153"/>
                    <a:pt x="11067116" y="1148573"/>
                  </a:cubicBezTo>
                  <a:cubicBezTo>
                    <a:pt x="5761501" y="1307114"/>
                    <a:pt x="3793843" y="1006737"/>
                    <a:pt x="191433" y="1148573"/>
                  </a:cubicBezTo>
                  <a:cubicBezTo>
                    <a:pt x="84624" y="1167594"/>
                    <a:pt x="7533" y="1060247"/>
                    <a:pt x="0" y="957140"/>
                  </a:cubicBezTo>
                  <a:cubicBezTo>
                    <a:pt x="-43349" y="618223"/>
                    <a:pt x="58341" y="460618"/>
                    <a:pt x="0" y="19143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iền đúng các từ còn thiếu đường Xích đạo, bán cầu Bắc, bán cầu Nam, đới nóng, đới ôn hoà và đới lạnh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5561" y="371274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188213-5E69-5EE5-5643-77836528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1" y="1844322"/>
            <a:ext cx="4668896" cy="3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4">
            <a:extLst>
              <a:ext uri="{FF2B5EF4-FFF2-40B4-BE49-F238E27FC236}">
                <a16:creationId xmlns:a16="http://schemas.microsoft.com/office/drawing/2014/main" id="{B86A36CE-79E2-4CDC-B30C-4777532FD218}"/>
              </a:ext>
            </a:extLst>
          </p:cNvPr>
          <p:cNvGrpSpPr/>
          <p:nvPr/>
        </p:nvGrpSpPr>
        <p:grpSpPr>
          <a:xfrm>
            <a:off x="-197087" y="0"/>
            <a:ext cx="13027262" cy="1571625"/>
            <a:chOff x="6117988" y="1805245"/>
            <a:chExt cx="5869296" cy="1902470"/>
          </a:xfrm>
        </p:grpSpPr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FE782045-2CFF-44A3-BE00-C42563AC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C2B8CA3D-6E25-41B3-9E7F-28ECDFF16775}"/>
                </a:ext>
              </a:extLst>
            </p:cNvPr>
            <p:cNvSpPr txBox="1"/>
            <p:nvPr/>
          </p:nvSpPr>
          <p:spPr>
            <a:xfrm>
              <a:off x="6957776" y="2151754"/>
              <a:ext cx="4269931" cy="7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1. Cho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dạng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Trái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địa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cầu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37号-波纹乖乖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22F4E-5E6E-BF6B-A1F4-09EAF65F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7" y="1300162"/>
            <a:ext cx="6224588" cy="4067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FDF9-FC00-FA36-E507-B91C375558B4}"/>
              </a:ext>
            </a:extLst>
          </p:cNvPr>
          <p:cNvSpPr txBox="1"/>
          <p:nvPr/>
        </p:nvSpPr>
        <p:spPr>
          <a:xfrm>
            <a:off x="3552826" y="5441055"/>
            <a:ext cx="5419724" cy="646986"/>
          </a:xfrm>
          <a:custGeom>
            <a:avLst/>
            <a:gdLst>
              <a:gd name="connsiteX0" fmla="*/ 0 w 5419724"/>
              <a:gd name="connsiteY0" fmla="*/ 107833 h 646986"/>
              <a:gd name="connsiteX1" fmla="*/ 107833 w 5419724"/>
              <a:gd name="connsiteY1" fmla="*/ 0 h 646986"/>
              <a:gd name="connsiteX2" fmla="*/ 529940 w 5419724"/>
              <a:gd name="connsiteY2" fmla="*/ 0 h 646986"/>
              <a:gd name="connsiteX3" fmla="*/ 1212250 w 5419724"/>
              <a:gd name="connsiteY3" fmla="*/ 0 h 646986"/>
              <a:gd name="connsiteX4" fmla="*/ 1894560 w 5419724"/>
              <a:gd name="connsiteY4" fmla="*/ 0 h 646986"/>
              <a:gd name="connsiteX5" fmla="*/ 2420748 w 5419724"/>
              <a:gd name="connsiteY5" fmla="*/ 0 h 646986"/>
              <a:gd name="connsiteX6" fmla="*/ 3103057 w 5419724"/>
              <a:gd name="connsiteY6" fmla="*/ 0 h 646986"/>
              <a:gd name="connsiteX7" fmla="*/ 3629246 w 5419724"/>
              <a:gd name="connsiteY7" fmla="*/ 0 h 646986"/>
              <a:gd name="connsiteX8" fmla="*/ 4311555 w 5419724"/>
              <a:gd name="connsiteY8" fmla="*/ 0 h 646986"/>
              <a:gd name="connsiteX9" fmla="*/ 5311891 w 5419724"/>
              <a:gd name="connsiteY9" fmla="*/ 0 h 646986"/>
              <a:gd name="connsiteX10" fmla="*/ 5419724 w 5419724"/>
              <a:gd name="connsiteY10" fmla="*/ 107833 h 646986"/>
              <a:gd name="connsiteX11" fmla="*/ 5419724 w 5419724"/>
              <a:gd name="connsiteY11" fmla="*/ 539153 h 646986"/>
              <a:gd name="connsiteX12" fmla="*/ 5311891 w 5419724"/>
              <a:gd name="connsiteY12" fmla="*/ 646986 h 646986"/>
              <a:gd name="connsiteX13" fmla="*/ 4889784 w 5419724"/>
              <a:gd name="connsiteY13" fmla="*/ 646986 h 646986"/>
              <a:gd name="connsiteX14" fmla="*/ 4467677 w 5419724"/>
              <a:gd name="connsiteY14" fmla="*/ 646986 h 646986"/>
              <a:gd name="connsiteX15" fmla="*/ 3941489 w 5419724"/>
              <a:gd name="connsiteY15" fmla="*/ 646986 h 646986"/>
              <a:gd name="connsiteX16" fmla="*/ 3363260 w 5419724"/>
              <a:gd name="connsiteY16" fmla="*/ 646986 h 646986"/>
              <a:gd name="connsiteX17" fmla="*/ 2785032 w 5419724"/>
              <a:gd name="connsiteY17" fmla="*/ 646986 h 646986"/>
              <a:gd name="connsiteX18" fmla="*/ 2206803 w 5419724"/>
              <a:gd name="connsiteY18" fmla="*/ 646986 h 646986"/>
              <a:gd name="connsiteX19" fmla="*/ 1784696 w 5419724"/>
              <a:gd name="connsiteY19" fmla="*/ 646986 h 646986"/>
              <a:gd name="connsiteX20" fmla="*/ 1362589 w 5419724"/>
              <a:gd name="connsiteY20" fmla="*/ 646986 h 646986"/>
              <a:gd name="connsiteX21" fmla="*/ 784361 w 5419724"/>
              <a:gd name="connsiteY21" fmla="*/ 646986 h 646986"/>
              <a:gd name="connsiteX22" fmla="*/ 107833 w 5419724"/>
              <a:gd name="connsiteY22" fmla="*/ 646986 h 646986"/>
              <a:gd name="connsiteX23" fmla="*/ 0 w 5419724"/>
              <a:gd name="connsiteY23" fmla="*/ 539153 h 646986"/>
              <a:gd name="connsiteX24" fmla="*/ 0 w 5419724"/>
              <a:gd name="connsiteY24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19724" h="646986" fill="none" extrusionOk="0">
                <a:moveTo>
                  <a:pt x="0" y="107833"/>
                </a:moveTo>
                <a:cubicBezTo>
                  <a:pt x="6636" y="50927"/>
                  <a:pt x="46681" y="1394"/>
                  <a:pt x="107833" y="0"/>
                </a:cubicBezTo>
                <a:cubicBezTo>
                  <a:pt x="220689" y="-21918"/>
                  <a:pt x="419813" y="33898"/>
                  <a:pt x="529940" y="0"/>
                </a:cubicBezTo>
                <a:cubicBezTo>
                  <a:pt x="640067" y="-33898"/>
                  <a:pt x="1063388" y="43796"/>
                  <a:pt x="1212250" y="0"/>
                </a:cubicBezTo>
                <a:cubicBezTo>
                  <a:pt x="1361112" y="-43796"/>
                  <a:pt x="1673985" y="67132"/>
                  <a:pt x="1894560" y="0"/>
                </a:cubicBezTo>
                <a:cubicBezTo>
                  <a:pt x="2115135" y="-67132"/>
                  <a:pt x="2189857" y="9040"/>
                  <a:pt x="2420748" y="0"/>
                </a:cubicBezTo>
                <a:cubicBezTo>
                  <a:pt x="2651639" y="-9040"/>
                  <a:pt x="2779465" y="10141"/>
                  <a:pt x="3103057" y="0"/>
                </a:cubicBezTo>
                <a:cubicBezTo>
                  <a:pt x="3426649" y="-10141"/>
                  <a:pt x="3459764" y="62212"/>
                  <a:pt x="3629246" y="0"/>
                </a:cubicBezTo>
                <a:cubicBezTo>
                  <a:pt x="3798728" y="-62212"/>
                  <a:pt x="4149165" y="8517"/>
                  <a:pt x="4311555" y="0"/>
                </a:cubicBezTo>
                <a:cubicBezTo>
                  <a:pt x="4473945" y="-8517"/>
                  <a:pt x="4859498" y="7071"/>
                  <a:pt x="5311891" y="0"/>
                </a:cubicBezTo>
                <a:cubicBezTo>
                  <a:pt x="5362598" y="5343"/>
                  <a:pt x="5406860" y="49347"/>
                  <a:pt x="5419724" y="107833"/>
                </a:cubicBezTo>
                <a:cubicBezTo>
                  <a:pt x="5430703" y="244365"/>
                  <a:pt x="5385987" y="403779"/>
                  <a:pt x="5419724" y="539153"/>
                </a:cubicBezTo>
                <a:cubicBezTo>
                  <a:pt x="5406439" y="598533"/>
                  <a:pt x="5376119" y="653337"/>
                  <a:pt x="5311891" y="646986"/>
                </a:cubicBezTo>
                <a:cubicBezTo>
                  <a:pt x="5180716" y="672335"/>
                  <a:pt x="5090826" y="637809"/>
                  <a:pt x="4889784" y="646986"/>
                </a:cubicBezTo>
                <a:cubicBezTo>
                  <a:pt x="4688742" y="656163"/>
                  <a:pt x="4657110" y="630923"/>
                  <a:pt x="4467677" y="646986"/>
                </a:cubicBezTo>
                <a:cubicBezTo>
                  <a:pt x="4278244" y="663049"/>
                  <a:pt x="4106167" y="638044"/>
                  <a:pt x="3941489" y="646986"/>
                </a:cubicBezTo>
                <a:cubicBezTo>
                  <a:pt x="3776811" y="655928"/>
                  <a:pt x="3482075" y="613365"/>
                  <a:pt x="3363260" y="646986"/>
                </a:cubicBezTo>
                <a:cubicBezTo>
                  <a:pt x="3244445" y="680607"/>
                  <a:pt x="3036399" y="584987"/>
                  <a:pt x="2785032" y="646986"/>
                </a:cubicBezTo>
                <a:cubicBezTo>
                  <a:pt x="2533665" y="708985"/>
                  <a:pt x="2481073" y="599237"/>
                  <a:pt x="2206803" y="646986"/>
                </a:cubicBezTo>
                <a:cubicBezTo>
                  <a:pt x="1932533" y="694735"/>
                  <a:pt x="1986706" y="609316"/>
                  <a:pt x="1784696" y="646986"/>
                </a:cubicBezTo>
                <a:cubicBezTo>
                  <a:pt x="1582686" y="684656"/>
                  <a:pt x="1559757" y="607292"/>
                  <a:pt x="1362589" y="646986"/>
                </a:cubicBezTo>
                <a:cubicBezTo>
                  <a:pt x="1165421" y="686680"/>
                  <a:pt x="996840" y="590799"/>
                  <a:pt x="784361" y="646986"/>
                </a:cubicBezTo>
                <a:cubicBezTo>
                  <a:pt x="571882" y="703173"/>
                  <a:pt x="315291" y="584381"/>
                  <a:pt x="107833" y="646986"/>
                </a:cubicBezTo>
                <a:cubicBezTo>
                  <a:pt x="51253" y="646456"/>
                  <a:pt x="-4604" y="609456"/>
                  <a:pt x="0" y="539153"/>
                </a:cubicBezTo>
                <a:cubicBezTo>
                  <a:pt x="-25727" y="394338"/>
                  <a:pt x="287" y="209770"/>
                  <a:pt x="0" y="107833"/>
                </a:cubicBezTo>
                <a:close/>
              </a:path>
              <a:path w="5419724" h="646986" stroke="0" extrusionOk="0">
                <a:moveTo>
                  <a:pt x="0" y="107833"/>
                </a:moveTo>
                <a:cubicBezTo>
                  <a:pt x="2638" y="40485"/>
                  <a:pt x="33348" y="7328"/>
                  <a:pt x="107833" y="0"/>
                </a:cubicBezTo>
                <a:cubicBezTo>
                  <a:pt x="372459" y="-24129"/>
                  <a:pt x="614248" y="24950"/>
                  <a:pt x="790143" y="0"/>
                </a:cubicBezTo>
                <a:cubicBezTo>
                  <a:pt x="966038" y="-24950"/>
                  <a:pt x="1087913" y="25931"/>
                  <a:pt x="1264290" y="0"/>
                </a:cubicBezTo>
                <a:cubicBezTo>
                  <a:pt x="1440667" y="-25931"/>
                  <a:pt x="1656017" y="72811"/>
                  <a:pt x="1894560" y="0"/>
                </a:cubicBezTo>
                <a:cubicBezTo>
                  <a:pt x="2133103" y="-72811"/>
                  <a:pt x="2179160" y="22746"/>
                  <a:pt x="2420748" y="0"/>
                </a:cubicBezTo>
                <a:cubicBezTo>
                  <a:pt x="2662336" y="-22746"/>
                  <a:pt x="2712708" y="51922"/>
                  <a:pt x="2998976" y="0"/>
                </a:cubicBezTo>
                <a:cubicBezTo>
                  <a:pt x="3285244" y="-51922"/>
                  <a:pt x="3319005" y="7338"/>
                  <a:pt x="3629246" y="0"/>
                </a:cubicBezTo>
                <a:cubicBezTo>
                  <a:pt x="3939487" y="-7338"/>
                  <a:pt x="4102281" y="44921"/>
                  <a:pt x="4259515" y="0"/>
                </a:cubicBezTo>
                <a:cubicBezTo>
                  <a:pt x="4416749" y="-44921"/>
                  <a:pt x="4618494" y="27263"/>
                  <a:pt x="4733662" y="0"/>
                </a:cubicBezTo>
                <a:cubicBezTo>
                  <a:pt x="4848830" y="-27263"/>
                  <a:pt x="5045499" y="65332"/>
                  <a:pt x="5311891" y="0"/>
                </a:cubicBezTo>
                <a:cubicBezTo>
                  <a:pt x="5358595" y="4317"/>
                  <a:pt x="5426193" y="57503"/>
                  <a:pt x="5419724" y="107833"/>
                </a:cubicBezTo>
                <a:cubicBezTo>
                  <a:pt x="5430890" y="285756"/>
                  <a:pt x="5385222" y="412703"/>
                  <a:pt x="5419724" y="539153"/>
                </a:cubicBezTo>
                <a:cubicBezTo>
                  <a:pt x="5423650" y="596427"/>
                  <a:pt x="5380478" y="649180"/>
                  <a:pt x="5311891" y="646986"/>
                </a:cubicBezTo>
                <a:cubicBezTo>
                  <a:pt x="5133191" y="689568"/>
                  <a:pt x="4776947" y="626780"/>
                  <a:pt x="4629581" y="646986"/>
                </a:cubicBezTo>
                <a:cubicBezTo>
                  <a:pt x="4482215" y="667192"/>
                  <a:pt x="4292075" y="625112"/>
                  <a:pt x="4155434" y="646986"/>
                </a:cubicBezTo>
                <a:cubicBezTo>
                  <a:pt x="4018793" y="668860"/>
                  <a:pt x="3825380" y="633180"/>
                  <a:pt x="3629246" y="646986"/>
                </a:cubicBezTo>
                <a:cubicBezTo>
                  <a:pt x="3433112" y="660792"/>
                  <a:pt x="3188045" y="620873"/>
                  <a:pt x="2946936" y="646986"/>
                </a:cubicBezTo>
                <a:cubicBezTo>
                  <a:pt x="2705827" y="673099"/>
                  <a:pt x="2648394" y="644884"/>
                  <a:pt x="2368707" y="646986"/>
                </a:cubicBezTo>
                <a:cubicBezTo>
                  <a:pt x="2089020" y="649088"/>
                  <a:pt x="1915967" y="602123"/>
                  <a:pt x="1686397" y="646986"/>
                </a:cubicBezTo>
                <a:cubicBezTo>
                  <a:pt x="1456827" y="691849"/>
                  <a:pt x="1474285" y="636330"/>
                  <a:pt x="1264290" y="646986"/>
                </a:cubicBezTo>
                <a:cubicBezTo>
                  <a:pt x="1054295" y="657642"/>
                  <a:pt x="809794" y="593934"/>
                  <a:pt x="686062" y="646986"/>
                </a:cubicBezTo>
                <a:cubicBezTo>
                  <a:pt x="562330" y="700038"/>
                  <a:pt x="383953" y="595391"/>
                  <a:pt x="107833" y="646986"/>
                </a:cubicBezTo>
                <a:cubicBezTo>
                  <a:pt x="47041" y="647675"/>
                  <a:pt x="8544" y="595775"/>
                  <a:pt x="0" y="539153"/>
                </a:cubicBezTo>
                <a:cubicBezTo>
                  <a:pt x="-45376" y="370452"/>
                  <a:pt x="49947" y="244460"/>
                  <a:pt x="0" y="10783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Trái Đất có dạng hình cầu.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152401" y="228601"/>
            <a:ext cx="11668123" cy="1428750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186785" y="3664060"/>
              <a:ext cx="10858499" cy="1085851"/>
            </a:xfrm>
            <a:custGeom>
              <a:avLst/>
              <a:gdLst>
                <a:gd name="connsiteX0" fmla="*/ 0 w 10858499"/>
                <a:gd name="connsiteY0" fmla="*/ 180979 h 1085851"/>
                <a:gd name="connsiteX1" fmla="*/ 180979 w 10858499"/>
                <a:gd name="connsiteY1" fmla="*/ 0 h 1085851"/>
                <a:gd name="connsiteX2" fmla="*/ 10677520 w 10858499"/>
                <a:gd name="connsiteY2" fmla="*/ 0 h 1085851"/>
                <a:gd name="connsiteX3" fmla="*/ 10858499 w 10858499"/>
                <a:gd name="connsiteY3" fmla="*/ 180979 h 1085851"/>
                <a:gd name="connsiteX4" fmla="*/ 10858499 w 10858499"/>
                <a:gd name="connsiteY4" fmla="*/ 904872 h 1085851"/>
                <a:gd name="connsiteX5" fmla="*/ 10677520 w 10858499"/>
                <a:gd name="connsiteY5" fmla="*/ 1085851 h 1085851"/>
                <a:gd name="connsiteX6" fmla="*/ 180979 w 10858499"/>
                <a:gd name="connsiteY6" fmla="*/ 1085851 h 1085851"/>
                <a:gd name="connsiteX7" fmla="*/ 0 w 10858499"/>
                <a:gd name="connsiteY7" fmla="*/ 904872 h 1085851"/>
                <a:gd name="connsiteX8" fmla="*/ 0 w 10858499"/>
                <a:gd name="connsiteY8" fmla="*/ 180979 h 10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8499" h="1085851" fill="none" extrusionOk="0">
                  <a:moveTo>
                    <a:pt x="0" y="180979"/>
                  </a:moveTo>
                  <a:cubicBezTo>
                    <a:pt x="-17119" y="73867"/>
                    <a:pt x="86163" y="5846"/>
                    <a:pt x="180979" y="0"/>
                  </a:cubicBezTo>
                  <a:cubicBezTo>
                    <a:pt x="5218516" y="-61902"/>
                    <a:pt x="8381918" y="-101778"/>
                    <a:pt x="10677520" y="0"/>
                  </a:cubicBezTo>
                  <a:cubicBezTo>
                    <a:pt x="10772767" y="-1475"/>
                    <a:pt x="10863995" y="73702"/>
                    <a:pt x="10858499" y="180979"/>
                  </a:cubicBezTo>
                  <a:cubicBezTo>
                    <a:pt x="10820864" y="268167"/>
                    <a:pt x="10900907" y="685489"/>
                    <a:pt x="10858499" y="904872"/>
                  </a:cubicBezTo>
                  <a:cubicBezTo>
                    <a:pt x="10845045" y="998237"/>
                    <a:pt x="10775416" y="1076346"/>
                    <a:pt x="10677520" y="1085851"/>
                  </a:cubicBezTo>
                  <a:cubicBezTo>
                    <a:pt x="8984348" y="943459"/>
                    <a:pt x="3390625" y="1196952"/>
                    <a:pt x="180979" y="1085851"/>
                  </a:cubicBezTo>
                  <a:cubicBezTo>
                    <a:pt x="68684" y="1092027"/>
                    <a:pt x="-4047" y="1023277"/>
                    <a:pt x="0" y="904872"/>
                  </a:cubicBezTo>
                  <a:cubicBezTo>
                    <a:pt x="45937" y="757965"/>
                    <a:pt x="5279" y="480281"/>
                    <a:pt x="0" y="180979"/>
                  </a:cubicBezTo>
                  <a:close/>
                </a:path>
                <a:path w="10858499" h="1085851" stroke="0" extrusionOk="0">
                  <a:moveTo>
                    <a:pt x="0" y="180979"/>
                  </a:moveTo>
                  <a:cubicBezTo>
                    <a:pt x="-5410" y="73877"/>
                    <a:pt x="74191" y="-11434"/>
                    <a:pt x="180979" y="0"/>
                  </a:cubicBezTo>
                  <a:cubicBezTo>
                    <a:pt x="2184886" y="-164947"/>
                    <a:pt x="5834070" y="-52288"/>
                    <a:pt x="10677520" y="0"/>
                  </a:cubicBezTo>
                  <a:cubicBezTo>
                    <a:pt x="10776282" y="-18643"/>
                    <a:pt x="10855409" y="81522"/>
                    <a:pt x="10858499" y="180979"/>
                  </a:cubicBezTo>
                  <a:cubicBezTo>
                    <a:pt x="10846845" y="284706"/>
                    <a:pt x="10898067" y="813144"/>
                    <a:pt x="10858499" y="904872"/>
                  </a:cubicBezTo>
                  <a:cubicBezTo>
                    <a:pt x="10863228" y="1010930"/>
                    <a:pt x="10773762" y="1079100"/>
                    <a:pt x="10677520" y="1085851"/>
                  </a:cubicBezTo>
                  <a:cubicBezTo>
                    <a:pt x="6482009" y="1244392"/>
                    <a:pt x="3683280" y="944015"/>
                    <a:pt x="180979" y="1085851"/>
                  </a:cubicBezTo>
                  <a:cubicBezTo>
                    <a:pt x="79915" y="1105383"/>
                    <a:pt x="10341" y="1001228"/>
                    <a:pt x="0" y="904872"/>
                  </a:cubicBezTo>
                  <a:cubicBezTo>
                    <a:pt x="-41447" y="696199"/>
                    <a:pt x="53658" y="540610"/>
                    <a:pt x="0" y="18097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 và nói tên: đường Xích đạo, bán cầu Bắc, cực Bắc, bán cầu Nam, cực Nam trên quả địa cầu.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70220-11E5-ACB4-5F06-2C47AC5B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2" y="1938337"/>
            <a:ext cx="6224588" cy="40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+mj-lt"/>
              </a:rPr>
              <a:t>Trái Đất có dạng hình cầu. Trên quả địa cầu có các vị trí cực Bắc, cực Nam, đường Xích đạo, bán cầu Bắc, bán cầu Nam.</a:t>
            </a:r>
            <a:endParaRPr kumimoji="0" lang="vi-VN" sz="44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ị trí hình dạng kích thước Trái Đất_360p">
            <a:hlinkClick r:id="" action="ppaction://media"/>
            <a:extLst>
              <a:ext uri="{FF2B5EF4-FFF2-40B4-BE49-F238E27FC236}">
                <a16:creationId xmlns:a16="http://schemas.microsoft.com/office/drawing/2014/main" id="{6340A360-1AA4-4464-BB3A-2D3D3A1FC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2.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Tìm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hiểu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về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các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đới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khí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hậu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2087225" cy="1285874"/>
            <a:chOff x="4377161" y="3321161"/>
            <a:chExt cx="12087225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449050" cy="968656"/>
            </a:xfrm>
            <a:custGeom>
              <a:avLst/>
              <a:gdLst>
                <a:gd name="connsiteX0" fmla="*/ 0 w 11449050"/>
                <a:gd name="connsiteY0" fmla="*/ 161446 h 968656"/>
                <a:gd name="connsiteX1" fmla="*/ 161446 w 11449050"/>
                <a:gd name="connsiteY1" fmla="*/ 0 h 968656"/>
                <a:gd name="connsiteX2" fmla="*/ 11287604 w 11449050"/>
                <a:gd name="connsiteY2" fmla="*/ 0 h 968656"/>
                <a:gd name="connsiteX3" fmla="*/ 11449050 w 11449050"/>
                <a:gd name="connsiteY3" fmla="*/ 161446 h 968656"/>
                <a:gd name="connsiteX4" fmla="*/ 11449050 w 11449050"/>
                <a:gd name="connsiteY4" fmla="*/ 807210 h 968656"/>
                <a:gd name="connsiteX5" fmla="*/ 11287604 w 11449050"/>
                <a:gd name="connsiteY5" fmla="*/ 968656 h 968656"/>
                <a:gd name="connsiteX6" fmla="*/ 161446 w 11449050"/>
                <a:gd name="connsiteY6" fmla="*/ 968656 h 968656"/>
                <a:gd name="connsiteX7" fmla="*/ 0 w 11449050"/>
                <a:gd name="connsiteY7" fmla="*/ 807210 h 968656"/>
                <a:gd name="connsiteX8" fmla="*/ 0 w 11449050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9050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019909" y="-61902"/>
                    <a:pt x="8898945" y="-101778"/>
                    <a:pt x="11287604" y="0"/>
                  </a:cubicBezTo>
                  <a:cubicBezTo>
                    <a:pt x="11374948" y="-571"/>
                    <a:pt x="11456331" y="62579"/>
                    <a:pt x="11449050" y="161446"/>
                  </a:cubicBezTo>
                  <a:cubicBezTo>
                    <a:pt x="11414848" y="453686"/>
                    <a:pt x="11419663" y="715670"/>
                    <a:pt x="11449050" y="807210"/>
                  </a:cubicBezTo>
                  <a:cubicBezTo>
                    <a:pt x="11441297" y="892578"/>
                    <a:pt x="11376430" y="967093"/>
                    <a:pt x="11287604" y="968656"/>
                  </a:cubicBezTo>
                  <a:cubicBezTo>
                    <a:pt x="7543279" y="826264"/>
                    <a:pt x="5158347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449050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335678" y="-164947"/>
                    <a:pt x="8327237" y="-52288"/>
                    <a:pt x="11287604" y="0"/>
                  </a:cubicBezTo>
                  <a:cubicBezTo>
                    <a:pt x="11376199" y="-8915"/>
                    <a:pt x="11443261" y="73209"/>
                    <a:pt x="11449050" y="161446"/>
                  </a:cubicBezTo>
                  <a:cubicBezTo>
                    <a:pt x="11448884" y="404670"/>
                    <a:pt x="11472076" y="527687"/>
                    <a:pt x="11449050" y="807210"/>
                  </a:cubicBezTo>
                  <a:cubicBezTo>
                    <a:pt x="11453834" y="902551"/>
                    <a:pt x="11375919" y="967111"/>
                    <a:pt x="11287604" y="968656"/>
                  </a:cubicBezTo>
                  <a:cubicBezTo>
                    <a:pt x="8415287" y="1127197"/>
                    <a:pt x="2608446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 và nói tên các đới khí hậu trên Trái Đất trong hình dưới đây.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Trái Đất có 5 đới khí hậu.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đới nóng, 2 đới lạnh và 1 đới ôn hoà.</a:t>
            </a:r>
          </a:p>
        </p:txBody>
      </p:sp>
    </p:spTree>
    <p:extLst>
      <p:ext uri="{BB962C8B-B14F-4D97-AF65-F5344CB8AC3E}">
        <p14:creationId xmlns:p14="http://schemas.microsoft.com/office/powerpoint/2010/main" val="8061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1668123" cy="1285874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029948" cy="968656"/>
            </a:xfrm>
            <a:custGeom>
              <a:avLst/>
              <a:gdLst>
                <a:gd name="connsiteX0" fmla="*/ 0 w 11029948"/>
                <a:gd name="connsiteY0" fmla="*/ 161446 h 968656"/>
                <a:gd name="connsiteX1" fmla="*/ 161446 w 11029948"/>
                <a:gd name="connsiteY1" fmla="*/ 0 h 968656"/>
                <a:gd name="connsiteX2" fmla="*/ 10868502 w 11029948"/>
                <a:gd name="connsiteY2" fmla="*/ 0 h 968656"/>
                <a:gd name="connsiteX3" fmla="*/ 11029948 w 11029948"/>
                <a:gd name="connsiteY3" fmla="*/ 161446 h 968656"/>
                <a:gd name="connsiteX4" fmla="*/ 11029948 w 11029948"/>
                <a:gd name="connsiteY4" fmla="*/ 807210 h 968656"/>
                <a:gd name="connsiteX5" fmla="*/ 10868502 w 11029948"/>
                <a:gd name="connsiteY5" fmla="*/ 968656 h 968656"/>
                <a:gd name="connsiteX6" fmla="*/ 161446 w 11029948"/>
                <a:gd name="connsiteY6" fmla="*/ 968656 h 968656"/>
                <a:gd name="connsiteX7" fmla="*/ 0 w 11029948"/>
                <a:gd name="connsiteY7" fmla="*/ 807210 h 968656"/>
                <a:gd name="connsiteX8" fmla="*/ 0 w 11029948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9948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201518" y="-61902"/>
                    <a:pt x="8617545" y="-101778"/>
                    <a:pt x="10868502" y="0"/>
                  </a:cubicBezTo>
                  <a:cubicBezTo>
                    <a:pt x="10955846" y="-571"/>
                    <a:pt x="11037229" y="62579"/>
                    <a:pt x="11029948" y="161446"/>
                  </a:cubicBezTo>
                  <a:cubicBezTo>
                    <a:pt x="10995746" y="453686"/>
                    <a:pt x="11000561" y="715670"/>
                    <a:pt x="11029948" y="807210"/>
                  </a:cubicBezTo>
                  <a:cubicBezTo>
                    <a:pt x="11022195" y="892578"/>
                    <a:pt x="10957328" y="967093"/>
                    <a:pt x="10868502" y="968656"/>
                  </a:cubicBezTo>
                  <a:cubicBezTo>
                    <a:pt x="8595029" y="826264"/>
                    <a:pt x="1679803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029948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441450" y="-164947"/>
                    <a:pt x="8724386" y="-52288"/>
                    <a:pt x="10868502" y="0"/>
                  </a:cubicBezTo>
                  <a:cubicBezTo>
                    <a:pt x="10957097" y="-8915"/>
                    <a:pt x="11024159" y="73209"/>
                    <a:pt x="11029948" y="161446"/>
                  </a:cubicBezTo>
                  <a:cubicBezTo>
                    <a:pt x="11029782" y="404670"/>
                    <a:pt x="11052974" y="527687"/>
                    <a:pt x="11029948" y="807210"/>
                  </a:cubicBezTo>
                  <a:cubicBezTo>
                    <a:pt x="11034732" y="902551"/>
                    <a:pt x="10956817" y="967111"/>
                    <a:pt x="10868502" y="968656"/>
                  </a:cubicBezTo>
                  <a:cubicBezTo>
                    <a:pt x="7802602" y="1127197"/>
                    <a:pt x="3273023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Em có nhận xét gì về vị trí của các đới khí hậu trên Trái Đất?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bán cầu đều có 3 đới khí hậu: đới nóng, đới ôn hoà và đới lạnh.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90799" y="1703725"/>
            <a:ext cx="698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nào có thể suy đoán được đặc điểm của ba đới khí hậu: đới nóng, đới lạnh và đới ôn hoà không?”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344</Words>
  <Application>Microsoft Office PowerPoint</Application>
  <PresentationFormat>Widescreen</PresentationFormat>
  <Paragraphs>24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字魂37号-波纹乖乖体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2023-04-01T22:45:11Z</dcterms:created>
  <dcterms:modified xsi:type="dcterms:W3CDTF">2025-04-11T08:19:47Z</dcterms:modified>
</cp:coreProperties>
</file>