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442" r:id="rId2"/>
    <p:sldId id="434" r:id="rId3"/>
    <p:sldId id="444" r:id="rId4"/>
    <p:sldId id="431" r:id="rId5"/>
  </p:sldIdLst>
  <p:sldSz cx="16276638" cy="9144000"/>
  <p:notesSz cx="6858000" cy="9144000"/>
  <p:custDataLst>
    <p:tags r:id="rId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DD"/>
    <a:srgbClr val="FFCCCC"/>
    <a:srgbClr val="FF7C80"/>
    <a:srgbClr val="FF0066"/>
    <a:srgbClr val="1CB2BE"/>
    <a:srgbClr val="0000CC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316" autoAdjust="0"/>
  </p:normalViewPr>
  <p:slideViewPr>
    <p:cSldViewPr>
      <p:cViewPr varScale="1">
        <p:scale>
          <a:sx n="43" d="100"/>
          <a:sy n="43" d="100"/>
        </p:scale>
        <p:origin x="960" y="9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BAC734F8-EEB4-8896-BCDB-B4023C0B4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7B37AC-A7B9-71B6-ECCD-8E835E18B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0B7AC9B8-59D5-7740-0AAC-2B0C8FB51240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97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8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FC1AC-9CE5-1420-5285-5878D03EF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19" y="4800598"/>
            <a:ext cx="5646312" cy="40386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D2ED054-B323-53EF-25DE-5469C3985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>
            <a:extLst>
              <a:ext uri="{FF2B5EF4-FFF2-40B4-BE49-F238E27FC236}">
                <a16:creationId xmlns:a16="http://schemas.microsoft.com/office/drawing/2014/main" id="{12871689-E370-BEE3-F159-6AF6E9D3E112}"/>
              </a:ext>
            </a:extLst>
          </p:cNvPr>
          <p:cNvSpPr txBox="1"/>
          <p:nvPr/>
        </p:nvSpPr>
        <p:spPr>
          <a:xfrm>
            <a:off x="670719" y="1600200"/>
            <a:ext cx="1493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Kể câu chuyện về tình bạn mà em đã sưu tầm.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sẻ cảm nghĩ của em về câu chuyện vừa kể.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Lựa chọn câu chuyện tham gia kể trước toàn trường.</a:t>
            </a: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E30359DE-9B6B-0723-CBB5-B13990534712}"/>
              </a:ext>
            </a:extLst>
          </p:cNvPr>
          <p:cNvGrpSpPr/>
          <p:nvPr/>
        </p:nvGrpSpPr>
        <p:grpSpPr>
          <a:xfrm>
            <a:off x="486305" y="355729"/>
            <a:ext cx="6280414" cy="1371719"/>
            <a:chOff x="486305" y="355729"/>
            <a:chExt cx="6280414" cy="1371719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62FA5AB5-5486-B6EF-8F8D-B2CDB5A0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8846" y="787587"/>
              <a:ext cx="5237873" cy="725487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52889A2-5252-1930-44FA-EEFFFCE1C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90222" l="2803" r="26242">
                          <a14:foregroundMark x1="26369" y1="38222" x2="26369" y2="38222"/>
                          <a14:foregroundMark x1="24331" y1="90222" x2="24331" y2="90222"/>
                        </a14:backgroundRemoval>
                      </a14:imgEffect>
                    </a14:imgLayer>
                  </a14:imgProps>
                </a:ext>
              </a:extLst>
            </a:blip>
            <a:srcRect r="71340"/>
            <a:stretch/>
          </p:blipFill>
          <p:spPr>
            <a:xfrm>
              <a:off x="486305" y="355729"/>
              <a:ext cx="1371600" cy="1371719"/>
            </a:xfrm>
            <a:prstGeom prst="rect">
              <a:avLst/>
            </a:prstGeom>
          </p:spPr>
        </p:pic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26D8326-E604-659B-033F-82C383959E0F}"/>
              </a:ext>
            </a:extLst>
          </p:cNvPr>
          <p:cNvSpPr txBox="1"/>
          <p:nvPr/>
        </p:nvSpPr>
        <p:spPr>
          <a:xfrm>
            <a:off x="1621065" y="862304"/>
            <a:ext cx="514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chuyện về tình bạn</a:t>
            </a:r>
          </a:p>
        </p:txBody>
      </p: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C31D68CD-3552-1CDA-7DB6-0407692537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3" t="43124" r="21767" b="7948"/>
          <a:stretch/>
        </p:blipFill>
        <p:spPr>
          <a:xfrm>
            <a:off x="5166519" y="3246059"/>
            <a:ext cx="10033000" cy="5263213"/>
          </a:xfrm>
          <a:prstGeom prst="rect">
            <a:avLst/>
          </a:prstGeom>
        </p:spPr>
      </p:pic>
      <p:grpSp>
        <p:nvGrpSpPr>
          <p:cNvPr id="16" name="Nhóm 15">
            <a:extLst>
              <a:ext uri="{FF2B5EF4-FFF2-40B4-BE49-F238E27FC236}">
                <a16:creationId xmlns:a16="http://schemas.microsoft.com/office/drawing/2014/main" id="{DBFEDAE9-EFA0-A102-BE03-55DA0A3DA0B6}"/>
              </a:ext>
            </a:extLst>
          </p:cNvPr>
          <p:cNvGrpSpPr/>
          <p:nvPr/>
        </p:nvGrpSpPr>
        <p:grpSpPr>
          <a:xfrm>
            <a:off x="-6981" y="6116096"/>
            <a:ext cx="5851200" cy="2672175"/>
            <a:chOff x="1118911" y="5693768"/>
            <a:chExt cx="6803553" cy="3107105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A73F9C19-8FB8-C57A-5DF9-06AF8983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11" y="5693768"/>
              <a:ext cx="3888478" cy="3107105"/>
            </a:xfrm>
            <a:prstGeom prst="rect">
              <a:avLst/>
            </a:prstGeom>
          </p:spPr>
        </p:pic>
        <p:sp>
          <p:nvSpPr>
            <p:cNvPr id="18" name="Bong bóng Ý nghĩ: Hình đám mây 17">
              <a:extLst>
                <a:ext uri="{FF2B5EF4-FFF2-40B4-BE49-F238E27FC236}">
                  <a16:creationId xmlns:a16="http://schemas.microsoft.com/office/drawing/2014/main" id="{71B5E487-ACEC-EEDA-F35B-6A62BFAAC2B9}"/>
                </a:ext>
              </a:extLst>
            </p:cNvPr>
            <p:cNvSpPr/>
            <p:nvPr/>
          </p:nvSpPr>
          <p:spPr>
            <a:xfrm>
              <a:off x="4153737" y="5905050"/>
              <a:ext cx="3768727" cy="1334980"/>
            </a:xfrm>
            <a:prstGeom prst="cloudCallout">
              <a:avLst>
                <a:gd name="adj1" fmla="val -61187"/>
                <a:gd name="adj2" fmla="val 1804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Hoạt động nhóm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CB20558-8232-6FD6-122F-9EAE0CDC3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ECE6C8C-59FA-4629-2489-E2C27A76D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88E1CB3-A4A4-6E28-FF9B-A4A0E3276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55FBEBD-DAA4-FE1E-C632-C0FBDAA4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6D00313-D085-3042-F051-8BCC1D3F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70294A9-D6A8-F4C9-087B-46E592E2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0EB8BCD-4AB8-24C9-6C75-B914F0A0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10867</TotalTime>
  <Words>43</Words>
  <Application>Microsoft Office PowerPoint</Application>
  <PresentationFormat>Custom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AvantGarde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Administrator</cp:lastModifiedBy>
  <cp:revision>1220</cp:revision>
  <dcterms:created xsi:type="dcterms:W3CDTF">2008-09-09T22:52:10Z</dcterms:created>
  <dcterms:modified xsi:type="dcterms:W3CDTF">2025-04-14T06:01:12Z</dcterms:modified>
  <cp:category>9Slide.vn</cp:category>
</cp:coreProperties>
</file>