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265" r:id="rId4"/>
    <p:sldId id="4372" r:id="rId5"/>
    <p:sldId id="43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61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9867B-C1FF-4F73-A85C-10B6D23351C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6AAC-1F5B-4533-ADEE-9B8E0163C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5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0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6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94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48D18-DB74-435E-9BE9-48B046C9B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D41E33-A853-481B-ADD0-19496460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9B632-6075-4950-8463-56002949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F0B44-24E6-4699-BCBE-F03C973D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7F1F21-A5F0-44BF-97E4-1A60CFDD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E7216-EC27-4CD8-A47A-D86AFACB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BDED46-BF34-4381-A7AF-2690F5EFE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E539C-CD83-4FA2-84C1-81A488B3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98420-5586-43F4-9630-8BB56EF1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E0DF33-55BC-4E1C-96EA-6C98495D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13AD9A-FB84-464A-9231-58D33CB06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76B04D-9437-44D7-889A-457C4D0E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CED7AE-E328-4EB8-9CA8-9CE0F44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2D27-DDE4-46B8-BF59-BEECC894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2C9E5-6EEA-4B66-9892-E02F610E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2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42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73570-7999-430A-94BB-E294042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4DC63-1732-45C1-B975-C381BE58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F71BDE-8B1F-4075-8849-C3DA97C9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0945-A837-4159-906F-AB7F1D4D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6A9E0F-3709-4449-8D91-4A87BAF3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F884B-25E7-4EBC-B51B-667F0BEF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8BA533-D410-4924-9A7C-C96AA646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5ACE5-C6CF-4DC9-9A24-84867908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7A559A-7BA4-4385-A878-02EA43B4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EB698-D0E7-422A-9DAB-CAF9A884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4F0C7-293A-44DC-B199-7D8A3150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965258-52F5-47FB-AD3E-9AE0121E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0AF49B-469F-43AD-9B0A-75EDC148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CF094E-C7E9-46BB-BD07-E23CFC07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88D23-8325-49DA-856A-6178117C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558995-58C9-473F-8CA7-8A6D20E2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0C174-B7E6-45BC-AB86-32AAE0F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0C9933-C9C7-495C-8389-4EC70593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524DE1-F191-4B87-8448-88630A47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18BF92-01C0-46BB-A20C-5E37B5263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7BC00E-8B0A-499D-8102-90053CC6C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E538F2-6527-48D3-8033-68F90201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947722-8C5D-477A-A1B6-25D24E1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78E9A0-D0A6-4E0D-A597-4BE1B302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8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A1D84-CA33-403A-BBE0-DB9B2624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B8561B-787B-4187-9ED1-B5340419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A86AA4-E380-4CE8-AD9C-0D2AD17C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F515E6-55D8-4F54-9AC5-9DD6757B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0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A424B6-93BD-496A-A716-ED2F5930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0D5FE9-1911-4C6F-B4BB-C77ADDA6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F7BE3A-FEAF-4172-AAE6-466A3D5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EBE1D-BD76-4C3D-8B8B-8AA25446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47093-C68B-4C21-9BAA-2DF62A9C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8C2253-73D6-43D4-81D0-272558FA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A96F7-AE0E-44F0-A2ED-2CA8E214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D4F00B-909B-477E-BCCC-9925C7C9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4022D4-9A53-4B7B-A6D0-CC939929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3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9D16A-0E9D-4EF0-9D67-20518417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9FD0C5-0E59-4036-B0A2-FEBF1FA68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E48CC-45AD-4971-8FCB-5F0EEAFF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61FABC-FB80-4A03-A125-E6A44F82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CD006E-E4D7-4440-8CB3-CBA45444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5D21E6-B411-417C-90FB-49910A74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1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984DB8-3071-4BFE-89F8-DD74C83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A2EFCF-381A-4467-AB09-81A97C63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FDABE-08BC-4316-914A-400D7353F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EB62-F4D3-483A-8699-C6447A81AB21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B481F0-F2F0-41EA-8D0D-33467C97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BA6D4-CE25-4BD9-B54F-1C8E6422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8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12895385" cy="67621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-1241770" y="2504661"/>
            <a:ext cx="3885580" cy="3306378"/>
            <a:chOff x="-1483102" y="834699"/>
            <a:chExt cx="4908113" cy="41687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577470" y="2713383"/>
            <a:ext cx="4235342" cy="3237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4293704" y="4393096"/>
            <a:ext cx="4487961" cy="2740618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9394E1A-1E68-4F1B-B2BA-A2EA459295FF}"/>
              </a:ext>
            </a:extLst>
          </p:cNvPr>
          <p:cNvGrpSpPr/>
          <p:nvPr/>
        </p:nvGrpSpPr>
        <p:grpSpPr>
          <a:xfrm>
            <a:off x="-1894909" y="5836498"/>
            <a:ext cx="4683737" cy="4065743"/>
            <a:chOff x="-1894909" y="5416509"/>
            <a:chExt cx="4683737" cy="4065743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D4A7F997-73D8-4E6D-8BE9-EEE5BEE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2EA755F3-A86E-4C4E-9723-ED8685D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1FBCD71D-3E11-4DA7-9A64-4D5E9302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7AE0F4-1306-A5BE-C864-764CE10104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3525" y="803007"/>
            <a:ext cx="5834378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4E941-6849-612F-7348-E29F28ADBE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5070" y="1688519"/>
            <a:ext cx="8419306" cy="1652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0F325-922A-C53A-E7D9-8C4A886992B5}"/>
              </a:ext>
            </a:extLst>
          </p:cNvPr>
          <p:cNvSpPr txBox="1"/>
          <p:nvPr/>
        </p:nvSpPr>
        <p:spPr>
          <a:xfrm>
            <a:off x="5287617" y="3389243"/>
            <a:ext cx="224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4)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984565" y="74713"/>
            <a:ext cx="10559606" cy="1325492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837" y="3107"/>
              <a:ext cx="27697" cy="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Hãy chỉ và nói với bạn về chuyển động của Trái Đất, Mặt Trăng trong sơ đồ dưới đây.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5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100" y="22564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42564" y="12627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Chiều chuyển động của Mặt Trăng quanh Trái Đất cũng ngược chiều kim đồng hồ theo chiều từ Tây sang Đông.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7FBFF-2CD3-2AC1-25C9-CE5FD7096B12}"/>
              </a:ext>
            </a:extLst>
          </p:cNvPr>
          <p:cNvGrpSpPr/>
          <p:nvPr/>
        </p:nvGrpSpPr>
        <p:grpSpPr>
          <a:xfrm>
            <a:off x="5408402" y="3938608"/>
            <a:ext cx="6468453" cy="1323415"/>
            <a:chOff x="276779" y="1435942"/>
            <a:chExt cx="7821581" cy="5722829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42CED848-82B6-7313-CCDD-5923856B8CFA}"/>
                </a:ext>
              </a:extLst>
            </p:cNvPr>
            <p:cNvGrpSpPr/>
            <p:nvPr/>
          </p:nvGrpSpPr>
          <p:grpSpPr>
            <a:xfrm>
              <a:off x="1057479" y="2158210"/>
              <a:ext cx="7040881" cy="5000561"/>
              <a:chOff x="1317" y="3053"/>
              <a:chExt cx="20859" cy="8814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C1B68375-2027-C2AD-ADD9-09DF3B60F2C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0859" cy="8814"/>
                <a:chOff x="1020" y="2328"/>
                <a:chExt cx="13770" cy="18160"/>
              </a:xfrm>
            </p:grpSpPr>
            <p:sp>
              <p:nvSpPr>
                <p:cNvPr id="31" name="圆角矩形 14">
                  <a:extLst>
                    <a:ext uri="{FF2B5EF4-FFF2-40B4-BE49-F238E27FC236}">
                      <a16:creationId xmlns:a16="http://schemas.microsoft.com/office/drawing/2014/main" id="{01C7BC69-A075-F196-91C4-2D2EBA834AA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2" name="圆角矩形 13">
                  <a:extLst>
                    <a:ext uri="{FF2B5EF4-FFF2-40B4-BE49-F238E27FC236}">
                      <a16:creationId xmlns:a16="http://schemas.microsoft.com/office/drawing/2014/main" id="{825DFE29-34A9-4A00-2C87-0C24CEE0B2A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3592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4" name="文本框 17">
                <a:extLst>
                  <a:ext uri="{FF2B5EF4-FFF2-40B4-BE49-F238E27FC236}">
                    <a16:creationId xmlns:a16="http://schemas.microsoft.com/office/drawing/2014/main" id="{8DBC6AD2-49AA-6286-1E51-6D1228BDD640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18807" cy="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Mặt Trăng là vệ </a:t>
                </a:r>
                <a:r>
                  <a:rPr lang="en-US" sz="32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inh của Trái Đất.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B53651B-25EC-698C-AF87-B86FEFFCFA1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276779" y="1435942"/>
              <a:ext cx="1564325" cy="4257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6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984565" y="74713"/>
            <a:ext cx="10559606" cy="1325492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837" y="3107"/>
              <a:ext cx="27697" cy="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Trăng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86</Words>
  <Application>Microsoft Office PowerPoint</Application>
  <PresentationFormat>Widescreen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Arial</vt:lpstr>
      <vt:lpstr>Calibri</vt:lpstr>
      <vt:lpstr>Cambria</vt:lpstr>
      <vt:lpstr>Office 主题​​</vt:lpstr>
      <vt:lpstr>1_www.33ppt.com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2023-04-03T11:28:12Z</dcterms:created>
  <dcterms:modified xsi:type="dcterms:W3CDTF">2025-04-21T08:16:17Z</dcterms:modified>
</cp:coreProperties>
</file>