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31"/>
  </p:notesMasterIdLst>
  <p:sldIdLst>
    <p:sldId id="294" r:id="rId6"/>
    <p:sldId id="305" r:id="rId7"/>
    <p:sldId id="306" r:id="rId8"/>
    <p:sldId id="307" r:id="rId9"/>
    <p:sldId id="257" r:id="rId10"/>
    <p:sldId id="258" r:id="rId11"/>
    <p:sldId id="259" r:id="rId12"/>
    <p:sldId id="310" r:id="rId13"/>
    <p:sldId id="314" r:id="rId14"/>
    <p:sldId id="295" r:id="rId15"/>
    <p:sldId id="308" r:id="rId16"/>
    <p:sldId id="261" r:id="rId17"/>
    <p:sldId id="262" r:id="rId18"/>
    <p:sldId id="297" r:id="rId19"/>
    <p:sldId id="298" r:id="rId20"/>
    <p:sldId id="300" r:id="rId21"/>
    <p:sldId id="299" r:id="rId22"/>
    <p:sldId id="301" r:id="rId23"/>
    <p:sldId id="315" r:id="rId24"/>
    <p:sldId id="303" r:id="rId25"/>
    <p:sldId id="311" r:id="rId26"/>
    <p:sldId id="316" r:id="rId27"/>
    <p:sldId id="312" r:id="rId28"/>
    <p:sldId id="269" r:id="rId29"/>
    <p:sldId id="265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9DEAAB-BDBB-47DA-BD26-FB27EEB7701C}">
          <p14:sldIdLst>
            <p14:sldId id="294"/>
            <p14:sldId id="305"/>
            <p14:sldId id="306"/>
            <p14:sldId id="307"/>
            <p14:sldId id="257"/>
            <p14:sldId id="258"/>
            <p14:sldId id="259"/>
            <p14:sldId id="310"/>
            <p14:sldId id="314"/>
            <p14:sldId id="295"/>
            <p14:sldId id="308"/>
            <p14:sldId id="261"/>
            <p14:sldId id="262"/>
            <p14:sldId id="297"/>
            <p14:sldId id="298"/>
            <p14:sldId id="300"/>
            <p14:sldId id="299"/>
            <p14:sldId id="301"/>
            <p14:sldId id="315"/>
            <p14:sldId id="303"/>
            <p14:sldId id="311"/>
            <p14:sldId id="316"/>
            <p14:sldId id="312"/>
            <p14:sldId id="269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B2DCF6"/>
    <a:srgbClr val="FFECCC"/>
    <a:srgbClr val="D0E39B"/>
    <a:srgbClr val="C4CEE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3F34C-FDA1-4AA7-AF87-4C60A48CD5B0}" v="2" dt="2023-10-18T12:26:45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2E73F34C-FDA1-4AA7-AF87-4C60A48CD5B0}"/>
    <pc:docChg chg="addSld delSld modSld sldOrd delMainMaster modSection">
      <pc:chgData name="Phuong Luong Y" userId="dda31959b45852e4" providerId="LiveId" clId="{2E73F34C-FDA1-4AA7-AF87-4C60A48CD5B0}" dt="2023-10-18T12:27:04.653" v="11"/>
      <pc:docMkLst>
        <pc:docMk/>
      </pc:docMkLst>
      <pc:sldChg chg="del">
        <pc:chgData name="Phuong Luong Y" userId="dda31959b45852e4" providerId="LiveId" clId="{2E73F34C-FDA1-4AA7-AF87-4C60A48CD5B0}" dt="2023-10-18T12:26:52.079" v="6" actId="47"/>
        <pc:sldMkLst>
          <pc:docMk/>
          <pc:sldMk cId="2335879118" sldId="267"/>
        </pc:sldMkLst>
      </pc:sldChg>
      <pc:sldChg chg="del">
        <pc:chgData name="Phuong Luong Y" userId="dda31959b45852e4" providerId="LiveId" clId="{2E73F34C-FDA1-4AA7-AF87-4C60A48CD5B0}" dt="2023-10-18T12:26:20.994" v="3" actId="47"/>
        <pc:sldMkLst>
          <pc:docMk/>
          <pc:sldMk cId="2790315925" sldId="268"/>
        </pc:sldMkLst>
      </pc:sldChg>
      <pc:sldChg chg="ord">
        <pc:chgData name="Phuong Luong Y" userId="dda31959b45852e4" providerId="LiveId" clId="{2E73F34C-FDA1-4AA7-AF87-4C60A48CD5B0}" dt="2023-10-18T12:26:57.125" v="9"/>
        <pc:sldMkLst>
          <pc:docMk/>
          <pc:sldMk cId="702637485" sldId="269"/>
        </pc:sldMkLst>
      </pc:sldChg>
      <pc:sldChg chg="del">
        <pc:chgData name="Phuong Luong Y" userId="dda31959b45852e4" providerId="LiveId" clId="{2E73F34C-FDA1-4AA7-AF87-4C60A48CD5B0}" dt="2023-10-18T12:26:53.312" v="7" actId="47"/>
        <pc:sldMkLst>
          <pc:docMk/>
          <pc:sldMk cId="370253543" sldId="302"/>
        </pc:sldMkLst>
      </pc:sldChg>
      <pc:sldChg chg="del">
        <pc:chgData name="Phuong Luong Y" userId="dda31959b45852e4" providerId="LiveId" clId="{2E73F34C-FDA1-4AA7-AF87-4C60A48CD5B0}" dt="2023-10-18T12:26:19.389" v="2" actId="47"/>
        <pc:sldMkLst>
          <pc:docMk/>
          <pc:sldMk cId="4054531105" sldId="304"/>
        </pc:sldMkLst>
      </pc:sldChg>
      <pc:sldChg chg="add setBg">
        <pc:chgData name="Phuong Luong Y" userId="dda31959b45852e4" providerId="LiveId" clId="{2E73F34C-FDA1-4AA7-AF87-4C60A48CD5B0}" dt="2023-10-18T12:26:45.986" v="5"/>
        <pc:sldMkLst>
          <pc:docMk/>
          <pc:sldMk cId="642245490" sldId="308"/>
        </pc:sldMkLst>
      </pc:sldChg>
      <pc:sldChg chg="del">
        <pc:chgData name="Phuong Luong Y" userId="dda31959b45852e4" providerId="LiveId" clId="{2E73F34C-FDA1-4AA7-AF87-4C60A48CD5B0}" dt="2023-10-18T12:26:39.073" v="4" actId="2696"/>
        <pc:sldMkLst>
          <pc:docMk/>
          <pc:sldMk cId="1723069980" sldId="308"/>
        </pc:sldMkLst>
      </pc:sldChg>
      <pc:sldChg chg="ord">
        <pc:chgData name="Phuong Luong Y" userId="dda31959b45852e4" providerId="LiveId" clId="{2E73F34C-FDA1-4AA7-AF87-4C60A48CD5B0}" dt="2023-10-18T12:27:04.653" v="11"/>
        <pc:sldMkLst>
          <pc:docMk/>
          <pc:sldMk cId="3012930038" sldId="311"/>
        </pc:sldMkLst>
      </pc:sldChg>
      <pc:sldChg chg="modSp del mod">
        <pc:chgData name="Phuong Luong Y" userId="dda31959b45852e4" providerId="LiveId" clId="{2E73F34C-FDA1-4AA7-AF87-4C60A48CD5B0}" dt="2023-10-18T12:26:07.597" v="1" actId="47"/>
        <pc:sldMkLst>
          <pc:docMk/>
          <pc:sldMk cId="1016215899" sldId="313"/>
        </pc:sldMkLst>
        <pc:spChg chg="mod">
          <ac:chgData name="Phuong Luong Y" userId="dda31959b45852e4" providerId="LiveId" clId="{2E73F34C-FDA1-4AA7-AF87-4C60A48CD5B0}" dt="2023-10-18T12:26:05.343" v="0" actId="1076"/>
          <ac:spMkLst>
            <pc:docMk/>
            <pc:sldMk cId="1016215899" sldId="313"/>
            <ac:spMk id="2" creationId="{00000000-0000-0000-0000-000000000000}"/>
          </ac:spMkLst>
        </pc:spChg>
      </pc:sldChg>
      <pc:sldMasterChg chg="del delSldLayout">
        <pc:chgData name="Phuong Luong Y" userId="dda31959b45852e4" providerId="LiveId" clId="{2E73F34C-FDA1-4AA7-AF87-4C60A48CD5B0}" dt="2023-10-18T12:26:53.312" v="7" actId="47"/>
        <pc:sldMasterMkLst>
          <pc:docMk/>
          <pc:sldMasterMk cId="1810107370" sldId="2147483672"/>
        </pc:sldMasterMkLst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567279445" sldId="2147483673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3315456024" sldId="2147483674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80206812" sldId="2147483675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365013573" sldId="2147483676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373751309" sldId="2147483677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3252081409" sldId="2147483678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1582528868" sldId="2147483679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2507987691" sldId="2147483680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1143316696" sldId="2147483681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89805606" sldId="2147483682"/>
          </pc:sldLayoutMkLst>
        </pc:sldLayoutChg>
        <pc:sldLayoutChg chg="del">
          <pc:chgData name="Phuong Luong Y" userId="dda31959b45852e4" providerId="LiveId" clId="{2E73F34C-FDA1-4AA7-AF87-4C60A48CD5B0}" dt="2023-10-18T12:26:53.312" v="7" actId="47"/>
          <pc:sldLayoutMkLst>
            <pc:docMk/>
            <pc:sldMasterMk cId="1810107370" sldId="2147483672"/>
            <pc:sldLayoutMk cId="1793751447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4A841-4AB0-4FD3-8512-11F661971269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D2BA9-31E1-4413-BC2A-ECE415571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8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5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2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7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4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02" algn="l" defTabSz="9141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166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9384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6315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87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0887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6865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0771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2635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15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16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9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22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61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97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9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38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7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80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3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44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3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858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647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00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72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50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1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53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41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72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45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82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36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52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3600">
                <a:solidFill>
                  <a:srgbClr val="888888"/>
                </a:solidFill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3000">
                <a:solidFill>
                  <a:srgbClr val="888888"/>
                </a:solidFill>
              </a:defRPr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700">
                <a:solidFill>
                  <a:srgbClr val="888888"/>
                </a:solidFill>
              </a:defRPr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093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80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600" b="1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06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6477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800"/>
            </a:lvl1pPr>
            <a:lvl2pPr marL="1371600" lvl="1" indent="-609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4200"/>
            </a:lvl2pPr>
            <a:lvl3pPr marL="2057400" lvl="2" indent="-5715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600"/>
            </a:lvl3pPr>
            <a:lvl4pPr marL="2743200" lvl="3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4pPr>
            <a:lvl5pPr marL="3429000" lvl="4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5pPr>
            <a:lvl6pPr marL="4114800" lvl="5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6pPr>
            <a:lvl7pPr marL="4800600" lvl="6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7pPr>
            <a:lvl8pPr marL="5486400" lvl="7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8pPr>
            <a:lvl9pPr marL="6172200" lvl="8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3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32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800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5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03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5880497" y="-1884759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21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10700147" y="2934891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699147" y="-894159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1435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371600" lvl="1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57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9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7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79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44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4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5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91" indent="0">
              <a:buNone/>
              <a:defRPr sz="1700" b="1"/>
            </a:lvl4pPr>
            <a:lvl5pPr marL="1828251" indent="0">
              <a:buNone/>
              <a:defRPr sz="1700" b="1"/>
            </a:lvl5pPr>
            <a:lvl6pPr marL="2285316" indent="0">
              <a:buNone/>
              <a:defRPr sz="1700" b="1"/>
            </a:lvl6pPr>
            <a:lvl7pPr marL="2742377" indent="0">
              <a:buNone/>
              <a:defRPr sz="1700" b="1"/>
            </a:lvl7pPr>
            <a:lvl8pPr marL="3199442" indent="0">
              <a:buNone/>
              <a:defRPr sz="1700" b="1"/>
            </a:lvl8pPr>
            <a:lvl9pPr marL="365650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212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94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96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48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715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2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65" indent="0">
              <a:buNone/>
              <a:defRPr sz="2900"/>
            </a:lvl2pPr>
            <a:lvl3pPr marL="914126" indent="0">
              <a:buNone/>
              <a:defRPr sz="2400"/>
            </a:lvl3pPr>
            <a:lvl4pPr marL="1371191" indent="0">
              <a:buNone/>
              <a:defRPr sz="2000"/>
            </a:lvl4pPr>
            <a:lvl5pPr marL="1828251" indent="0">
              <a:buNone/>
              <a:defRPr sz="2000"/>
            </a:lvl5pPr>
            <a:lvl6pPr marL="2285316" indent="0">
              <a:buNone/>
              <a:defRPr sz="2000"/>
            </a:lvl6pPr>
            <a:lvl7pPr marL="2742377" indent="0">
              <a:buNone/>
              <a:defRPr sz="2000"/>
            </a:lvl7pPr>
            <a:lvl8pPr marL="3199442" indent="0">
              <a:buNone/>
              <a:defRPr sz="2000"/>
            </a:lvl8pPr>
            <a:lvl9pPr marL="365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5" indent="0">
              <a:buNone/>
              <a:defRPr sz="1200"/>
            </a:lvl2pPr>
            <a:lvl3pPr marL="914126" indent="0">
              <a:buNone/>
              <a:defRPr sz="1100"/>
            </a:lvl3pPr>
            <a:lvl4pPr marL="1371191" indent="0">
              <a:buNone/>
              <a:defRPr sz="900"/>
            </a:lvl4pPr>
            <a:lvl5pPr marL="1828251" indent="0">
              <a:buNone/>
              <a:defRPr sz="900"/>
            </a:lvl5pPr>
            <a:lvl6pPr marL="2285316" indent="0">
              <a:buNone/>
              <a:defRPr sz="900"/>
            </a:lvl6pPr>
            <a:lvl7pPr marL="2742377" indent="0">
              <a:buNone/>
              <a:defRPr sz="900"/>
            </a:lvl7pPr>
            <a:lvl8pPr marL="3199442" indent="0">
              <a:buNone/>
              <a:defRPr sz="900"/>
            </a:lvl8pPr>
            <a:lvl9pPr marL="365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5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6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8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5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8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2" indent="-228533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4" indent="-228533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3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3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2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59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02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64.png"/><Relationship Id="rId4" Type="http://schemas.openxmlformats.org/officeDocument/2006/relationships/hyperlink" Target="https://hoc10.vn/doc-sach/cong-nghe-3/1/130/14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5.xml"/><Relationship Id="rId5" Type="http://schemas.openxmlformats.org/officeDocument/2006/relationships/image" Target="../media/image69.gif"/><Relationship Id="rId4" Type="http://schemas.openxmlformats.org/officeDocument/2006/relationships/image" Target="../media/image6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gif"/><Relationship Id="rId11" Type="http://schemas.openxmlformats.org/officeDocument/2006/relationships/image" Target="../media/image75.gif"/><Relationship Id="rId5" Type="http://schemas.openxmlformats.org/officeDocument/2006/relationships/image" Target="../media/image72.jpg"/><Relationship Id="rId10" Type="http://schemas.openxmlformats.org/officeDocument/2006/relationships/image" Target="../media/image74.jpeg"/><Relationship Id="rId4" Type="http://schemas.openxmlformats.org/officeDocument/2006/relationships/audio" Target="../media/audio3.wav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gif"/><Relationship Id="rId11" Type="http://schemas.openxmlformats.org/officeDocument/2006/relationships/image" Target="../media/image75.gif"/><Relationship Id="rId5" Type="http://schemas.openxmlformats.org/officeDocument/2006/relationships/image" Target="../media/image72.jpg"/><Relationship Id="rId10" Type="http://schemas.openxmlformats.org/officeDocument/2006/relationships/image" Target="../media/image74.jpeg"/><Relationship Id="rId4" Type="http://schemas.openxmlformats.org/officeDocument/2006/relationships/audio" Target="../media/audio3.wav"/><Relationship Id="rId9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gif"/><Relationship Id="rId11" Type="http://schemas.openxmlformats.org/officeDocument/2006/relationships/image" Target="../media/image75.gif"/><Relationship Id="rId5" Type="http://schemas.openxmlformats.org/officeDocument/2006/relationships/image" Target="../media/image72.jpg"/><Relationship Id="rId10" Type="http://schemas.openxmlformats.org/officeDocument/2006/relationships/image" Target="../media/image74.jpeg"/><Relationship Id="rId4" Type="http://schemas.openxmlformats.org/officeDocument/2006/relationships/audio" Target="../media/audio3.wav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gif"/><Relationship Id="rId11" Type="http://schemas.openxmlformats.org/officeDocument/2006/relationships/image" Target="../media/image75.gif"/><Relationship Id="rId5" Type="http://schemas.openxmlformats.org/officeDocument/2006/relationships/image" Target="../media/image72.jpg"/><Relationship Id="rId10" Type="http://schemas.openxmlformats.org/officeDocument/2006/relationships/image" Target="../media/image74.jpeg"/><Relationship Id="rId4" Type="http://schemas.openxmlformats.org/officeDocument/2006/relationships/audio" Target="../media/audio3.wav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gif"/><Relationship Id="rId11" Type="http://schemas.openxmlformats.org/officeDocument/2006/relationships/image" Target="../media/image75.gif"/><Relationship Id="rId5" Type="http://schemas.openxmlformats.org/officeDocument/2006/relationships/image" Target="../media/image72.jpg"/><Relationship Id="rId10" Type="http://schemas.openxmlformats.org/officeDocument/2006/relationships/image" Target="../media/image74.jpeg"/><Relationship Id="rId4" Type="http://schemas.openxmlformats.org/officeDocument/2006/relationships/audio" Target="../media/audio3.wav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gif"/><Relationship Id="rId11" Type="http://schemas.openxmlformats.org/officeDocument/2006/relationships/image" Target="../media/image75.gif"/><Relationship Id="rId5" Type="http://schemas.openxmlformats.org/officeDocument/2006/relationships/image" Target="../media/image72.jpg"/><Relationship Id="rId10" Type="http://schemas.openxmlformats.org/officeDocument/2006/relationships/image" Target="../media/image74.jpeg"/><Relationship Id="rId4" Type="http://schemas.openxmlformats.org/officeDocument/2006/relationships/audio" Target="../media/audio3.wav"/><Relationship Id="rId9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4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svg"/><Relationship Id="rId7" Type="http://schemas.openxmlformats.org/officeDocument/2006/relationships/image" Target="../media/image3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1.png"/><Relationship Id="rId10" Type="http://schemas.openxmlformats.org/officeDocument/2006/relationships/image" Target="../media/image6.png"/><Relationship Id="rId19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emf"/><Relationship Id="rId10" Type="http://schemas.openxmlformats.org/officeDocument/2006/relationships/image" Target="../media/image17.pn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6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089026"/>
            <a:ext cx="123444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lIns="91413" tIns="45707" rIns="91413" bIns="45707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70675" y="2089156"/>
            <a:ext cx="5829300" cy="8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0100" y="5400682"/>
            <a:ext cx="1143000" cy="427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16150" y="7559676"/>
            <a:ext cx="1143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76" y="5372105"/>
            <a:ext cx="67437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3144844" y="4861885"/>
            <a:ext cx="11572877" cy="4386263"/>
          </a:xfrm>
          <a:prstGeom prst="rect">
            <a:avLst/>
          </a:prstGeom>
          <a:noFill/>
        </p:spPr>
        <p:txBody>
          <a:bodyPr spcFirstLastPara="1" wrap="none" lIns="91413" tIns="45707" rIns="91413" bIns="45707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1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81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6" y="787401"/>
            <a:ext cx="1965324" cy="201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221876" y="7428712"/>
            <a:ext cx="11844269" cy="1661993"/>
          </a:xfrm>
          <a:prstGeom prst="rect">
            <a:avLst/>
          </a:prstGeom>
          <a:noFill/>
        </p:spPr>
        <p:txBody>
          <a:bodyPr wrap="none" lIns="137120" tIns="68561" rIns="137120" bIns="68561">
            <a:spAutoFit/>
          </a:bodyPr>
          <a:lstStyle/>
          <a:p>
            <a:pPr algn="ctr">
              <a:defRPr/>
            </a:pPr>
            <a:r>
              <a:rPr lang="en-US" sz="99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99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FE13A-E485-3F8A-0394-28F8262A0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60" y="5337461"/>
            <a:ext cx="4189416" cy="3170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F107ED-674A-0275-480E-D1CE862ED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102" y="2307787"/>
            <a:ext cx="4189416" cy="3112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E34A1-78C1-18F5-7DD2-FEB464DFD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8491" y="4747862"/>
            <a:ext cx="4314645" cy="32731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BC94CA-4DDB-C361-BEB8-DFF61254B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13137" y="944464"/>
            <a:ext cx="4061060" cy="31138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DC941-3A9C-63F5-1B41-03FCB5E9B7C0}"/>
              </a:ext>
            </a:extLst>
          </p:cNvPr>
          <p:cNvSpPr txBox="1"/>
          <p:nvPr/>
        </p:nvSpPr>
        <p:spPr>
          <a:xfrm>
            <a:off x="546930" y="8508350"/>
            <a:ext cx="3954753" cy="14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vị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trí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chắc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chắn</a:t>
            </a:r>
            <a:endParaRPr lang="en-US" sz="3150" b="1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00BCD-0A88-F2E5-867F-CEA2D5BA6B5A}"/>
              </a:ext>
            </a:extLst>
          </p:cNvPr>
          <p:cNvSpPr txBox="1"/>
          <p:nvPr/>
        </p:nvSpPr>
        <p:spPr>
          <a:xfrm>
            <a:off x="5117980" y="5224355"/>
            <a:ext cx="4620929" cy="14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có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ánh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sáng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yếu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4682E4-95BC-B36B-BB21-3246A9875231}"/>
              </a:ext>
            </a:extLst>
          </p:cNvPr>
          <p:cNvSpPr txBox="1"/>
          <p:nvPr/>
        </p:nvSpPr>
        <p:spPr>
          <a:xfrm>
            <a:off x="10318898" y="11415755"/>
            <a:ext cx="4407578" cy="153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300" b="1" i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Cần đặt đèn học ở vị trí chắc chắn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305F16-EABF-4EE9-DEB5-21605D115AB6}"/>
              </a:ext>
            </a:extLst>
          </p:cNvPr>
          <p:cNvSpPr txBox="1"/>
          <p:nvPr/>
        </p:nvSpPr>
        <p:spPr>
          <a:xfrm>
            <a:off x="9627934" y="7852587"/>
            <a:ext cx="4855760" cy="7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Điều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chỉnh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hướng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endParaRPr lang="en-US" sz="3150" b="1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18D578-1585-963B-7B85-DC7A3BE3A119}"/>
              </a:ext>
            </a:extLst>
          </p:cNvPr>
          <p:cNvSpPr txBox="1"/>
          <p:nvPr/>
        </p:nvSpPr>
        <p:spPr>
          <a:xfrm>
            <a:off x="14213137" y="3960956"/>
            <a:ext cx="3901478" cy="14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sờ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bóng</a:t>
            </a:r>
            <a:r>
              <a:rPr lang="en-US" sz="315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15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endParaRPr lang="en-US" sz="3150" b="1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55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4"/>
            <a:ext cx="1514106" cy="278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B98A6A-83A5-BEDC-53AB-DA9C09590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t="13160" r="92583" b="54586"/>
          <a:stretch/>
        </p:blipFill>
        <p:spPr>
          <a:xfrm>
            <a:off x="15849600" y="786068"/>
            <a:ext cx="1371600" cy="15016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029200" y="2019300"/>
            <a:ext cx="4244728" cy="3804660"/>
            <a:chOff x="8906865" y="2011577"/>
            <a:chExt cx="2084264" cy="20868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54357" t="3118" r="1166" b="24648"/>
            <a:stretch/>
          </p:blipFill>
          <p:spPr>
            <a:xfrm>
              <a:off x="8906865" y="2011577"/>
              <a:ext cx="2084264" cy="1728414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9072697" y="3657825"/>
              <a:ext cx="1752599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1. Bật đèn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96400" y="3086100"/>
            <a:ext cx="4800600" cy="4206538"/>
            <a:chOff x="5924126" y="2043881"/>
            <a:chExt cx="2452530" cy="2405767"/>
          </a:xfrm>
        </p:grpSpPr>
        <p:sp>
          <p:nvSpPr>
            <p:cNvPr id="15" name="Rounded Rectangle 14"/>
            <p:cNvSpPr/>
            <p:nvPr/>
          </p:nvSpPr>
          <p:spPr>
            <a:xfrm>
              <a:off x="5924126" y="3719053"/>
              <a:ext cx="2452530" cy="730595"/>
            </a:xfrm>
            <a:prstGeom prst="round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2. Điều chỉnh độ sáng </a:t>
              </a:r>
            </a:p>
            <a:p>
              <a:pPr algn="just"/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và hướng chiếu sáng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2285" t="3118" r="53237" b="24648"/>
            <a:stretch/>
          </p:blipFill>
          <p:spPr>
            <a:xfrm>
              <a:off x="5929470" y="2043881"/>
              <a:ext cx="2084264" cy="172841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3388216" y="5524500"/>
            <a:ext cx="4366384" cy="4088783"/>
            <a:chOff x="3169855" y="1921130"/>
            <a:chExt cx="2185936" cy="2296249"/>
          </a:xfrm>
        </p:grpSpPr>
        <p:sp>
          <p:nvSpPr>
            <p:cNvPr id="20" name="Rounded Rectangle 19"/>
            <p:cNvSpPr/>
            <p:nvPr/>
          </p:nvSpPr>
          <p:spPr>
            <a:xfrm>
              <a:off x="3241836" y="3776754"/>
              <a:ext cx="2113955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3. Tắt đèn khi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không sử dụng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53857" r="734" b="13393"/>
            <a:stretch/>
          </p:blipFill>
          <p:spPr>
            <a:xfrm>
              <a:off x="3169855" y="1921130"/>
              <a:ext cx="2139876" cy="178053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57200" y="647700"/>
            <a:ext cx="4528521" cy="3697638"/>
            <a:chOff x="190319" y="1913510"/>
            <a:chExt cx="2240709" cy="2258956"/>
          </a:xfrm>
        </p:grpSpPr>
        <p:sp>
          <p:nvSpPr>
            <p:cNvPr id="23" name="Rounded Rectangle 22"/>
            <p:cNvSpPr/>
            <p:nvPr/>
          </p:nvSpPr>
          <p:spPr>
            <a:xfrm>
              <a:off x="190319" y="3731841"/>
              <a:ext cx="1946967" cy="44062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4. Đặt đèn 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đúng vị trí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/>
            <a:srcRect l="1056" t="2248" r="53535" b="13031"/>
            <a:stretch/>
          </p:blipFill>
          <p:spPr>
            <a:xfrm>
              <a:off x="390997" y="1913510"/>
              <a:ext cx="2040031" cy="1779251"/>
            </a:xfrm>
            <a:prstGeom prst="rect">
              <a:avLst/>
            </a:prstGeom>
          </p:spPr>
        </p:pic>
      </p:grpSp>
      <p:sp>
        <p:nvSpPr>
          <p:cNvPr id="6" name="Right Arrow 5"/>
          <p:cNvSpPr/>
          <p:nvPr/>
        </p:nvSpPr>
        <p:spPr>
          <a:xfrm>
            <a:off x="4267200" y="40767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8425480" y="52197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12496800" y="7200900"/>
            <a:ext cx="718521" cy="42345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98D6DAF-474F-15FF-B5E9-402D2CD3AEC2}"/>
              </a:ext>
            </a:extLst>
          </p:cNvPr>
          <p:cNvGrpSpPr/>
          <p:nvPr/>
        </p:nvGrpSpPr>
        <p:grpSpPr>
          <a:xfrm>
            <a:off x="7327955" y="4549235"/>
            <a:ext cx="4104815" cy="233840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ED06872B-4209-A153-047A-55E3F3E30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63E65E-436D-D0FE-093A-E1CD241ED29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buClr>
                  <a:srgbClr val="000000"/>
                </a:buClr>
              </a:pPr>
              <a:r>
                <a:rPr lang="en-US" sz="2700" b="1" kern="0">
                  <a:solidFill>
                    <a:srgbClr val="ED7D31"/>
                  </a:solidFill>
                  <a:latin typeface="UTM Avo" panose="02040603050506020204" pitchFamily="18" charset="0"/>
                  <a:cs typeface="Arial"/>
                  <a:sym typeface="Arial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DAF5CD2-39C4-EE5A-BAE2-510895A1A15A}"/>
              </a:ext>
            </a:extLst>
          </p:cNvPr>
          <p:cNvSpPr txBox="1"/>
          <p:nvPr/>
        </p:nvSpPr>
        <p:spPr>
          <a:xfrm>
            <a:off x="1435618" y="2433398"/>
            <a:ext cx="16022822" cy="16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Vận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an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toàn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ra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là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nên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đâu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việc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50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nên</a:t>
            </a:r>
            <a:r>
              <a:rPr lang="en-US" sz="3450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FF16C-4FF1-41EC-4386-79584B525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66" y="7255893"/>
            <a:ext cx="2807823" cy="2807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2AF25-6D2E-63C0-3BA4-174D0566B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57" y="4625618"/>
            <a:ext cx="12498306" cy="4464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6965" y="914401"/>
            <a:ext cx="82020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99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Ong nhỏ và mật hoa</a:t>
            </a:r>
            <a:endParaRPr lang="en-US" sz="9900" b="1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2" y="800100"/>
            <a:ext cx="7115175" cy="7115175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</p:cNvPr>
          <p:cNvSpPr/>
          <p:nvPr/>
        </p:nvSpPr>
        <p:spPr>
          <a:xfrm>
            <a:off x="14758988" y="8258175"/>
            <a:ext cx="2286000" cy="17964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14894069" y="8879384"/>
            <a:ext cx="20158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30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BẮT ĐẦU</a:t>
            </a:r>
            <a:endParaRPr lang="en-US" sz="3000" b="1" dirty="0">
              <a:solidFill>
                <a:prstClr val="white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0" y="0"/>
            <a:ext cx="914400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B7FD0-7072-4414-A1E1-6E34837369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6213619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7071029" y="6512754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503193" y="618962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464735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7071029" y="5012171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84E46-7943-A120-9446-B569B9FF3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2153" y="1129609"/>
            <a:ext cx="7143750" cy="11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6213619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7071029" y="6512754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503193" y="618962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464735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7071029" y="5012171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65E20-4898-9296-93C6-AB380BFA7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2077" y="1376395"/>
            <a:ext cx="7145924" cy="130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4" y="4791758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6927489" y="5238215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359653" y="491508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38" y="658743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6927489" y="6952253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0B565-A98C-6391-D6D8-D8BF04116A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89341" y="1290824"/>
            <a:ext cx="6786563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4" y="4791758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6927489" y="5238215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359653" y="491508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38" y="658743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6927489" y="6952253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59327-CA3B-D9AC-F8C3-B06D1CCB5E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1631" y="1168051"/>
            <a:ext cx="7566369" cy="14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94" y="4791758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6927489" y="5238215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359653" y="491508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38" y="6587434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6927489" y="6952253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CFD1E-418B-20E7-E6F8-82E8B9FF84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3568" y="1451199"/>
            <a:ext cx="7554432" cy="100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796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7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80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7" y="4750093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5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8" y="7244026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7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70" y="7244026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8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61" y="8694344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84848" y="9657492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3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6" y="8656132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3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177860" cy="415484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defTabSz="1371464"/>
            <a:r>
              <a:rPr lang="en-US" b="1" dirty="0" err="1">
                <a:solidFill>
                  <a:prstClr val="black"/>
                </a:solidFill>
              </a:rPr>
              <a:t>Nhạc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nền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9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335587"/>
            <a:ext cx="1714500" cy="1714500"/>
          </a:xfrm>
          <a:prstGeom prst="rect">
            <a:avLst/>
          </a:prstGeom>
        </p:spPr>
      </p:pic>
      <p:sp>
        <p:nvSpPr>
          <p:cNvPr id="22" name="cauhoi"/>
          <p:cNvSpPr/>
          <p:nvPr/>
        </p:nvSpPr>
        <p:spPr>
          <a:xfrm>
            <a:off x="652505" y="438971"/>
            <a:ext cx="10049165" cy="325811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1788899" y="1101408"/>
            <a:ext cx="83778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Khi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sử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dụng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việc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sau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đây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là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hay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523043"/>
            <a:ext cx="1706703" cy="1706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8E9635-A8AC-4538-91B8-14D1EA3D11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6964" cy="800100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A26CC379-35B4-43A2-9C82-4CD30F251F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973" y="7389917"/>
            <a:ext cx="1885238" cy="2381174"/>
          </a:xfrm>
          <a:prstGeom prst="rect">
            <a:avLst/>
          </a:prstGeom>
        </p:spPr>
      </p:pic>
      <p:pic>
        <p:nvPicPr>
          <p:cNvPr id="6" name="hoaa">
            <a:extLst>
              <a:ext uri="{FF2B5EF4-FFF2-40B4-BE49-F238E27FC236}">
                <a16:creationId xmlns:a16="http://schemas.microsoft.com/office/drawing/2014/main" id="{3FDEA4A8-21BA-0C1B-62A4-B6CF19BA1C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6213619"/>
            <a:ext cx="1226918" cy="1323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dapand">
            <a:extLst>
              <a:ext uri="{FF2B5EF4-FFF2-40B4-BE49-F238E27FC236}">
                <a16:creationId xmlns:a16="http://schemas.microsoft.com/office/drawing/2014/main" id="{7D42D64B-1A86-0004-0EC3-4988B19E12B7}"/>
              </a:ext>
            </a:extLst>
          </p:cNvPr>
          <p:cNvSpPr txBox="1"/>
          <p:nvPr/>
        </p:nvSpPr>
        <p:spPr>
          <a:xfrm>
            <a:off x="7071029" y="6512754"/>
            <a:ext cx="5213463" cy="83099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Không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endParaRPr lang="en-US" sz="48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2" name="nhand">
            <a:extLst>
              <a:ext uri="{FF2B5EF4-FFF2-40B4-BE49-F238E27FC236}">
                <a16:creationId xmlns:a16="http://schemas.microsoft.com/office/drawing/2014/main" id="{EB48A7B3-B614-5264-D0B0-F14E8E0C00C8}"/>
              </a:ext>
            </a:extLst>
          </p:cNvPr>
          <p:cNvSpPr/>
          <p:nvPr/>
        </p:nvSpPr>
        <p:spPr>
          <a:xfrm>
            <a:off x="5503193" y="6189629"/>
            <a:ext cx="1371600" cy="1371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480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0" name="hoad">
            <a:extLst>
              <a:ext uri="{FF2B5EF4-FFF2-40B4-BE49-F238E27FC236}">
                <a16:creationId xmlns:a16="http://schemas.microsoft.com/office/drawing/2014/main" id="{17A13407-4076-99B6-975C-87198DB17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77" y="4647352"/>
            <a:ext cx="1226918" cy="13236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1" name="danana">
            <a:extLst>
              <a:ext uri="{FF2B5EF4-FFF2-40B4-BE49-F238E27FC236}">
                <a16:creationId xmlns:a16="http://schemas.microsoft.com/office/drawing/2014/main" id="{D802713C-E5FB-66AC-507C-7501973DC762}"/>
              </a:ext>
            </a:extLst>
          </p:cNvPr>
          <p:cNvSpPr txBox="1"/>
          <p:nvPr/>
        </p:nvSpPr>
        <p:spPr>
          <a:xfrm>
            <a:off x="7071029" y="5012171"/>
            <a:ext cx="5213463" cy="8309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Nên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190A1-06DA-92A8-7F60-F783031F6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0904" y="1240957"/>
            <a:ext cx="7347096" cy="13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74 0.25619 C 0.09583 0.24301 0.10833 0.23283 0.1191 0.22405 C 0.1217 0.21596 0.13403 0.19792 0.14149 0.19168 C 0.15035 0.1637 0.20399 0.15445 0.23438 0.15122 C 0.24948 0.15191 0.26528 0.14937 0.27969 0.15307 C 0.28542 0.15445 0.28628 0.16139 0.28976 0.16555 C 0.2941 0.17087 0.2974 0.18266 0.29983 0.1896 C 0.30156 0.19492 0.30503 0.20578 0.30503 0.20601 C 0.30417 0.22197 0.30382 0.23815 0.30243 0.25434 C 0.30174 0.25989 0.29774 0.26174 0.29497 0.26636 C 0.27882 0.29226 0.24965 0.30197 0.21458 0.30682 C 0.19392 0.30497 0.19479 0.30798 0.18177 0.29873 C 0.17569 0.29434 0.16424 0.28463 0.16424 0.28486 C 0.16042 0.27538 0.15677 0.25619 0.15677 0.25642 C 0.15955 0.21642 0.15156 0.22752 0.1691 0.20786 C 0.18056 0.19492 0.16719 0.20347 0.18177 0.19584 C 0.19306 0.18243 0.20712 0.16994 0.22431 0.16139 C 0.2276 0.15977 0.23108 0.15815 0.23438 0.15723 C 0.24115 0.15538 0.25451 0.15307 0.25451 0.1533 C 0.26215 0.15376 0.26979 0.15353 0.27726 0.15515 C 0.27969 0.15561 0.28056 0.15815 0.28229 0.15954 C 0.29375 0.1674 0.30069 0.1748 0.30729 0.18567 C 0.31215 0.21226 0.32691 0.26705 0.30503 0.28463 C 0.28628 0.29966 0.25747 0.30937 0.23212 0.31283 C 0.21458 0.31098 0.21059 0.31168 0.19931 0.30266 C 0.19184 0.28994 0.18924 0.27792 0.18698 0.26428 C 0.18837 0.23052 0.1809 0.2111 0.20451 0.18775 C 0.21146 0.18104 0.21337 0.17642 0.22431 0.17364 C 0.23212 0.16948 0.23854 0.16763 0.24705 0.16555 C 0.27309 0.1674 0.26389 0.1674 0.27465 0.1674 L 0.25208 0.18174 L 0.27222 0.16139 " pathEditMode="relative" rAng="0" ptsTypes="fffffffffffffffffffffffffffff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-25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1081 1.00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5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7" grpId="0" animBg="1"/>
      <p:bldP spid="12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66C8BDFC-53AA-3924-B7EF-84F79EAD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3" y="629065"/>
            <a:ext cx="16093472" cy="8046736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EDD4703F-7C25-3F6C-ED27-82077BECD70D}"/>
              </a:ext>
            </a:extLst>
          </p:cNvPr>
          <p:cNvSpPr txBox="1"/>
          <p:nvPr/>
        </p:nvSpPr>
        <p:spPr>
          <a:xfrm rot="192740">
            <a:off x="4526517" y="2812141"/>
            <a:ext cx="813803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V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ậ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n 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d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ụ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0000FF"/>
                </a:solidFill>
                <a:latin typeface="SVN-Poky's" panose="020B0606040200020203" pitchFamily="34" charset="0"/>
              </a:rPr>
              <a:t>n</a:t>
            </a:r>
            <a:r>
              <a:rPr lang="en-US" sz="10666" b="1">
                <a:ln>
                  <a:solidFill>
                    <a:sysClr val="windowText" lastClr="000000"/>
                  </a:solidFill>
                </a:ln>
                <a:solidFill>
                  <a:srgbClr val="CC00FF"/>
                </a:solidFill>
                <a:latin typeface="SVN-Poky's" panose="020B0606040200020203" pitchFamily="34" charset="0"/>
              </a:rPr>
              <a:t>g</a:t>
            </a:r>
            <a:endParaRPr lang="en-US" sz="10666" b="1" dirty="0">
              <a:ln>
                <a:solidFill>
                  <a:sysClr val="windowText" lastClr="000000"/>
                </a:solidFill>
              </a:ln>
              <a:solidFill>
                <a:srgbClr val="FF9933"/>
              </a:solidFill>
              <a:latin typeface="SVN-Poky's" panose="020B0606040200020203" pitchFamily="34" charset="0"/>
            </a:endParaRPr>
          </a:p>
        </p:txBody>
      </p:sp>
      <p:pic>
        <p:nvPicPr>
          <p:cNvPr id="4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EDEA49-9849-DF39-EB78-B094FC93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2" y="4456988"/>
            <a:ext cx="4344007" cy="51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1762134-C230-997D-88D0-3C2E9A5D3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0844">
            <a:off x="1157422" y="8163758"/>
            <a:ext cx="947837" cy="1743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DF979B-6FB7-E136-CC29-9AF2F39FC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273" y="3287352"/>
            <a:ext cx="2438400" cy="40477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3B15E3-1CF0-7208-DFB8-A6B7ACEDC454}"/>
              </a:ext>
            </a:extLst>
          </p:cNvPr>
          <p:cNvSpPr/>
          <p:nvPr/>
        </p:nvSpPr>
        <p:spPr>
          <a:xfrm>
            <a:off x="9805685" y="3025224"/>
            <a:ext cx="4407578" cy="4572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>
                <a:srgbClr val="000000"/>
              </a:buClr>
            </a:pPr>
            <a:endParaRPr lang="en-US" sz="3900" kern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A00F8-F10D-92D4-2D9A-ABDE8AD18041}"/>
              </a:ext>
            </a:extLst>
          </p:cNvPr>
          <p:cNvSpPr txBox="1"/>
          <p:nvPr/>
        </p:nvSpPr>
        <p:spPr>
          <a:xfrm>
            <a:off x="9554875" y="7757498"/>
            <a:ext cx="47581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Bóng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sợi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đốt</a:t>
            </a:r>
            <a:endParaRPr lang="en-US" sz="39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412F74-5810-EF8A-6568-2C5BC483DF3F}"/>
              </a:ext>
            </a:extLst>
          </p:cNvPr>
          <p:cNvSpPr txBox="1"/>
          <p:nvPr/>
        </p:nvSpPr>
        <p:spPr>
          <a:xfrm>
            <a:off x="1503557" y="3825739"/>
            <a:ext cx="7979088" cy="298727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Thô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mát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Ê –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–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xơn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(Thomas Edison)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đầu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tiên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chế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tạo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công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bóng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sợi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đốt</a:t>
            </a:r>
            <a:r>
              <a:rPr lang="en-US" sz="39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29EEB6-D8CB-63C9-5313-52ED5C9F66F3}"/>
              </a:ext>
            </a:extLst>
          </p:cNvPr>
          <p:cNvSpPr txBox="1"/>
          <p:nvPr/>
        </p:nvSpPr>
        <p:spPr>
          <a:xfrm>
            <a:off x="1503557" y="2703713"/>
            <a:ext cx="4937309" cy="7661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>
              <a:buClr>
                <a:srgbClr val="000000"/>
              </a:buClr>
            </a:pPr>
            <a:r>
              <a:rPr lang="en-US" sz="3900" kern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Em có biết???</a:t>
            </a:r>
          </a:p>
        </p:txBody>
      </p:sp>
    </p:spTree>
    <p:extLst>
      <p:ext uri="{BB962C8B-B14F-4D97-AF65-F5344CB8AC3E}">
        <p14:creationId xmlns:p14="http://schemas.microsoft.com/office/powerpoint/2010/main" val="81607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OMASEDISON DA CHU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8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">
            <a:extLst>
              <a:ext uri="{FF2B5EF4-FFF2-40B4-BE49-F238E27FC236}">
                <a16:creationId xmlns:a16="http://schemas.microsoft.com/office/drawing/2014/main" id="{7B8F6AB2-C5FD-BC78-B00A-AFA3347B0BF2}"/>
              </a:ext>
            </a:extLst>
          </p:cNvPr>
          <p:cNvSpPr txBox="1"/>
          <p:nvPr/>
        </p:nvSpPr>
        <p:spPr>
          <a:xfrm>
            <a:off x="3223552" y="1282307"/>
            <a:ext cx="12052838" cy="105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9600"/>
              </a:lnSpc>
              <a:spcBef>
                <a:spcPct val="0"/>
              </a:spcBef>
            </a:pPr>
            <a:r>
              <a:rPr lang="en-US" sz="3900" b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Hướng dẫn về nhà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EA3217BD-2B08-50A9-0F86-65BA39AEE76F}"/>
              </a:ext>
            </a:extLst>
          </p:cNvPr>
          <p:cNvGrpSpPr/>
          <p:nvPr/>
        </p:nvGrpSpPr>
        <p:grpSpPr>
          <a:xfrm>
            <a:off x="3251260" y="3092060"/>
            <a:ext cx="11785484" cy="6166241"/>
            <a:chOff x="0" y="0"/>
            <a:chExt cx="6290592" cy="3291278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74EF8F39-3C7E-10EF-E15A-C0EB3D5B3A4F}"/>
                </a:ext>
              </a:extLst>
            </p:cNvPr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pPr defTabSz="1371600">
                <a:buClr>
                  <a:srgbClr val="000000"/>
                </a:buClr>
              </a:pPr>
              <a:endParaRPr lang="en-US" sz="21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5">
            <a:extLst>
              <a:ext uri="{FF2B5EF4-FFF2-40B4-BE49-F238E27FC236}">
                <a16:creationId xmlns:a16="http://schemas.microsoft.com/office/drawing/2014/main" id="{7FC8580A-B346-158A-3958-D6E46947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3976" y="1121426"/>
            <a:ext cx="2544092" cy="2964515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2B774BA3-9B94-36A9-D746-7162686D4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82908">
            <a:off x="1913327" y="6459468"/>
            <a:ext cx="2069483" cy="30271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B31592-B744-0C45-7C5A-5F3FE829917B}"/>
              </a:ext>
            </a:extLst>
          </p:cNvPr>
          <p:cNvSpPr txBox="1"/>
          <p:nvPr/>
        </p:nvSpPr>
        <p:spPr>
          <a:xfrm>
            <a:off x="4492793" y="5392234"/>
            <a:ext cx="4191000" cy="270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9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Ôn tập lại nội dung bài học ngày hôm nay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8D0DFB-BD3A-DA37-FDA5-D7F77F21E7A7}"/>
              </a:ext>
            </a:extLst>
          </p:cNvPr>
          <p:cNvSpPr txBox="1"/>
          <p:nvPr/>
        </p:nvSpPr>
        <p:spPr>
          <a:xfrm>
            <a:off x="9476874" y="5392234"/>
            <a:ext cx="4688562" cy="2700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lnSpc>
                <a:spcPct val="150000"/>
              </a:lnSpc>
            </a:pPr>
            <a:r>
              <a:rPr lang="en-US" sz="390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Đọc trước chuẩn bị cho bài 3: Sử dụng quạt điện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FD707FD-58C5-15EA-2621-9152A1ABC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8693" y="4085940"/>
            <a:ext cx="1219200" cy="1219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23F073-98B2-0321-ABBB-1BD392FFE3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3450" y="421950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0589"/>
          <a:stretch>
            <a:fillRect/>
          </a:stretch>
        </p:blipFill>
        <p:spPr>
          <a:xfrm>
            <a:off x="2772148" y="1378611"/>
            <a:ext cx="12743714" cy="752977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09800" y="2705100"/>
            <a:ext cx="13906614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7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THẦY, CÔ GIÁO VÀ CÁC EM </a:t>
            </a:r>
          </a:p>
          <a:p>
            <a:pPr algn="ctr">
              <a:lnSpc>
                <a:spcPts val="11999"/>
              </a:lnSpc>
            </a:pPr>
            <a:r>
              <a:rPr lang="en-US" sz="7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3360" y="6984845"/>
            <a:ext cx="2873249" cy="22734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22253" y="140461"/>
            <a:ext cx="2093609" cy="2476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E6817-FC34-0522-511F-8F8E6A43F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253" y="6134100"/>
            <a:ext cx="4475900" cy="4475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0256F-83B9-DF49-F66C-E015469C11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52263"/>
          <a:stretch/>
        </p:blipFill>
        <p:spPr>
          <a:xfrm>
            <a:off x="1790267" y="485408"/>
            <a:ext cx="2439041" cy="2273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5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3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3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61" y="7823972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3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61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3" y="8861410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5" y="5628721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3" y="3697562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Chiếu sáng</a:t>
              </a:r>
              <a:endParaRPr lang="en-US" sz="4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10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Làm mát</a:t>
              </a:r>
              <a:endParaRPr lang="en-US" sz="4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7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Làm đẹp</a:t>
              </a:r>
              <a:endParaRPr lang="en-US" sz="4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10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>
                <a:solidFill>
                  <a:srgbClr val="800000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47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Cung cấp thông tin</a:t>
              </a:r>
              <a:endParaRPr lang="en-US" sz="47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3" y="1947494"/>
            <a:ext cx="941834" cy="941834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3" y="740833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3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64"/>
                <a:r>
                  <a:rPr lang="en-US" sz="6600" b="1">
                    <a:solidFill>
                      <a:schemeClr val="bg1"/>
                    </a:solidFill>
                    <a:latin typeface="Arial" pitchFamily="34" charset="0"/>
                    <a:ea typeface="Tahoma" panose="020B0604030504040204" pitchFamily="34" charset="0"/>
                    <a:cs typeface="Arial" pitchFamily="34" charset="0"/>
                  </a:rPr>
                  <a:t>Tác dụng chính của đèn học là:</a:t>
                </a:r>
                <a:endParaRPr lang="en-US" sz="6600" b="1" dirty="0">
                  <a:solidFill>
                    <a:schemeClr val="bg1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464"/>
              <a:r>
                <a:rPr lang="en-US" sz="63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90165" y="635207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67518" y="6611887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47787" y="4314596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297746" y="3055499"/>
            <a:ext cx="164273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182314" y="5437625"/>
            <a:ext cx="141831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465089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5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3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663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8658" y="7828546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6" y="4558891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1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5" y="5628721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6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70" y="6977410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4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8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5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10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464"/>
              <a:endParaRPr lang="en-US" sz="5400" b="1">
                <a:solidFill>
                  <a:srgbClr val="8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464"/>
              <a:r>
                <a:rPr lang="en-US" sz="8800" b="1">
                  <a:solidFill>
                    <a:srgbClr val="800000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rPr>
                <a:t>3</a:t>
              </a:r>
              <a:endParaRPr lang="en-US" sz="8800" b="1" dirty="0">
                <a:solidFill>
                  <a:srgbClr val="80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30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464"/>
                <a:r>
                  <a:rPr lang="en-US" sz="6600" b="1">
                    <a:solidFill>
                      <a:schemeClr val="tx1"/>
                    </a:solidFill>
                    <a:latin typeface="Arial" pitchFamily="34" charset="0"/>
                    <a:ea typeface="Tahoma" panose="020B0604030504040204" pitchFamily="34" charset="0"/>
                    <a:cs typeface="Arial" pitchFamily="34" charset="0"/>
                  </a:rPr>
                  <a:t>Đèn học gồm mấy bộ phận chính ?</a:t>
                </a:r>
                <a:endParaRPr lang="en-US" sz="6600" b="1" dirty="0">
                  <a:solidFill>
                    <a:schemeClr val="tx1"/>
                  </a:solidFill>
                  <a:latin typeface="Arial" pitchFamily="34" charset="0"/>
                  <a:ea typeface="Tahoma" panose="020B0604030504040204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464"/>
              <a:r>
                <a:rPr lang="en-US" sz="63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90165" y="635207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54693" y="6611887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1901" y="4168697"/>
            <a:ext cx="731045" cy="731045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023" y="1947494"/>
            <a:ext cx="941834" cy="941834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3" y="740833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297746" y="3055499"/>
            <a:ext cx="164273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218384" y="5292514"/>
            <a:ext cx="1418311" cy="692483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 defTabSz="1371464"/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270865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7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4" b="28892"/>
          <a:stretch>
            <a:fillRect/>
          </a:stretch>
        </p:blipFill>
        <p:spPr>
          <a:xfrm>
            <a:off x="2036302" y="342900"/>
            <a:ext cx="13972544" cy="8115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14872" flipH="1">
            <a:off x="1932170" y="7547636"/>
            <a:ext cx="1959725" cy="24496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36664" y="722606"/>
            <a:ext cx="1742955" cy="20615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800600" y="2247900"/>
            <a:ext cx="9395391" cy="519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ĐÈN HỌC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3)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E87492F7-E306-95B9-314C-2FEABF220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544163">
            <a:off x="13810187" y="5111774"/>
            <a:ext cx="5444549" cy="4836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01731" y="685800"/>
            <a:ext cx="16484541" cy="8915403"/>
            <a:chOff x="-4835" y="-163082"/>
            <a:chExt cx="6290592" cy="3469186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-4835" y="-163082"/>
              <a:ext cx="6290592" cy="3469186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913CA1F9-6E35-1B09-ADC5-271DE29A5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0844">
            <a:off x="572168" y="7107494"/>
            <a:ext cx="1514106" cy="2785145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5B0E6D0-2C11-E3F6-B9A1-2496E196BE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3000" y="335378"/>
            <a:ext cx="1651971" cy="1565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5906" y="2305613"/>
            <a:ext cx="13252700" cy="601980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9762" y="6420416"/>
            <a:ext cx="2298203" cy="25330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4" y="2625653"/>
            <a:ext cx="2605355" cy="26517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6206" y="1061433"/>
            <a:ext cx="14792096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  <a:spcBef>
                <a:spcPct val="0"/>
              </a:spcBef>
            </a:pPr>
            <a:r>
              <a:rPr lang="en-US" sz="66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5E92F1-EABA-87EE-4A43-8A7821398451}"/>
              </a:ext>
            </a:extLst>
          </p:cNvPr>
          <p:cNvSpPr/>
          <p:nvPr/>
        </p:nvSpPr>
        <p:spPr>
          <a:xfrm>
            <a:off x="2930651" y="3448613"/>
            <a:ext cx="1143000" cy="1066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B09A22-BC17-F50D-84D5-5096EEFDD528}"/>
              </a:ext>
            </a:extLst>
          </p:cNvPr>
          <p:cNvSpPr/>
          <p:nvPr/>
        </p:nvSpPr>
        <p:spPr>
          <a:xfrm>
            <a:off x="2937578" y="4992689"/>
            <a:ext cx="1143000" cy="1066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/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88FBF-8032-144F-0E1B-DBBBD01A512C}"/>
              </a:ext>
            </a:extLst>
          </p:cNvPr>
          <p:cNvSpPr txBox="1"/>
          <p:nvPr/>
        </p:nvSpPr>
        <p:spPr>
          <a:xfrm>
            <a:off x="4703623" y="3629640"/>
            <a:ext cx="7848602" cy="86177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5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đèn học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484334-72D5-80BC-EB06-2CCB5A5F97C8}"/>
              </a:ext>
            </a:extLst>
          </p:cNvPr>
          <p:cNvSpPr txBox="1"/>
          <p:nvPr/>
        </p:nvSpPr>
        <p:spPr>
          <a:xfrm>
            <a:off x="4731327" y="5095202"/>
            <a:ext cx="10280073" cy="861774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r>
              <a:rPr lang="en-US" sz="5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toàn khi sử dụng đèn học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2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5906" y="2305613"/>
            <a:ext cx="13252700" cy="6019800"/>
            <a:chOff x="0" y="0"/>
            <a:chExt cx="6290592" cy="3291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90592" cy="3291278"/>
            </a:xfrm>
            <a:custGeom>
              <a:avLst/>
              <a:gdLst/>
              <a:ahLst/>
              <a:cxnLst/>
              <a:rect l="l" t="t" r="r" b="b"/>
              <a:pathLst>
                <a:path w="6290592" h="3291278">
                  <a:moveTo>
                    <a:pt x="6166132" y="3291278"/>
                  </a:moveTo>
                  <a:lnTo>
                    <a:pt x="124460" y="3291278"/>
                  </a:lnTo>
                  <a:cubicBezTo>
                    <a:pt x="55880" y="3291278"/>
                    <a:pt x="0" y="3235398"/>
                    <a:pt x="0" y="3166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166132" y="0"/>
                  </a:lnTo>
                  <a:cubicBezTo>
                    <a:pt x="6234712" y="0"/>
                    <a:pt x="6290592" y="55880"/>
                    <a:pt x="6290592" y="124460"/>
                  </a:cubicBezTo>
                  <a:lnTo>
                    <a:pt x="6290592" y="3166818"/>
                  </a:lnTo>
                  <a:cubicBezTo>
                    <a:pt x="6290592" y="3235398"/>
                    <a:pt x="6234712" y="3291278"/>
                    <a:pt x="6166132" y="3291278"/>
                  </a:cubicBezTo>
                  <a:close/>
                </a:path>
              </a:pathLst>
            </a:custGeom>
            <a:solidFill>
              <a:srgbClr val="FFFFC8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749" y="3420037"/>
            <a:ext cx="8722100" cy="2853175"/>
          </a:xfrm>
          <a:prstGeom prst="rect">
            <a:avLst/>
          </a:prstGeom>
        </p:spPr>
      </p:pic>
      <p:pic>
        <p:nvPicPr>
          <p:cNvPr id="14" name="Hình ảnh 7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07D742C5-44C9-B28F-9E17-B387BCF71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6938" y="5080414"/>
            <a:ext cx="3267290" cy="3450603"/>
          </a:xfrm>
          <a:prstGeom prst="rect">
            <a:avLst/>
          </a:prstGeom>
        </p:spPr>
      </p:pic>
      <p:pic>
        <p:nvPicPr>
          <p:cNvPr id="15" name="Hình ảnh 13">
            <a:extLst>
              <a:ext uri="{FF2B5EF4-FFF2-40B4-BE49-F238E27FC236}">
                <a16:creationId xmlns:a16="http://schemas.microsoft.com/office/drawing/2014/main" id="{3F812C12-3CA2-5E2F-C6AD-A3B678765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69" y="-587058"/>
            <a:ext cx="11065521" cy="11065521"/>
          </a:xfrm>
          <a:prstGeom prst="rect">
            <a:avLst/>
          </a:prstGeom>
        </p:spPr>
      </p:pic>
      <p:pic>
        <p:nvPicPr>
          <p:cNvPr id="16" name="Hình ảnh 15" descr="Ảnh có chứa văn bản, tối&#10;&#10;Mô tả được tạo tự động">
            <a:extLst>
              <a:ext uri="{FF2B5EF4-FFF2-40B4-BE49-F238E27FC236}">
                <a16:creationId xmlns:a16="http://schemas.microsoft.com/office/drawing/2014/main" id="{96D72020-3154-5B39-4CDF-AFDD89BFD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38" y="311646"/>
            <a:ext cx="2074604" cy="3108391"/>
          </a:xfrm>
          <a:prstGeom prst="rect">
            <a:avLst/>
          </a:prstGeom>
        </p:spPr>
      </p:pic>
      <p:pic>
        <p:nvPicPr>
          <p:cNvPr id="19" name="Hình ảnh 17" descr="Ảnh có chứa phụ kiện, phong bì&#10;&#10;Mô tả được tạo tự động">
            <a:extLst>
              <a:ext uri="{FF2B5EF4-FFF2-40B4-BE49-F238E27FC236}">
                <a16:creationId xmlns:a16="http://schemas.microsoft.com/office/drawing/2014/main" id="{B0C9E7EA-2D83-E1DA-56B6-4A49B19B67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35" y="3064891"/>
            <a:ext cx="1479424" cy="1316851"/>
          </a:xfrm>
          <a:prstGeom prst="rect">
            <a:avLst/>
          </a:prstGeom>
        </p:spPr>
      </p:pic>
      <p:pic>
        <p:nvPicPr>
          <p:cNvPr id="20" name="Hình ảnh 21">
            <a:extLst>
              <a:ext uri="{FF2B5EF4-FFF2-40B4-BE49-F238E27FC236}">
                <a16:creationId xmlns:a16="http://schemas.microsoft.com/office/drawing/2014/main" id="{C92B4BAE-6720-5C55-EA34-E06FDBD89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12" y="6273211"/>
            <a:ext cx="1983404" cy="46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60F94-4534-4B9B-4321-98647107594F}"/>
              </a:ext>
            </a:extLst>
          </p:cNvPr>
          <p:cNvSpPr txBox="1"/>
          <p:nvPr/>
        </p:nvSpPr>
        <p:spPr>
          <a:xfrm>
            <a:off x="1509653" y="2302347"/>
            <a:ext cx="14345150" cy="899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45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900" b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5. An toàn khi sử dụng đèn học </a:t>
            </a:r>
            <a:endParaRPr lang="en-US" sz="3900" b="1">
              <a:solidFill>
                <a:prstClr val="black"/>
              </a:solidFill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B36FFA-B4D9-C27D-4E32-AA3CD30B692C}"/>
              </a:ext>
            </a:extLst>
          </p:cNvPr>
          <p:cNvSpPr txBox="1"/>
          <p:nvPr/>
        </p:nvSpPr>
        <p:spPr>
          <a:xfrm>
            <a:off x="2063570" y="3259562"/>
            <a:ext cx="1513956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Mô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tả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huống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mất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an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toàn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sử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đèn</a:t>
            </a:r>
            <a:r>
              <a:rPr lang="en-US" sz="3900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900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học</a:t>
            </a:r>
            <a:endParaRPr lang="en-US" sz="3900" dirty="0">
              <a:solidFill>
                <a:prstClr val="black"/>
              </a:solidFill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FBC89-9C86-FC29-513B-E8EDD57A0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2" y="4376317"/>
            <a:ext cx="3844154" cy="2953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2996B3-F96A-007B-939C-F445F59B9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40" y="4376317"/>
            <a:ext cx="3947943" cy="2953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160122-2099-77CC-CFD6-451715DE0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119" y="7151270"/>
            <a:ext cx="3947943" cy="29979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61917F-3CC8-31A5-F2A5-73054A88B2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0057" y="7175675"/>
            <a:ext cx="3947943" cy="29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3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</TotalTime>
  <Words>692</Words>
  <Application>Microsoft Office PowerPoint</Application>
  <PresentationFormat>Custom</PresentationFormat>
  <Paragraphs>100</Paragraphs>
  <Slides>25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Times New Roman</vt:lpstr>
      <vt:lpstr>Calibri Light</vt:lpstr>
      <vt:lpstr>UTM Avo</vt:lpstr>
      <vt:lpstr>Arial</vt:lpstr>
      <vt:lpstr>Calibri</vt:lpstr>
      <vt:lpstr>SVN-Poky's</vt:lpstr>
      <vt:lpstr>Office Theme</vt:lpstr>
      <vt:lpstr>3_Office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Peach Classroom Rules Presentation</dc:title>
  <dc:creator>Kim Anh</dc:creator>
  <cp:lastModifiedBy>Phuong Luong Y</cp:lastModifiedBy>
  <cp:revision>26</cp:revision>
  <dcterms:created xsi:type="dcterms:W3CDTF">2006-08-16T00:00:00Z</dcterms:created>
  <dcterms:modified xsi:type="dcterms:W3CDTF">2023-10-18T12:27:08Z</dcterms:modified>
  <dc:identifier>DAFGjHa0LSQ</dc:identifier>
</cp:coreProperties>
</file>