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4" r:id="rId2"/>
    <p:sldId id="294" r:id="rId3"/>
    <p:sldId id="297" r:id="rId4"/>
    <p:sldId id="286" r:id="rId5"/>
    <p:sldId id="289" r:id="rId6"/>
    <p:sldId id="290" r:id="rId7"/>
    <p:sldId id="291" r:id="rId8"/>
    <p:sldId id="292" r:id="rId9"/>
    <p:sldId id="296" r:id="rId10"/>
    <p:sldId id="284" r:id="rId11"/>
    <p:sldId id="285" r:id="rId12"/>
    <p:sldId id="299" r:id="rId13"/>
    <p:sldId id="282" r:id="rId14"/>
    <p:sldId id="287" r:id="rId15"/>
    <p:sldId id="288" r:id="rId16"/>
    <p:sldId id="300" r:id="rId17"/>
    <p:sldId id="301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3" autoAdjust="0"/>
  </p:normalViewPr>
  <p:slideViewPr>
    <p:cSldViewPr>
      <p:cViewPr varScale="1">
        <p:scale>
          <a:sx n="39" d="100"/>
          <a:sy n="39" d="100"/>
        </p:scale>
        <p:origin x="1184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chữ Bắt đầu quay để chạy số chờ 1 lúc vòng quay sẽ dừng.</a:t>
            </a:r>
          </a:p>
          <a:p>
            <a:r>
              <a:rPr lang="en-US"/>
              <a:t>Bấm vào ô số để đến câu hỏi</a:t>
            </a:r>
          </a:p>
          <a:p>
            <a:r>
              <a:rPr lang="en-US"/>
              <a:t>Bấm vào mũi tên vàng để chuyển sang bài mới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8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5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54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5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bai%20tap/bai%20tap%204.ppt" TargetMode="External"/><Relationship Id="rId3" Type="http://schemas.openxmlformats.org/officeDocument/2006/relationships/image" Target="../media/image17.jpeg"/><Relationship Id="rId7" Type="http://schemas.openxmlformats.org/officeDocument/2006/relationships/hyperlink" Target="bai%20tap/bai%20tap%203.ppt" TargetMode="External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2.ppt" TargetMode="External"/><Relationship Id="rId11" Type="http://schemas.openxmlformats.org/officeDocument/2006/relationships/slide" Target="slide7.xml"/><Relationship Id="rId5" Type="http://schemas.openxmlformats.org/officeDocument/2006/relationships/hyperlink" Target="bai%20tap/bai%20tap%201.ppt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8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75" y="968023"/>
            <a:ext cx="10972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8431" y="1857023"/>
            <a:ext cx="5181600" cy="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19" y="4800602"/>
            <a:ext cx="1016000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0230" y="6719712"/>
            <a:ext cx="101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1" y="4775201"/>
            <a:ext cx="5994400" cy="1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05732" y="4321672"/>
            <a:ext cx="10287002" cy="3898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4" y="699912"/>
            <a:ext cx="1746955" cy="17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661456" y="6603295"/>
            <a:ext cx="8953734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8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8519" y="1066800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</a:t>
            </a:r>
            <a:r>
              <a:rPr lang="nl-NL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 làm thể hiện tình yêu Tổ quốc Việt Nam. 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327819" y="1816225"/>
            <a:ext cx="15621000" cy="708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20486" y="1286485"/>
            <a:ext cx="15035665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quốc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Kim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quốc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Kim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vụ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chờ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đánh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Em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để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quốc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Để 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người.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1E324CA-033C-D39A-A957-EFB09F329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0302AE46-E76D-D50F-337B-6CD9E79D5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3" b="94222" l="9947" r="89876">
                        <a14:foregroundMark x1="57726" y1="34222" x2="58792" y2="34444"/>
                        <a14:foregroundMark x1="69449" y1="53556" x2="69982" y2="59111"/>
                        <a14:foregroundMark x1="44760" y1="94444" x2="51687" y2="93333"/>
                        <a14:foregroundMark x1="36234" y1="55556" x2="33570" y2="63778"/>
                        <a14:foregroundMark x1="34281" y1="53333" x2="32149" y2="58000"/>
                        <a14:foregroundMark x1="51510" y1="48444" x2="52753" y2="55333"/>
                        <a14:foregroundMark x1="36767" y1="65556" x2="35346" y2="67556"/>
                        <a14:foregroundMark x1="45293" y1="9333" x2="45293" y2="9333"/>
                        <a14:backgroundMark x1="50089" y1="88222" x2="50089" y2="8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1" y="3487179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607" y="6294435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trong tranh thể hiện sự chân trọng, tự hào về truyền thống lịch sử, văn hóa của đất nước ta như thế nào?</a:t>
            </a:r>
          </a:p>
          <a:p>
            <a:pPr algn="just"/>
            <a:r>
              <a:rPr lang="nl-NL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Nam?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9519" y="1178859"/>
            <a:ext cx="1211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lịch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44140" y="1916304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02605" y="1984483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5873891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trong tranh thể hiện sự chân trọng, tự hào về truyền thống lịch sử, văn hóa của đất nước ta như thế nào?</a:t>
            </a: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13716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1409700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0814" y="5873891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 dẫn, </a:t>
            </a:r>
            <a:r>
              <a:rPr lang="nl-NL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188" y="6466621"/>
            <a:ext cx="15472384" cy="214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nl-NL" sz="3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4964">
            <a:off x="9853217" y="510500"/>
            <a:ext cx="5010636" cy="4146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79" y="739598"/>
            <a:ext cx="5391944" cy="4132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17" y="2066926"/>
            <a:ext cx="4762500" cy="4146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BC0DDC9-3EA4-5765-AA54-C0418B7AC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082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1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13C3C8-2B4A-87F8-4CEC-51667C28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1371600"/>
            <a:ext cx="12192000" cy="400094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9C142-D966-0A47-128F-43A617A02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19" y="2979251"/>
            <a:ext cx="8305800" cy="61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204119" y="7239000"/>
            <a:ext cx="933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HP001 Kieu 2 5H" panose="020B0603050302020204" pitchFamily="34" charset="0"/>
                <a:ea typeface="+mn-ea"/>
                <a:cs typeface="+mn-cs"/>
              </a:rPr>
              <a:t>Em yêu Tổ quốc Việt Nam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2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58254" y="3143257"/>
              <a:ext cx="64770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5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0CD5E52-B952-F803-5332-9FE955637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7" name="Hình ảnh 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9EBCB9AE-9016-739A-61C7-E8ECB35CD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4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1160786" y="175260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Rounded Rectangle 16">
            <a:hlinkClick r:id="rId10" action="ppaction://hlinksldjump"/>
          </p:cNvPr>
          <p:cNvSpPr/>
          <p:nvPr/>
        </p:nvSpPr>
        <p:spPr>
          <a:xfrm>
            <a:off x="5552452" y="175260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>
          <a:xfrm>
            <a:off x="1161570" y="510067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Rounded Rectangle 18">
            <a:hlinkClick r:id="rId12" action="ppaction://hlinksldjump"/>
          </p:cNvPr>
          <p:cNvSpPr/>
          <p:nvPr/>
        </p:nvSpPr>
        <p:spPr>
          <a:xfrm>
            <a:off x="5552452" y="517434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4029D1-E0D1-40F6-E34C-34DA495BD786}"/>
              </a:ext>
            </a:extLst>
          </p:cNvPr>
          <p:cNvGrpSpPr/>
          <p:nvPr/>
        </p:nvGrpSpPr>
        <p:grpSpPr>
          <a:xfrm>
            <a:off x="4884864" y="428946"/>
            <a:ext cx="6506909" cy="650236"/>
            <a:chOff x="4884864" y="661984"/>
            <a:chExt cx="6506909" cy="650236"/>
          </a:xfrm>
        </p:grpSpPr>
        <p:sp>
          <p:nvSpPr>
            <p:cNvPr id="4" name="Rectangle 95"/>
            <p:cNvSpPr>
              <a:spLocks noChangeArrowheads="1"/>
            </p:cNvSpPr>
            <p:nvPr/>
          </p:nvSpPr>
          <p:spPr bwMode="auto">
            <a:xfrm>
              <a:off x="4884864" y="661984"/>
              <a:ext cx="65069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>
                  <a:ln w="76200">
                    <a:solidFill>
                      <a:srgbClr val="0000FF"/>
                    </a:solidFill>
                  </a:ln>
                  <a:solidFill>
                    <a:srgbClr val="0000CC"/>
                  </a:solidFill>
                  <a:latin typeface="SVN-Poky's" panose="020B0606040200020203" pitchFamily="34" charset="0"/>
                  <a:cs typeface="Times New Roman" pitchFamily="18" charset="0"/>
                </a:rPr>
                <a:t>TRÒ CHƠI VÒNG QUAY KÌ DIỆU</a:t>
              </a:r>
            </a:p>
          </p:txBody>
        </p:sp>
        <p:sp>
          <p:nvSpPr>
            <p:cNvPr id="2" name="Rectangle 95">
              <a:extLst>
                <a:ext uri="{FF2B5EF4-FFF2-40B4-BE49-F238E27FC236}">
                  <a16:creationId xmlns:a16="http://schemas.microsoft.com/office/drawing/2014/main" id="{9F58FB65-E077-9787-2D69-CC234BC1A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864" y="665889"/>
              <a:ext cx="65069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3600" b="1">
                  <a:solidFill>
                    <a:schemeClr val="bg1"/>
                  </a:solidFill>
                  <a:latin typeface="SVN-Poky's" panose="020B0606040200020203" pitchFamily="34" charset="0"/>
                  <a:cs typeface="Times New Roman" pitchFamily="18" charset="0"/>
                </a:rPr>
                <a:t>TRÒ CHƠI VÒNG QUAY KÌ DIỆU</a:t>
              </a:r>
            </a:p>
          </p:txBody>
        </p:sp>
      </p:grpSp>
      <p:sp>
        <p:nvSpPr>
          <p:cNvPr id="20" name="Mũi tên: Phải 19">
            <a:hlinkClick r:id="rId12" action="ppaction://hlinksldjump"/>
            <a:extLst>
              <a:ext uri="{FF2B5EF4-FFF2-40B4-BE49-F238E27FC236}">
                <a16:creationId xmlns:a16="http://schemas.microsoft.com/office/drawing/2014/main" id="{EC75801C-C665-329E-05CA-2D5C0C3C21CF}"/>
              </a:ext>
            </a:extLst>
          </p:cNvPr>
          <p:cNvSpPr/>
          <p:nvPr/>
        </p:nvSpPr>
        <p:spPr>
          <a:xfrm>
            <a:off x="14754225" y="8205519"/>
            <a:ext cx="1219200" cy="83819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0">
            <a:extLst>
              <a:ext uri="{FF2B5EF4-FFF2-40B4-BE49-F238E27FC236}">
                <a16:creationId xmlns:a16="http://schemas.microsoft.com/office/drawing/2014/main" id="{8AAB2809-4D6E-8B0C-E7A6-4717500E8F6C}"/>
              </a:ext>
            </a:extLst>
          </p:cNvPr>
          <p:cNvSpPr txBox="1"/>
          <p:nvPr/>
        </p:nvSpPr>
        <p:spPr>
          <a:xfrm>
            <a:off x="4604711" y="7103308"/>
            <a:ext cx="6991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em: đây là cảnh đẹp nơi nào?</a:t>
            </a:r>
          </a:p>
        </p:txBody>
      </p:sp>
      <p:sp>
        <p:nvSpPr>
          <p:cNvPr id="5" name="TextBox 75">
            <a:extLst>
              <a:ext uri="{FF2B5EF4-FFF2-40B4-BE49-F238E27FC236}">
                <a16:creationId xmlns:a16="http://schemas.microsoft.com/office/drawing/2014/main" id="{EB0B8C3B-DEE2-68C5-2ABE-04C9E7CA796E}"/>
              </a:ext>
            </a:extLst>
          </p:cNvPr>
          <p:cNvSpPr txBox="1"/>
          <p:nvPr/>
        </p:nvSpPr>
        <p:spPr>
          <a:xfrm>
            <a:off x="3490119" y="79248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 đẹp vịnh Hạ Long</a:t>
            </a:r>
          </a:p>
        </p:txBody>
      </p:sp>
      <p:pic>
        <p:nvPicPr>
          <p:cNvPr id="6" name="Picture 6" descr="du-lich-ha-long-6 - ChuduInfo">
            <a:extLst>
              <a:ext uri="{FF2B5EF4-FFF2-40B4-BE49-F238E27FC236}">
                <a16:creationId xmlns:a16="http://schemas.microsoft.com/office/drawing/2014/main" id="{F4D5AF2D-E27D-EEC4-C9A0-B60FDE22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1346775"/>
            <a:ext cx="10134600" cy="56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̃i tên: Phải 6">
            <a:hlinkClick r:id="rId3" action="ppaction://hlinksldjump"/>
            <a:extLst>
              <a:ext uri="{FF2B5EF4-FFF2-40B4-BE49-F238E27FC236}">
                <a16:creationId xmlns:a16="http://schemas.microsoft.com/office/drawing/2014/main" id="{5721DA3B-DF37-1D3E-F7C7-4281DDCD0588}"/>
              </a:ext>
            </a:extLst>
          </p:cNvPr>
          <p:cNvSpPr/>
          <p:nvPr/>
        </p:nvSpPr>
        <p:spPr>
          <a:xfrm>
            <a:off x="14754225" y="8205519"/>
            <a:ext cx="1219200" cy="83819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247DB399-4F72-620D-9210-E07DE47B8975}"/>
              </a:ext>
            </a:extLst>
          </p:cNvPr>
          <p:cNvSpPr txBox="1"/>
          <p:nvPr/>
        </p:nvSpPr>
        <p:spPr>
          <a:xfrm>
            <a:off x="4604711" y="7103308"/>
            <a:ext cx="6991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em: đây là cảnh đẹp nơi nào?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3ACDE3B-DBAA-3810-6842-6B8000B1B4ED}"/>
              </a:ext>
            </a:extLst>
          </p:cNvPr>
          <p:cNvSpPr txBox="1"/>
          <p:nvPr/>
        </p:nvSpPr>
        <p:spPr>
          <a:xfrm>
            <a:off x="3490119" y="79248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 Rồng Đà Nẵng</a:t>
            </a:r>
          </a:p>
        </p:txBody>
      </p:sp>
      <p:pic>
        <p:nvPicPr>
          <p:cNvPr id="6" name="Picture 2" descr="Cầu Rồng Đà Nẵng | Tất tần tật kinh nghiệm du lịch A - Z">
            <a:extLst>
              <a:ext uri="{FF2B5EF4-FFF2-40B4-BE49-F238E27FC236}">
                <a16:creationId xmlns:a16="http://schemas.microsoft.com/office/drawing/2014/main" id="{C0C84311-2B5D-A9FD-C0AF-81CC01DE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1066800"/>
            <a:ext cx="9982200" cy="58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̃i tên: Phải 6">
            <a:hlinkClick r:id="rId3" action="ppaction://hlinksldjump"/>
            <a:extLst>
              <a:ext uri="{FF2B5EF4-FFF2-40B4-BE49-F238E27FC236}">
                <a16:creationId xmlns:a16="http://schemas.microsoft.com/office/drawing/2014/main" id="{F5EEB949-B0FC-6EC2-ABCF-B006726D839E}"/>
              </a:ext>
            </a:extLst>
          </p:cNvPr>
          <p:cNvSpPr/>
          <p:nvPr/>
        </p:nvSpPr>
        <p:spPr>
          <a:xfrm>
            <a:off x="14754225" y="8153400"/>
            <a:ext cx="1219200" cy="83819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id="{7F06883E-E559-08B5-B7C8-1E6E253E1A75}"/>
              </a:ext>
            </a:extLst>
          </p:cNvPr>
          <p:cNvSpPr txBox="1"/>
          <p:nvPr/>
        </p:nvSpPr>
        <p:spPr>
          <a:xfrm>
            <a:off x="4604711" y="7103308"/>
            <a:ext cx="6991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em: đây là cảnh đẹp nơi nào?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907BA3D3-86D9-C281-C68F-FEFD13772A62}"/>
              </a:ext>
            </a:extLst>
          </p:cNvPr>
          <p:cNvSpPr txBox="1"/>
          <p:nvPr/>
        </p:nvSpPr>
        <p:spPr>
          <a:xfrm>
            <a:off x="3490119" y="79248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 nội kinh thành Huế</a:t>
            </a:r>
          </a:p>
        </p:txBody>
      </p:sp>
      <p:pic>
        <p:nvPicPr>
          <p:cNvPr id="6" name="Picture 2" descr="Khám phá dấu ấn lịch sử cố đô Đại Nội Huế - Hoàng thành Huế">
            <a:extLst>
              <a:ext uri="{FF2B5EF4-FFF2-40B4-BE49-F238E27FC236}">
                <a16:creationId xmlns:a16="http://schemas.microsoft.com/office/drawing/2014/main" id="{9320AB08-5245-D2C1-DC48-8D3E00C9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52" y="1028700"/>
            <a:ext cx="10134600" cy="58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̃i tên: Phải 6">
            <a:hlinkClick r:id="rId3" action="ppaction://hlinksldjump"/>
            <a:extLst>
              <a:ext uri="{FF2B5EF4-FFF2-40B4-BE49-F238E27FC236}">
                <a16:creationId xmlns:a16="http://schemas.microsoft.com/office/drawing/2014/main" id="{E83EC0B1-C8CA-5942-3AAA-1983CAA50B30}"/>
              </a:ext>
            </a:extLst>
          </p:cNvPr>
          <p:cNvSpPr/>
          <p:nvPr/>
        </p:nvSpPr>
        <p:spPr>
          <a:xfrm>
            <a:off x="14754225" y="8205519"/>
            <a:ext cx="1219200" cy="83819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0E5AD547-2858-5494-7BBC-7ABD340BAF4E}"/>
              </a:ext>
            </a:extLst>
          </p:cNvPr>
          <p:cNvSpPr txBox="1"/>
          <p:nvPr/>
        </p:nvSpPr>
        <p:spPr>
          <a:xfrm>
            <a:off x="4604711" y="7103308"/>
            <a:ext cx="6991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em: đây là cảnh đẹp nơi nào?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DAC9A2F-B64F-4A68-8A3C-2A08C618FFE1}"/>
              </a:ext>
            </a:extLst>
          </p:cNvPr>
          <p:cNvSpPr txBox="1"/>
          <p:nvPr/>
        </p:nvSpPr>
        <p:spPr>
          <a:xfrm>
            <a:off x="3490119" y="7924800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Gươm</a:t>
            </a:r>
          </a:p>
        </p:txBody>
      </p:sp>
      <p:pic>
        <p:nvPicPr>
          <p:cNvPr id="6" name="Picture 2" descr="Hà Nội tổ chức lễ hội quà tặng du lịch tại phố đi bộ hồ Hoàn Kiếm">
            <a:extLst>
              <a:ext uri="{FF2B5EF4-FFF2-40B4-BE49-F238E27FC236}">
                <a16:creationId xmlns:a16="http://schemas.microsoft.com/office/drawing/2014/main" id="{81884D06-0CB0-A78F-0B49-6CF42755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47" y="1066800"/>
            <a:ext cx="9930772" cy="59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̃i tên: Phải 6">
            <a:hlinkClick r:id="rId3" action="ppaction://hlinksldjump"/>
            <a:extLst>
              <a:ext uri="{FF2B5EF4-FFF2-40B4-BE49-F238E27FC236}">
                <a16:creationId xmlns:a16="http://schemas.microsoft.com/office/drawing/2014/main" id="{CC092C15-BF69-91EE-D930-2BC3C80501D2}"/>
              </a:ext>
            </a:extLst>
          </p:cNvPr>
          <p:cNvSpPr/>
          <p:nvPr/>
        </p:nvSpPr>
        <p:spPr>
          <a:xfrm>
            <a:off x="14754225" y="8205519"/>
            <a:ext cx="1219200" cy="838199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F74E126-2397-0A4F-E134-F15AE574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24A20F8-07AE-6EE4-8555-62571DC0B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8" name="Hình ảnh 7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B3C43CD5-E5BF-F24D-C567-FF2B74854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4803281"/>
            <a:ext cx="4566469" cy="4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61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541</Words>
  <Application>Microsoft Office PowerPoint</Application>
  <PresentationFormat>Custom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Arial-Rounded</vt:lpstr>
      <vt:lpstr>AvantGarde</vt:lpstr>
      <vt:lpstr>Calibri</vt:lpstr>
      <vt:lpstr>Calibri Light</vt:lpstr>
      <vt:lpstr>HP001 Kieu 2 5H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213</cp:revision>
  <dcterms:created xsi:type="dcterms:W3CDTF">2022-07-10T01:37:20Z</dcterms:created>
  <dcterms:modified xsi:type="dcterms:W3CDTF">2022-10-02T03:15:41Z</dcterms:modified>
</cp:coreProperties>
</file>