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19"/>
  </p:notesMasterIdLst>
  <p:sldIdLst>
    <p:sldId id="308" r:id="rId3"/>
    <p:sldId id="325" r:id="rId4"/>
    <p:sldId id="287" r:id="rId5"/>
    <p:sldId id="284" r:id="rId6"/>
    <p:sldId id="313" r:id="rId7"/>
    <p:sldId id="297" r:id="rId8"/>
    <p:sldId id="299" r:id="rId9"/>
    <p:sldId id="259" r:id="rId10"/>
    <p:sldId id="2631" r:id="rId11"/>
    <p:sldId id="2634" r:id="rId12"/>
    <p:sldId id="320" r:id="rId13"/>
    <p:sldId id="2632" r:id="rId14"/>
    <p:sldId id="2633" r:id="rId15"/>
    <p:sldId id="322" r:id="rId16"/>
    <p:sldId id="310" r:id="rId17"/>
    <p:sldId id="32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5C20-1D16-4600-811F-E4D5B09AA406}" type="datetimeFigureOut">
              <a:rPr lang="en-US" smtClean="0"/>
              <a:t>04-Oct-23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E0175-8398-499A-AA2D-035BB1D99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49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289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112b92c6945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112b92c6945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E0175-8398-499A-AA2D-035BB1D99E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62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04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"/>
          <p:cNvSpPr/>
          <p:nvPr/>
        </p:nvSpPr>
        <p:spPr>
          <a:xfrm rot="10800000">
            <a:off x="0" y="2"/>
            <a:ext cx="2758581" cy="32223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9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12" name="Google Shape;112;p9"/>
          <p:cNvSpPr txBox="1">
            <a:spLocks noGrp="1"/>
          </p:cNvSpPr>
          <p:nvPr>
            <p:ph type="subTitle" idx="1"/>
          </p:nvPr>
        </p:nvSpPr>
        <p:spPr>
          <a:xfrm>
            <a:off x="1939800" y="4137467"/>
            <a:ext cx="8312400" cy="9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9"/>
          <p:cNvSpPr txBox="1">
            <a:spLocks noGrp="1"/>
          </p:cNvSpPr>
          <p:nvPr>
            <p:ph type="title"/>
          </p:nvPr>
        </p:nvSpPr>
        <p:spPr>
          <a:xfrm>
            <a:off x="960000" y="1536633"/>
            <a:ext cx="10272000" cy="20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9"/>
          <p:cNvSpPr/>
          <p:nvPr/>
        </p:nvSpPr>
        <p:spPr>
          <a:xfrm>
            <a:off x="9433367" y="3659169"/>
            <a:ext cx="2758581" cy="32223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5" name="Google Shape;115;p9"/>
          <p:cNvGrpSpPr/>
          <p:nvPr/>
        </p:nvGrpSpPr>
        <p:grpSpPr>
          <a:xfrm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116" name="Google Shape;116;p9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9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9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9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9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121" name="Google Shape;121;p9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122" name="Google Shape;122;p9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9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655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08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1099933" y="2355384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1099933" y="2934217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54" name="Google Shape;154;p13"/>
          <p:cNvGrpSpPr/>
          <p:nvPr/>
        </p:nvGrpSpPr>
        <p:grpSpPr>
          <a:xfrm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155" name="Google Shape;155;p13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3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3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3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13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 idx="2"/>
          </p:nvPr>
        </p:nvSpPr>
        <p:spPr>
          <a:xfrm>
            <a:off x="4591800" y="2347433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4591800" y="2926267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/>
          </p:nvPr>
        </p:nvSpPr>
        <p:spPr>
          <a:xfrm>
            <a:off x="8083667" y="2348600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8083667" y="2927433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6"/>
          </p:nvPr>
        </p:nvSpPr>
        <p:spPr>
          <a:xfrm>
            <a:off x="1099933" y="4650184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7"/>
          </p:nvPr>
        </p:nvSpPr>
        <p:spPr>
          <a:xfrm>
            <a:off x="1099933" y="5229017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/>
          </p:nvPr>
        </p:nvSpPr>
        <p:spPr>
          <a:xfrm>
            <a:off x="4591800" y="4650184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4591800" y="5229017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/>
          </p:nvPr>
        </p:nvSpPr>
        <p:spPr>
          <a:xfrm>
            <a:off x="8083667" y="4650184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8083667" y="5229017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5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6" hasCustomPrompt="1"/>
          </p:nvPr>
        </p:nvSpPr>
        <p:spPr>
          <a:xfrm>
            <a:off x="1111500" y="1874467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7" hasCustomPrompt="1"/>
          </p:nvPr>
        </p:nvSpPr>
        <p:spPr>
          <a:xfrm>
            <a:off x="4603351" y="1874467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8" hasCustomPrompt="1"/>
          </p:nvPr>
        </p:nvSpPr>
        <p:spPr>
          <a:xfrm>
            <a:off x="8095233" y="1874467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9" hasCustomPrompt="1"/>
          </p:nvPr>
        </p:nvSpPr>
        <p:spPr>
          <a:xfrm>
            <a:off x="1111500" y="4133633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20" hasCustomPrompt="1"/>
          </p:nvPr>
        </p:nvSpPr>
        <p:spPr>
          <a:xfrm>
            <a:off x="4603367" y="4133633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1" hasCustomPrompt="1"/>
          </p:nvPr>
        </p:nvSpPr>
        <p:spPr>
          <a:xfrm>
            <a:off x="8095233" y="4133633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4085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9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60" name="Google Shape;260;p19"/>
          <p:cNvSpPr txBox="1">
            <a:spLocks noGrp="1"/>
          </p:cNvSpPr>
          <p:nvPr>
            <p:ph type="subTitle" idx="1"/>
          </p:nvPr>
        </p:nvSpPr>
        <p:spPr>
          <a:xfrm>
            <a:off x="953467" y="1536633"/>
            <a:ext cx="102720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1" name="Google Shape;261;p19"/>
          <p:cNvGrpSpPr/>
          <p:nvPr/>
        </p:nvGrpSpPr>
        <p:grpSpPr>
          <a:xfrm rot="10800000"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262" name="Google Shape;262;p19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9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9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9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9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267" name="Google Shape;267;p19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268" name="Google Shape;268;p19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9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270" name="Google Shape;270;p19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934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"/>
          <p:cNvSpPr txBox="1">
            <a:spLocks noGrp="1"/>
          </p:cNvSpPr>
          <p:nvPr>
            <p:ph type="body" idx="1"/>
          </p:nvPr>
        </p:nvSpPr>
        <p:spPr>
          <a:xfrm>
            <a:off x="1727067" y="2027633"/>
            <a:ext cx="4259200" cy="36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3" name="Google Shape;273;p20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274" name="Google Shape;274;p20"/>
          <p:cNvGrpSpPr/>
          <p:nvPr/>
        </p:nvGrpSpPr>
        <p:grpSpPr>
          <a:xfrm rot="10800000"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275" name="Google Shape;275;p20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0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0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0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0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280" name="Google Shape;280;p20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281" name="Google Shape;281;p20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0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283" name="Google Shape;283;p20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79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4"/>
          <p:cNvSpPr txBox="1">
            <a:spLocks noGrp="1"/>
          </p:cNvSpPr>
          <p:nvPr>
            <p:ph type="title"/>
          </p:nvPr>
        </p:nvSpPr>
        <p:spPr>
          <a:xfrm>
            <a:off x="960076" y="4821884"/>
            <a:ext cx="3115200" cy="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34" name="Google Shape;334;p24"/>
          <p:cNvSpPr txBox="1">
            <a:spLocks noGrp="1"/>
          </p:cNvSpPr>
          <p:nvPr>
            <p:ph type="subTitle" idx="1"/>
          </p:nvPr>
        </p:nvSpPr>
        <p:spPr>
          <a:xfrm>
            <a:off x="960076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24"/>
          <p:cNvSpPr txBox="1">
            <a:spLocks noGrp="1"/>
          </p:cNvSpPr>
          <p:nvPr>
            <p:ph type="title" idx="2"/>
          </p:nvPr>
        </p:nvSpPr>
        <p:spPr>
          <a:xfrm>
            <a:off x="4538400" y="4821884"/>
            <a:ext cx="3115200" cy="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36" name="Google Shape;336;p24"/>
          <p:cNvSpPr txBox="1">
            <a:spLocks noGrp="1"/>
          </p:cNvSpPr>
          <p:nvPr>
            <p:ph type="subTitle" idx="3"/>
          </p:nvPr>
        </p:nvSpPr>
        <p:spPr>
          <a:xfrm>
            <a:off x="4538400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4"/>
          <p:cNvSpPr txBox="1">
            <a:spLocks noGrp="1"/>
          </p:cNvSpPr>
          <p:nvPr>
            <p:ph type="title" idx="4"/>
          </p:nvPr>
        </p:nvSpPr>
        <p:spPr>
          <a:xfrm>
            <a:off x="8116724" y="4821884"/>
            <a:ext cx="3115200" cy="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38" name="Google Shape;338;p24"/>
          <p:cNvSpPr txBox="1">
            <a:spLocks noGrp="1"/>
          </p:cNvSpPr>
          <p:nvPr>
            <p:ph type="subTitle" idx="5"/>
          </p:nvPr>
        </p:nvSpPr>
        <p:spPr>
          <a:xfrm>
            <a:off x="8116724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4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340" name="Google Shape;340;p24"/>
          <p:cNvGrpSpPr/>
          <p:nvPr/>
        </p:nvGrpSpPr>
        <p:grpSpPr>
          <a:xfrm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341" name="Google Shape;341;p2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2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2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2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2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349" name="Google Shape;349;p24"/>
          <p:cNvSpPr txBox="1">
            <a:spLocks noGrp="1"/>
          </p:cNvSpPr>
          <p:nvPr>
            <p:ph type="title" idx="6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38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8"/>
          <p:cNvSpPr txBox="1">
            <a:spLocks noGrp="1"/>
          </p:cNvSpPr>
          <p:nvPr>
            <p:ph type="title" hasCustomPrompt="1"/>
          </p:nvPr>
        </p:nvSpPr>
        <p:spPr>
          <a:xfrm>
            <a:off x="1024733" y="2469367"/>
            <a:ext cx="31216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15" name="Google Shape;415;p28"/>
          <p:cNvSpPr txBox="1">
            <a:spLocks noGrp="1"/>
          </p:cNvSpPr>
          <p:nvPr>
            <p:ph type="subTitle" idx="1"/>
          </p:nvPr>
        </p:nvSpPr>
        <p:spPr>
          <a:xfrm>
            <a:off x="1537500" y="3672951"/>
            <a:ext cx="2096000" cy="8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17" name="Google Shape;417;p28"/>
          <p:cNvSpPr txBox="1">
            <a:spLocks noGrp="1"/>
          </p:cNvSpPr>
          <p:nvPr>
            <p:ph type="title" idx="2" hasCustomPrompt="1"/>
          </p:nvPr>
        </p:nvSpPr>
        <p:spPr>
          <a:xfrm>
            <a:off x="4535200" y="2469367"/>
            <a:ext cx="31216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18" name="Google Shape;418;p28"/>
          <p:cNvSpPr txBox="1">
            <a:spLocks noGrp="1"/>
          </p:cNvSpPr>
          <p:nvPr>
            <p:ph type="subTitle" idx="3"/>
          </p:nvPr>
        </p:nvSpPr>
        <p:spPr>
          <a:xfrm>
            <a:off x="5048000" y="3672951"/>
            <a:ext cx="2096000" cy="8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28"/>
          <p:cNvSpPr txBox="1">
            <a:spLocks noGrp="1"/>
          </p:cNvSpPr>
          <p:nvPr>
            <p:ph type="title" idx="4" hasCustomPrompt="1"/>
          </p:nvPr>
        </p:nvSpPr>
        <p:spPr>
          <a:xfrm>
            <a:off x="8045667" y="2469367"/>
            <a:ext cx="31216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20" name="Google Shape;420;p28"/>
          <p:cNvSpPr txBox="1">
            <a:spLocks noGrp="1"/>
          </p:cNvSpPr>
          <p:nvPr>
            <p:ph type="subTitle" idx="5"/>
          </p:nvPr>
        </p:nvSpPr>
        <p:spPr>
          <a:xfrm>
            <a:off x="8558467" y="3672951"/>
            <a:ext cx="2096000" cy="8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8"/>
          <p:cNvSpPr/>
          <p:nvPr/>
        </p:nvSpPr>
        <p:spPr>
          <a:xfrm rot="10800000">
            <a:off x="-15" y="12"/>
            <a:ext cx="2758581" cy="1539755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8"/>
          <p:cNvSpPr/>
          <p:nvPr/>
        </p:nvSpPr>
        <p:spPr>
          <a:xfrm>
            <a:off x="9433367" y="5111561"/>
            <a:ext cx="2758581" cy="1770024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28"/>
          <p:cNvGrpSpPr/>
          <p:nvPr/>
        </p:nvGrpSpPr>
        <p:grpSpPr>
          <a:xfrm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424" name="Google Shape;424;p28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8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8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8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8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429" name="Google Shape;429;p28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430" name="Google Shape;430;p28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8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65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0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46" name="Google Shape;446;p30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47" name="Google Shape;447;p30"/>
          <p:cNvGrpSpPr/>
          <p:nvPr/>
        </p:nvGrpSpPr>
        <p:grpSpPr>
          <a:xfrm rot="10800000">
            <a:off x="354435" y="152320"/>
            <a:ext cx="11462552" cy="6504579"/>
            <a:chOff x="270237" y="81522"/>
            <a:chExt cx="8596914" cy="4878434"/>
          </a:xfrm>
        </p:grpSpPr>
        <p:sp>
          <p:nvSpPr>
            <p:cNvPr id="448" name="Google Shape;448;p30"/>
            <p:cNvSpPr/>
            <p:nvPr/>
          </p:nvSpPr>
          <p:spPr>
            <a:xfrm rot="2700000" flipH="1">
              <a:off x="444773" y="725317"/>
              <a:ext cx="158035" cy="144759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30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30"/>
            <p:cNvSpPr/>
            <p:nvPr/>
          </p:nvSpPr>
          <p:spPr>
            <a:xfrm rot="-4497520">
              <a:off x="2430918" y="4726616"/>
              <a:ext cx="166106" cy="243161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30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30"/>
            <p:cNvSpPr/>
            <p:nvPr/>
          </p:nvSpPr>
          <p:spPr>
            <a:xfrm rot="-7202570" flipH="1">
              <a:off x="2338802" y="156301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453" name="Google Shape;453;p30"/>
            <p:cNvSpPr/>
            <p:nvPr/>
          </p:nvSpPr>
          <p:spPr>
            <a:xfrm rot="-1800746">
              <a:off x="300222" y="333893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454" name="Google Shape;454;p30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30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67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58" name="Google Shape;458;p31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31"/>
          <p:cNvSpPr/>
          <p:nvPr/>
        </p:nvSpPr>
        <p:spPr>
          <a:xfrm rot="-6309003" flipH="1">
            <a:off x="1343660" y="1388197"/>
            <a:ext cx="210632" cy="192937"/>
          </a:xfrm>
          <a:custGeom>
            <a:avLst/>
            <a:gdLst/>
            <a:ahLst/>
            <a:cxnLst/>
            <a:rect l="l" t="t" r="r" b="b"/>
            <a:pathLst>
              <a:path w="220193" h="201695" extrusionOk="0">
                <a:moveTo>
                  <a:pt x="107056" y="0"/>
                </a:moveTo>
                <a:cubicBezTo>
                  <a:pt x="65592" y="0"/>
                  <a:pt x="26759" y="6193"/>
                  <a:pt x="19682" y="18096"/>
                </a:cubicBezTo>
                <a:cubicBezTo>
                  <a:pt x="1" y="49726"/>
                  <a:pt x="51460" y="201694"/>
                  <a:pt x="82241" y="201694"/>
                </a:cubicBezTo>
                <a:cubicBezTo>
                  <a:pt x="84001" y="201694"/>
                  <a:pt x="85694" y="201197"/>
                  <a:pt x="87302" y="200152"/>
                </a:cubicBezTo>
                <a:cubicBezTo>
                  <a:pt x="117769" y="181575"/>
                  <a:pt x="84330" y="107267"/>
                  <a:pt x="84330" y="107266"/>
                </a:cubicBezTo>
                <a:lnTo>
                  <a:pt x="84330" y="107266"/>
                </a:lnTo>
                <a:cubicBezTo>
                  <a:pt x="84331" y="107267"/>
                  <a:pt x="121638" y="134185"/>
                  <a:pt x="144676" y="134185"/>
                </a:cubicBezTo>
                <a:cubicBezTo>
                  <a:pt x="150537" y="134185"/>
                  <a:pt x="155474" y="132443"/>
                  <a:pt x="158638" y="128073"/>
                </a:cubicBezTo>
                <a:cubicBezTo>
                  <a:pt x="174986" y="107266"/>
                  <a:pt x="112568" y="63425"/>
                  <a:pt x="112567" y="63424"/>
                </a:cubicBezTo>
                <a:lnTo>
                  <a:pt x="112567" y="63424"/>
                </a:lnTo>
                <a:cubicBezTo>
                  <a:pt x="112568" y="63424"/>
                  <a:pt x="122458" y="64291"/>
                  <a:pt x="136185" y="64291"/>
                </a:cubicBezTo>
                <a:cubicBezTo>
                  <a:pt x="166499" y="64291"/>
                  <a:pt x="215528" y="60066"/>
                  <a:pt x="218085" y="32958"/>
                </a:cubicBezTo>
                <a:cubicBezTo>
                  <a:pt x="220192" y="10625"/>
                  <a:pt x="161367" y="0"/>
                  <a:pt x="1070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31"/>
          <p:cNvSpPr/>
          <p:nvPr/>
        </p:nvSpPr>
        <p:spPr>
          <a:xfrm rot="-9000802">
            <a:off x="11573970" y="2604679"/>
            <a:ext cx="180039" cy="263557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31"/>
          <p:cNvSpPr/>
          <p:nvPr/>
        </p:nvSpPr>
        <p:spPr>
          <a:xfrm rot="-902480">
            <a:off x="1996391" y="6237055"/>
            <a:ext cx="221475" cy="324215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31"/>
          <p:cNvSpPr/>
          <p:nvPr/>
        </p:nvSpPr>
        <p:spPr>
          <a:xfrm rot="4498256" flipH="1">
            <a:off x="11525511" y="5505366"/>
            <a:ext cx="277389" cy="254087"/>
          </a:xfrm>
          <a:custGeom>
            <a:avLst/>
            <a:gdLst/>
            <a:ahLst/>
            <a:cxnLst/>
            <a:rect l="l" t="t" r="r" b="b"/>
            <a:pathLst>
              <a:path w="220193" h="201695" extrusionOk="0">
                <a:moveTo>
                  <a:pt x="107056" y="0"/>
                </a:moveTo>
                <a:cubicBezTo>
                  <a:pt x="65592" y="0"/>
                  <a:pt x="26759" y="6193"/>
                  <a:pt x="19682" y="18096"/>
                </a:cubicBezTo>
                <a:cubicBezTo>
                  <a:pt x="1" y="49726"/>
                  <a:pt x="51460" y="201694"/>
                  <a:pt x="82241" y="201694"/>
                </a:cubicBezTo>
                <a:cubicBezTo>
                  <a:pt x="84001" y="201694"/>
                  <a:pt x="85694" y="201197"/>
                  <a:pt x="87302" y="200152"/>
                </a:cubicBezTo>
                <a:cubicBezTo>
                  <a:pt x="117769" y="181575"/>
                  <a:pt x="84330" y="107267"/>
                  <a:pt x="84330" y="107266"/>
                </a:cubicBezTo>
                <a:lnTo>
                  <a:pt x="84330" y="107266"/>
                </a:lnTo>
                <a:cubicBezTo>
                  <a:pt x="84331" y="107267"/>
                  <a:pt x="121638" y="134185"/>
                  <a:pt x="144676" y="134185"/>
                </a:cubicBezTo>
                <a:cubicBezTo>
                  <a:pt x="150537" y="134185"/>
                  <a:pt x="155474" y="132443"/>
                  <a:pt x="158638" y="128073"/>
                </a:cubicBezTo>
                <a:cubicBezTo>
                  <a:pt x="174986" y="107266"/>
                  <a:pt x="112568" y="63425"/>
                  <a:pt x="112567" y="63424"/>
                </a:cubicBezTo>
                <a:lnTo>
                  <a:pt x="112567" y="63424"/>
                </a:lnTo>
                <a:cubicBezTo>
                  <a:pt x="112568" y="63424"/>
                  <a:pt x="122458" y="64291"/>
                  <a:pt x="136185" y="64291"/>
                </a:cubicBezTo>
                <a:cubicBezTo>
                  <a:pt x="166499" y="64291"/>
                  <a:pt x="215528" y="60066"/>
                  <a:pt x="218085" y="32958"/>
                </a:cubicBezTo>
                <a:cubicBezTo>
                  <a:pt x="220192" y="10625"/>
                  <a:pt x="161367" y="0"/>
                  <a:pt x="1070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31"/>
          <p:cNvSpPr/>
          <p:nvPr/>
        </p:nvSpPr>
        <p:spPr>
          <a:xfrm rot="9900295" flipH="1">
            <a:off x="4170965" y="226707"/>
            <a:ext cx="191188" cy="207111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464" name="Google Shape;464;p31"/>
          <p:cNvSpPr/>
          <p:nvPr/>
        </p:nvSpPr>
        <p:spPr>
          <a:xfrm rot="6298269">
            <a:off x="565128" y="4085526"/>
            <a:ext cx="175073" cy="207111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465" name="Google Shape;465;p31"/>
          <p:cNvSpPr/>
          <p:nvPr/>
        </p:nvSpPr>
        <p:spPr>
          <a:xfrm rot="8100000" flipH="1">
            <a:off x="9925516" y="120664"/>
            <a:ext cx="277145" cy="253864"/>
          </a:xfrm>
          <a:custGeom>
            <a:avLst/>
            <a:gdLst/>
            <a:ahLst/>
            <a:cxnLst/>
            <a:rect l="l" t="t" r="r" b="b"/>
            <a:pathLst>
              <a:path w="220193" h="201695" extrusionOk="0">
                <a:moveTo>
                  <a:pt x="107056" y="0"/>
                </a:moveTo>
                <a:cubicBezTo>
                  <a:pt x="65592" y="0"/>
                  <a:pt x="26759" y="6193"/>
                  <a:pt x="19682" y="18096"/>
                </a:cubicBezTo>
                <a:cubicBezTo>
                  <a:pt x="1" y="49726"/>
                  <a:pt x="51460" y="201694"/>
                  <a:pt x="82241" y="201694"/>
                </a:cubicBezTo>
                <a:cubicBezTo>
                  <a:pt x="84001" y="201694"/>
                  <a:pt x="85694" y="201197"/>
                  <a:pt x="87302" y="200152"/>
                </a:cubicBezTo>
                <a:cubicBezTo>
                  <a:pt x="117769" y="181575"/>
                  <a:pt x="84330" y="107267"/>
                  <a:pt x="84330" y="107266"/>
                </a:cubicBezTo>
                <a:lnTo>
                  <a:pt x="84330" y="107266"/>
                </a:lnTo>
                <a:cubicBezTo>
                  <a:pt x="84331" y="107267"/>
                  <a:pt x="121638" y="134185"/>
                  <a:pt x="144676" y="134185"/>
                </a:cubicBezTo>
                <a:cubicBezTo>
                  <a:pt x="150537" y="134185"/>
                  <a:pt x="155474" y="132443"/>
                  <a:pt x="158638" y="128073"/>
                </a:cubicBezTo>
                <a:cubicBezTo>
                  <a:pt x="174986" y="107266"/>
                  <a:pt x="112568" y="63425"/>
                  <a:pt x="112567" y="63424"/>
                </a:cubicBezTo>
                <a:lnTo>
                  <a:pt x="112567" y="63424"/>
                </a:lnTo>
                <a:cubicBezTo>
                  <a:pt x="112568" y="63424"/>
                  <a:pt x="122458" y="64291"/>
                  <a:pt x="136185" y="64291"/>
                </a:cubicBezTo>
                <a:cubicBezTo>
                  <a:pt x="166499" y="64291"/>
                  <a:pt x="215528" y="60066"/>
                  <a:pt x="218085" y="32958"/>
                </a:cubicBezTo>
                <a:cubicBezTo>
                  <a:pt x="220192" y="10625"/>
                  <a:pt x="161367" y="0"/>
                  <a:pt x="1070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31"/>
          <p:cNvSpPr/>
          <p:nvPr/>
        </p:nvSpPr>
        <p:spPr>
          <a:xfrm rot="-3607270">
            <a:off x="8111865" y="6295606"/>
            <a:ext cx="174955" cy="207013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39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2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69" name="Google Shape;469;p32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70" name="Google Shape;470;p32"/>
          <p:cNvGrpSpPr/>
          <p:nvPr/>
        </p:nvGrpSpPr>
        <p:grpSpPr>
          <a:xfrm>
            <a:off x="225141" y="63748"/>
            <a:ext cx="11739279" cy="6466285"/>
            <a:chOff x="168855" y="47811"/>
            <a:chExt cx="8804459" cy="4849714"/>
          </a:xfrm>
        </p:grpSpPr>
        <p:sp>
          <p:nvSpPr>
            <p:cNvPr id="471" name="Google Shape;471;p32"/>
            <p:cNvSpPr/>
            <p:nvPr/>
          </p:nvSpPr>
          <p:spPr>
            <a:xfrm rot="-6309003" flipH="1">
              <a:off x="286945" y="1553022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32"/>
            <p:cNvSpPr/>
            <p:nvPr/>
          </p:nvSpPr>
          <p:spPr>
            <a:xfrm rot="-5400000">
              <a:off x="8786790" y="1650676"/>
              <a:ext cx="134975" cy="197589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32"/>
            <p:cNvSpPr/>
            <p:nvPr/>
          </p:nvSpPr>
          <p:spPr>
            <a:xfrm rot="2700000">
              <a:off x="1342238" y="463157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32"/>
            <p:cNvSpPr/>
            <p:nvPr/>
          </p:nvSpPr>
          <p:spPr>
            <a:xfrm rot="-6301744" flipH="1">
              <a:off x="8750296" y="3769263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32"/>
            <p:cNvSpPr/>
            <p:nvPr/>
          </p:nvSpPr>
          <p:spPr>
            <a:xfrm rot="1795222" flipH="1">
              <a:off x="1108409" y="108006"/>
              <a:ext cx="143093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476" name="Google Shape;476;p32"/>
            <p:cNvSpPr/>
            <p:nvPr/>
          </p:nvSpPr>
          <p:spPr>
            <a:xfrm rot="-9901731">
              <a:off x="186800" y="3859486"/>
              <a:ext cx="131305" cy="155333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477" name="Google Shape;477;p32"/>
            <p:cNvSpPr/>
            <p:nvPr/>
          </p:nvSpPr>
          <p:spPr>
            <a:xfrm rot="-3598373" flipH="1">
              <a:off x="7444101" y="90242"/>
              <a:ext cx="207912" cy="190446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32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051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46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lt2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6"/>
          <p:cNvSpPr/>
          <p:nvPr/>
        </p:nvSpPr>
        <p:spPr>
          <a:xfrm flipH="1">
            <a:off x="-473886" y="-170367"/>
            <a:ext cx="3429788" cy="2265947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36"/>
          <p:cNvSpPr/>
          <p:nvPr/>
        </p:nvSpPr>
        <p:spPr>
          <a:xfrm>
            <a:off x="9149967" y="-274334"/>
            <a:ext cx="3429788" cy="2265947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36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20" name="Google Shape;520;p36"/>
          <p:cNvSpPr txBox="1">
            <a:spLocks noGrp="1"/>
          </p:cNvSpPr>
          <p:nvPr>
            <p:ph type="title"/>
          </p:nvPr>
        </p:nvSpPr>
        <p:spPr>
          <a:xfrm>
            <a:off x="960000" y="2413133"/>
            <a:ext cx="1027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21" name="Google Shape;521;p36"/>
          <p:cNvSpPr txBox="1">
            <a:spLocks noGrp="1"/>
          </p:cNvSpPr>
          <p:nvPr>
            <p:ph type="subTitle" idx="1"/>
          </p:nvPr>
        </p:nvSpPr>
        <p:spPr>
          <a:xfrm>
            <a:off x="960033" y="5556851"/>
            <a:ext cx="10272000" cy="3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2" name="Google Shape;522;p36"/>
          <p:cNvGrpSpPr/>
          <p:nvPr/>
        </p:nvGrpSpPr>
        <p:grpSpPr>
          <a:xfrm rot="10800000">
            <a:off x="354436" y="199623"/>
            <a:ext cx="11468433" cy="6154999"/>
            <a:chOff x="265826" y="198451"/>
            <a:chExt cx="8601325" cy="4616249"/>
          </a:xfrm>
        </p:grpSpPr>
        <p:sp>
          <p:nvSpPr>
            <p:cNvPr id="523" name="Google Shape;523;p36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6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6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6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527" name="Google Shape;527;p36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6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530" name="Google Shape;530;p36"/>
          <p:cNvSpPr txBox="1">
            <a:spLocks noGrp="1"/>
          </p:cNvSpPr>
          <p:nvPr>
            <p:ph type="title" idx="2" hasCustomPrompt="1"/>
          </p:nvPr>
        </p:nvSpPr>
        <p:spPr>
          <a:xfrm>
            <a:off x="972600" y="709500"/>
            <a:ext cx="10246000" cy="17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807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2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9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65" name="Google Shape;565;p39"/>
          <p:cNvSpPr txBox="1">
            <a:spLocks noGrp="1"/>
          </p:cNvSpPr>
          <p:nvPr>
            <p:ph type="title"/>
          </p:nvPr>
        </p:nvSpPr>
        <p:spPr>
          <a:xfrm>
            <a:off x="3429733" y="3028433"/>
            <a:ext cx="53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66" name="Google Shape;566;p39"/>
          <p:cNvSpPr txBox="1">
            <a:spLocks noGrp="1"/>
          </p:cNvSpPr>
          <p:nvPr>
            <p:ph type="subTitle" idx="1"/>
          </p:nvPr>
        </p:nvSpPr>
        <p:spPr>
          <a:xfrm>
            <a:off x="4167200" y="4584067"/>
            <a:ext cx="3833600" cy="6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67" name="Google Shape;567;p39"/>
          <p:cNvGrpSpPr/>
          <p:nvPr/>
        </p:nvGrpSpPr>
        <p:grpSpPr>
          <a:xfrm rot="10800000"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568" name="Google Shape;568;p39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9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9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9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9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573" name="Google Shape;573;p39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574" name="Google Shape;574;p39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9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576" name="Google Shape;576;p39"/>
          <p:cNvSpPr txBox="1">
            <a:spLocks noGrp="1"/>
          </p:cNvSpPr>
          <p:nvPr>
            <p:ph type="title" idx="2" hasCustomPrompt="1"/>
          </p:nvPr>
        </p:nvSpPr>
        <p:spPr>
          <a:xfrm>
            <a:off x="3453067" y="1351233"/>
            <a:ext cx="5285200" cy="17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77" name="Google Shape;577;p39"/>
          <p:cNvSpPr/>
          <p:nvPr/>
        </p:nvSpPr>
        <p:spPr>
          <a:xfrm>
            <a:off x="10324070" y="6195266"/>
            <a:ext cx="1868340" cy="685953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39"/>
          <p:cNvSpPr/>
          <p:nvPr/>
        </p:nvSpPr>
        <p:spPr>
          <a:xfrm rot="10800000">
            <a:off x="-303" y="170"/>
            <a:ext cx="1767265" cy="656129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680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lt2"/>
        </a:solid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0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81" name="Google Shape;581;p40"/>
          <p:cNvSpPr/>
          <p:nvPr/>
        </p:nvSpPr>
        <p:spPr>
          <a:xfrm>
            <a:off x="10324070" y="6195266"/>
            <a:ext cx="1868340" cy="685953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2" name="Google Shape;582;p40"/>
          <p:cNvSpPr txBox="1">
            <a:spLocks noGrp="1"/>
          </p:cNvSpPr>
          <p:nvPr>
            <p:ph type="sldNum" idx="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83" name="Google Shape;583;p40"/>
          <p:cNvSpPr txBox="1">
            <a:spLocks noGrp="1"/>
          </p:cNvSpPr>
          <p:nvPr>
            <p:ph type="title"/>
          </p:nvPr>
        </p:nvSpPr>
        <p:spPr>
          <a:xfrm>
            <a:off x="960033" y="2412284"/>
            <a:ext cx="1027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84" name="Google Shape;584;p40"/>
          <p:cNvSpPr txBox="1">
            <a:spLocks noGrp="1"/>
          </p:cNvSpPr>
          <p:nvPr>
            <p:ph type="subTitle" idx="1"/>
          </p:nvPr>
        </p:nvSpPr>
        <p:spPr>
          <a:xfrm>
            <a:off x="960033" y="3341367"/>
            <a:ext cx="10272000" cy="3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5" name="Google Shape;585;p40"/>
          <p:cNvGrpSpPr/>
          <p:nvPr/>
        </p:nvGrpSpPr>
        <p:grpSpPr>
          <a:xfrm rot="10800000"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586" name="Google Shape;586;p40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40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40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0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40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592" name="Google Shape;592;p40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40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594" name="Google Shape;594;p40"/>
          <p:cNvSpPr/>
          <p:nvPr/>
        </p:nvSpPr>
        <p:spPr>
          <a:xfrm rot="10800000">
            <a:off x="0" y="-1"/>
            <a:ext cx="2758581" cy="962000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40"/>
          <p:cNvSpPr/>
          <p:nvPr/>
        </p:nvSpPr>
        <p:spPr>
          <a:xfrm rot="10800000" flipH="1">
            <a:off x="9218832" y="0"/>
            <a:ext cx="2973173" cy="962000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40"/>
          <p:cNvSpPr txBox="1">
            <a:spLocks noGrp="1"/>
          </p:cNvSpPr>
          <p:nvPr>
            <p:ph type="title" idx="3" hasCustomPrompt="1"/>
          </p:nvPr>
        </p:nvSpPr>
        <p:spPr>
          <a:xfrm>
            <a:off x="972600" y="709500"/>
            <a:ext cx="10246000" cy="17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7207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381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486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836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04-Oct-23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20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9433367" y="3659169"/>
            <a:ext cx="2758581" cy="32223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53467" y="2888867"/>
            <a:ext cx="10285200" cy="15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-9899659">
            <a:off x="11358067" y="327760"/>
            <a:ext cx="538187" cy="385727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959167" y="2104133"/>
            <a:ext cx="102852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 rot="-5400000">
            <a:off x="-474022" y="-146154"/>
            <a:ext cx="2854991" cy="2265947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2"/>
          </p:nvPr>
        </p:nvSpPr>
        <p:spPr>
          <a:xfrm>
            <a:off x="940100" y="4547200"/>
            <a:ext cx="10285200" cy="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103434" y="4438870"/>
            <a:ext cx="537885" cy="314916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18" name="Google Shape;18;p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777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9504134" y="-411"/>
            <a:ext cx="2687829" cy="239841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960033" y="2598684"/>
            <a:ext cx="1027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960033" y="3607967"/>
            <a:ext cx="10272000" cy="3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1" name="Google Shape;31;p3"/>
          <p:cNvSpPr/>
          <p:nvPr/>
        </p:nvSpPr>
        <p:spPr>
          <a:xfrm rot="10800000">
            <a:off x="304" y="283"/>
            <a:ext cx="2687829" cy="2397717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rot="-9899659">
            <a:off x="11358067" y="327760"/>
            <a:ext cx="538187" cy="385727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oogle Shape;33;p3"/>
          <p:cNvGrpSpPr/>
          <p:nvPr/>
        </p:nvGrpSpPr>
        <p:grpSpPr>
          <a:xfrm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972600" y="709500"/>
            <a:ext cx="10246000" cy="17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9010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47" name="Google Shape;47;p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4001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subTitle" idx="1"/>
          </p:nvPr>
        </p:nvSpPr>
        <p:spPr>
          <a:xfrm>
            <a:off x="1245817" y="3895817"/>
            <a:ext cx="38768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2"/>
          </p:nvPr>
        </p:nvSpPr>
        <p:spPr>
          <a:xfrm>
            <a:off x="7069384" y="3895817"/>
            <a:ext cx="38768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subTitle" idx="3"/>
          </p:nvPr>
        </p:nvSpPr>
        <p:spPr>
          <a:xfrm>
            <a:off x="1245817" y="4565200"/>
            <a:ext cx="3876800" cy="11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ubTitle" idx="4"/>
          </p:nvPr>
        </p:nvSpPr>
        <p:spPr>
          <a:xfrm>
            <a:off x="7069384" y="4565200"/>
            <a:ext cx="3876800" cy="11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62" name="Google Shape;62;p5"/>
          <p:cNvGrpSpPr/>
          <p:nvPr/>
        </p:nvGrpSpPr>
        <p:grpSpPr>
          <a:xfrm rot="10800000"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63" name="Google Shape;63;p5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5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5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5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5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5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71" name="Google Shape;71;p5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014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6" name="Google Shape;86;p7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19600" cy="31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87" name="Google Shape;87;p7"/>
          <p:cNvGrpSpPr/>
          <p:nvPr/>
        </p:nvGrpSpPr>
        <p:grpSpPr>
          <a:xfrm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88" name="Google Shape;88;p7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7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7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7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7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93" name="Google Shape;93;p7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94" name="Google Shape;94;p7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7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229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"/>
          <p:cNvSpPr/>
          <p:nvPr/>
        </p:nvSpPr>
        <p:spPr>
          <a:xfrm>
            <a:off x="960000" y="713333"/>
            <a:ext cx="10278400" cy="5431200"/>
          </a:xfrm>
          <a:prstGeom prst="roundRect">
            <a:avLst>
              <a:gd name="adj" fmla="val 120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0" name="Google Shape;100;p8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01" name="Google Shape;101;p8"/>
          <p:cNvGrpSpPr/>
          <p:nvPr/>
        </p:nvGrpSpPr>
        <p:grpSpPr>
          <a:xfrm>
            <a:off x="354436" y="199623"/>
            <a:ext cx="11468433" cy="6490136"/>
            <a:chOff x="265826" y="149717"/>
            <a:chExt cx="8601325" cy="4867602"/>
          </a:xfrm>
        </p:grpSpPr>
        <p:sp>
          <p:nvSpPr>
            <p:cNvPr id="102" name="Google Shape;102;p8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8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8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 rot="-1802570" flipH="1">
              <a:off x="6405574" y="47101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106" name="Google Shape;106;p8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107" name="Google Shape;107;p8"/>
            <p:cNvSpPr/>
            <p:nvPr/>
          </p:nvSpPr>
          <p:spPr>
            <a:xfrm rot="5400000" flipH="1">
              <a:off x="2398989" y="48179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855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721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48233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564294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60.png"/><Relationship Id="rId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565917" y="4952471"/>
            <a:ext cx="50601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228600"/>
            <a:ext cx="11218372" cy="5973827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044" y="4503768"/>
            <a:ext cx="2128409" cy="21519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DD71B00-A5A0-4D50-A9D6-1B145540F2AE}"/>
              </a:ext>
            </a:extLst>
          </p:cNvPr>
          <p:cNvGrpSpPr/>
          <p:nvPr/>
        </p:nvGrpSpPr>
        <p:grpSpPr>
          <a:xfrm>
            <a:off x="2853093" y="829531"/>
            <a:ext cx="6216954" cy="1943100"/>
            <a:chOff x="2822270" y="295275"/>
            <a:chExt cx="6216954" cy="145732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F7BFC37-F712-4503-AACA-3E2352B4F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22270" y="295275"/>
              <a:ext cx="6216954" cy="145732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458204-FE10-4C56-AC13-B9D601E82A48}"/>
                </a:ext>
              </a:extLst>
            </p:cNvPr>
            <p:cNvSpPr txBox="1"/>
            <p:nvPr/>
          </p:nvSpPr>
          <p:spPr>
            <a:xfrm>
              <a:off x="3543300" y="361950"/>
              <a:ext cx="5362575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 kg = 1 000 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5739120-8EEC-432B-94BD-C461E0657D08}"/>
              </a:ext>
            </a:extLst>
          </p:cNvPr>
          <p:cNvGrpSpPr/>
          <p:nvPr/>
        </p:nvGrpSpPr>
        <p:grpSpPr>
          <a:xfrm>
            <a:off x="2914738" y="2987105"/>
            <a:ext cx="6216954" cy="1943100"/>
            <a:chOff x="2822270" y="295275"/>
            <a:chExt cx="6216954" cy="145732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5CFF5D6-3768-47C3-935F-7763BE4ED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22270" y="295275"/>
              <a:ext cx="6216954" cy="145732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B0BDF4C-4C28-43B6-95E2-626067000877}"/>
                </a:ext>
              </a:extLst>
            </p:cNvPr>
            <p:cNvSpPr txBox="1"/>
            <p:nvPr/>
          </p:nvSpPr>
          <p:spPr>
            <a:xfrm>
              <a:off x="3543300" y="361950"/>
              <a:ext cx="5362575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1 000 g = 1 kg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855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C266B7-CD87-48BB-8E71-2ABD4862C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6973" y="350834"/>
            <a:ext cx="6066046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5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47650" y="371476"/>
            <a:ext cx="11484275" cy="6181724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01" y="5689840"/>
            <a:ext cx="986369" cy="997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F4E57B-5677-4976-9BC5-0A96CF8294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812" y="528637"/>
            <a:ext cx="6734175" cy="8096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A876B8-B9D6-4E34-A7FF-0F4A2D1430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650" y="1624012"/>
            <a:ext cx="10325100" cy="332422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94B4909-CB2F-454E-9E80-98245700FE3A}"/>
              </a:ext>
            </a:extLst>
          </p:cNvPr>
          <p:cNvSpPr/>
          <p:nvPr/>
        </p:nvSpPr>
        <p:spPr>
          <a:xfrm>
            <a:off x="1209676" y="4524374"/>
            <a:ext cx="4276724" cy="109558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Túi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tỏi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nặng</a:t>
            </a:r>
            <a:r>
              <a:rPr lang="en-US" sz="3600" dirty="0">
                <a:solidFill>
                  <a:srgbClr val="002060"/>
                </a:solidFill>
              </a:rPr>
              <a:t>: 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</a:rPr>
              <a:t>100 + 20 + 10 = 130 g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CC21011-8B90-475E-AEC0-9B427B68524D}"/>
              </a:ext>
            </a:extLst>
          </p:cNvPr>
          <p:cNvSpPr/>
          <p:nvPr/>
        </p:nvSpPr>
        <p:spPr>
          <a:xfrm>
            <a:off x="5962651" y="4991100"/>
            <a:ext cx="2781299" cy="10287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Túi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tỏi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chanh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nặng</a:t>
            </a:r>
            <a:r>
              <a:rPr lang="en-US" sz="3600" dirty="0">
                <a:solidFill>
                  <a:srgbClr val="002060"/>
                </a:solidFill>
              </a:rPr>
              <a:t> 450 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96B6EDA-94D9-4995-8F45-F8FF19C2F811}"/>
              </a:ext>
            </a:extLst>
          </p:cNvPr>
          <p:cNvSpPr/>
          <p:nvPr/>
        </p:nvSpPr>
        <p:spPr>
          <a:xfrm>
            <a:off x="8943976" y="4914900"/>
            <a:ext cx="2781299" cy="10287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Túi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chua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nặng</a:t>
            </a:r>
            <a:r>
              <a:rPr lang="en-US" sz="3600" dirty="0">
                <a:solidFill>
                  <a:srgbClr val="002060"/>
                </a:solidFill>
              </a:rPr>
              <a:t> 820 g</a:t>
            </a:r>
          </a:p>
        </p:txBody>
      </p:sp>
    </p:spTree>
    <p:extLst>
      <p:ext uri="{BB962C8B-B14F-4D97-AF65-F5344CB8AC3E}">
        <p14:creationId xmlns:p14="http://schemas.microsoft.com/office/powerpoint/2010/main" val="33411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655572"/>
            <a:ext cx="11218372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01" y="5689840"/>
            <a:ext cx="986369" cy="997298"/>
          </a:xfrm>
          <a:prstGeom prst="rect">
            <a:avLst/>
          </a:prstGeom>
        </p:spPr>
      </p:pic>
      <p:grpSp>
        <p:nvGrpSpPr>
          <p:cNvPr id="19" name="Google Shape;1257;p59">
            <a:extLst>
              <a:ext uri="{FF2B5EF4-FFF2-40B4-BE49-F238E27FC236}">
                <a16:creationId xmlns:a16="http://schemas.microsoft.com/office/drawing/2014/main" id="{9D054A6C-F69B-49BF-B4A6-A185F6C8C29C}"/>
              </a:ext>
            </a:extLst>
          </p:cNvPr>
          <p:cNvGrpSpPr/>
          <p:nvPr/>
        </p:nvGrpSpPr>
        <p:grpSpPr>
          <a:xfrm rot="3600132">
            <a:off x="141879" y="5737963"/>
            <a:ext cx="1014488" cy="1056323"/>
            <a:chOff x="8193550" y="2213726"/>
            <a:chExt cx="933746" cy="972250"/>
          </a:xfrm>
        </p:grpSpPr>
        <p:sp>
          <p:nvSpPr>
            <p:cNvPr id="20" name="Google Shape;1258;p59">
              <a:extLst>
                <a:ext uri="{FF2B5EF4-FFF2-40B4-BE49-F238E27FC236}">
                  <a16:creationId xmlns:a16="http://schemas.microsoft.com/office/drawing/2014/main" id="{148AA616-B4EC-4798-9FEF-58E09FB7F4DB}"/>
                </a:ext>
              </a:extLst>
            </p:cNvPr>
            <p:cNvSpPr/>
            <p:nvPr/>
          </p:nvSpPr>
          <p:spPr>
            <a:xfrm rot="5400000">
              <a:off x="8174298" y="2232978"/>
              <a:ext cx="972250" cy="933746"/>
            </a:xfrm>
            <a:custGeom>
              <a:avLst/>
              <a:gdLst/>
              <a:ahLst/>
              <a:cxnLst/>
              <a:rect l="l" t="t" r="r" b="b"/>
              <a:pathLst>
                <a:path w="224538" h="208077" extrusionOk="0">
                  <a:moveTo>
                    <a:pt x="147321" y="1"/>
                  </a:moveTo>
                  <a:cubicBezTo>
                    <a:pt x="141083" y="1"/>
                    <a:pt x="134783" y="2859"/>
                    <a:pt x="130726" y="9058"/>
                  </a:cubicBezTo>
                  <a:cubicBezTo>
                    <a:pt x="120179" y="24600"/>
                    <a:pt x="112407" y="42086"/>
                    <a:pt x="107967" y="60404"/>
                  </a:cubicBezTo>
                  <a:cubicBezTo>
                    <a:pt x="102305" y="59533"/>
                    <a:pt x="96600" y="59089"/>
                    <a:pt x="90903" y="59089"/>
                  </a:cubicBezTo>
                  <a:cubicBezTo>
                    <a:pt x="82078" y="59089"/>
                    <a:pt x="73271" y="60154"/>
                    <a:pt x="64669" y="62347"/>
                  </a:cubicBezTo>
                  <a:cubicBezTo>
                    <a:pt x="58191" y="57464"/>
                    <a:pt x="50639" y="55157"/>
                    <a:pt x="43183" y="55157"/>
                  </a:cubicBezTo>
                  <a:cubicBezTo>
                    <a:pt x="29875" y="55157"/>
                    <a:pt x="16873" y="62506"/>
                    <a:pt x="10825" y="75670"/>
                  </a:cubicBezTo>
                  <a:cubicBezTo>
                    <a:pt x="1110" y="96208"/>
                    <a:pt x="13045" y="120355"/>
                    <a:pt x="35249" y="125351"/>
                  </a:cubicBezTo>
                  <a:cubicBezTo>
                    <a:pt x="38163" y="125975"/>
                    <a:pt x="41077" y="126288"/>
                    <a:pt x="43992" y="126288"/>
                  </a:cubicBezTo>
                  <a:cubicBezTo>
                    <a:pt x="44963" y="126288"/>
                    <a:pt x="45934" y="126253"/>
                    <a:pt x="46906" y="126184"/>
                  </a:cubicBezTo>
                  <a:lnTo>
                    <a:pt x="46906" y="126184"/>
                  </a:lnTo>
                  <a:lnTo>
                    <a:pt x="42743" y="131457"/>
                  </a:lnTo>
                  <a:cubicBezTo>
                    <a:pt x="15543" y="132567"/>
                    <a:pt x="0" y="162820"/>
                    <a:pt x="14433" y="185857"/>
                  </a:cubicBezTo>
                  <a:cubicBezTo>
                    <a:pt x="21235" y="196597"/>
                    <a:pt x="32771" y="202489"/>
                    <a:pt x="44572" y="202489"/>
                  </a:cubicBezTo>
                  <a:cubicBezTo>
                    <a:pt x="51069" y="202489"/>
                    <a:pt x="57646" y="200703"/>
                    <a:pt x="63559" y="196959"/>
                  </a:cubicBezTo>
                  <a:cubicBezTo>
                    <a:pt x="67167" y="194738"/>
                    <a:pt x="70220" y="191963"/>
                    <a:pt x="72718" y="188910"/>
                  </a:cubicBezTo>
                  <a:cubicBezTo>
                    <a:pt x="73273" y="189742"/>
                    <a:pt x="73551" y="190575"/>
                    <a:pt x="74106" y="191685"/>
                  </a:cubicBezTo>
                  <a:cubicBezTo>
                    <a:pt x="79379" y="199457"/>
                    <a:pt x="87150" y="205285"/>
                    <a:pt x="96587" y="207228"/>
                  </a:cubicBezTo>
                  <a:cubicBezTo>
                    <a:pt x="99159" y="207800"/>
                    <a:pt x="101746" y="208077"/>
                    <a:pt x="104310" y="208077"/>
                  </a:cubicBezTo>
                  <a:cubicBezTo>
                    <a:pt x="116688" y="208077"/>
                    <a:pt x="128498" y="201612"/>
                    <a:pt x="135166" y="190575"/>
                  </a:cubicBezTo>
                  <a:cubicBezTo>
                    <a:pt x="141926" y="195966"/>
                    <a:pt x="149618" y="198395"/>
                    <a:pt x="157134" y="198395"/>
                  </a:cubicBezTo>
                  <a:cubicBezTo>
                    <a:pt x="175544" y="198395"/>
                    <a:pt x="192896" y="183827"/>
                    <a:pt x="192896" y="162543"/>
                  </a:cubicBezTo>
                  <a:cubicBezTo>
                    <a:pt x="210105" y="160322"/>
                    <a:pt x="222872" y="146167"/>
                    <a:pt x="223704" y="128959"/>
                  </a:cubicBezTo>
                  <a:cubicBezTo>
                    <a:pt x="224537" y="111751"/>
                    <a:pt x="212880" y="96486"/>
                    <a:pt x="196227" y="92600"/>
                  </a:cubicBezTo>
                  <a:cubicBezTo>
                    <a:pt x="193729" y="91976"/>
                    <a:pt x="191231" y="91663"/>
                    <a:pt x="188733" y="91663"/>
                  </a:cubicBezTo>
                  <a:cubicBezTo>
                    <a:pt x="187901" y="91663"/>
                    <a:pt x="187068" y="91698"/>
                    <a:pt x="186235" y="91767"/>
                  </a:cubicBezTo>
                  <a:cubicBezTo>
                    <a:pt x="175688" y="83441"/>
                    <a:pt x="163754" y="77057"/>
                    <a:pt x="150987" y="72894"/>
                  </a:cubicBezTo>
                  <a:cubicBezTo>
                    <a:pt x="151264" y="71784"/>
                    <a:pt x="151819" y="70674"/>
                    <a:pt x="152097" y="69286"/>
                  </a:cubicBezTo>
                  <a:cubicBezTo>
                    <a:pt x="156538" y="55408"/>
                    <a:pt x="160701" y="42641"/>
                    <a:pt x="166252" y="29596"/>
                  </a:cubicBezTo>
                  <a:cubicBezTo>
                    <a:pt x="167917" y="25711"/>
                    <a:pt x="168195" y="20992"/>
                    <a:pt x="167084" y="16829"/>
                  </a:cubicBezTo>
                  <a:cubicBezTo>
                    <a:pt x="165436" y="6114"/>
                    <a:pt x="156445" y="1"/>
                    <a:pt x="1473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algn="bl" rotWithShape="0">
                <a:srgbClr val="242324">
                  <a:alpha val="3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" name="Google Shape;1259;p59">
              <a:extLst>
                <a:ext uri="{FF2B5EF4-FFF2-40B4-BE49-F238E27FC236}">
                  <a16:creationId xmlns:a16="http://schemas.microsoft.com/office/drawing/2014/main" id="{603964F7-0A9E-4C8A-BF0C-58FE219093BA}"/>
                </a:ext>
              </a:extLst>
            </p:cNvPr>
            <p:cNvGrpSpPr/>
            <p:nvPr/>
          </p:nvGrpSpPr>
          <p:grpSpPr>
            <a:xfrm rot="5400000">
              <a:off x="8242152" y="2328080"/>
              <a:ext cx="838140" cy="781227"/>
              <a:chOff x="1119175" y="239575"/>
              <a:chExt cx="5318150" cy="4957025"/>
            </a:xfrm>
          </p:grpSpPr>
          <p:sp>
            <p:nvSpPr>
              <p:cNvPr id="22" name="Google Shape;1260;p59">
                <a:extLst>
                  <a:ext uri="{FF2B5EF4-FFF2-40B4-BE49-F238E27FC236}">
                    <a16:creationId xmlns:a16="http://schemas.microsoft.com/office/drawing/2014/main" id="{25055D27-3D96-4A05-BDCD-F294C7434A9A}"/>
                  </a:ext>
                </a:extLst>
              </p:cNvPr>
              <p:cNvSpPr/>
              <p:nvPr/>
            </p:nvSpPr>
            <p:spPr>
              <a:xfrm>
                <a:off x="1602750" y="239575"/>
                <a:ext cx="4352750" cy="4541700"/>
              </a:xfrm>
              <a:custGeom>
                <a:avLst/>
                <a:gdLst/>
                <a:ahLst/>
                <a:cxnLst/>
                <a:rect l="l" t="t" r="r" b="b"/>
                <a:pathLst>
                  <a:path w="174110" h="181668" extrusionOk="0">
                    <a:moveTo>
                      <a:pt x="123558" y="1"/>
                    </a:moveTo>
                    <a:cubicBezTo>
                      <a:pt x="122605" y="1"/>
                      <a:pt x="121636" y="457"/>
                      <a:pt x="120993" y="1530"/>
                    </a:cubicBezTo>
                    <a:cubicBezTo>
                      <a:pt x="106388" y="23120"/>
                      <a:pt x="97180" y="48202"/>
                      <a:pt x="94323" y="73920"/>
                    </a:cubicBezTo>
                    <a:cubicBezTo>
                      <a:pt x="84238" y="69238"/>
                      <a:pt x="72565" y="67188"/>
                      <a:pt x="60625" y="67188"/>
                    </a:cubicBezTo>
                    <a:cubicBezTo>
                      <a:pt x="40987" y="67188"/>
                      <a:pt x="20626" y="72732"/>
                      <a:pt x="5423" y="81222"/>
                    </a:cubicBezTo>
                    <a:cubicBezTo>
                      <a:pt x="2854" y="82934"/>
                      <a:pt x="4134" y="86443"/>
                      <a:pt x="6725" y="86443"/>
                    </a:cubicBezTo>
                    <a:cubicBezTo>
                      <a:pt x="7016" y="86443"/>
                      <a:pt x="7324" y="86398"/>
                      <a:pt x="7645" y="86302"/>
                    </a:cubicBezTo>
                    <a:cubicBezTo>
                      <a:pt x="21615" y="80905"/>
                      <a:pt x="36220" y="77412"/>
                      <a:pt x="51143" y="76142"/>
                    </a:cubicBezTo>
                    <a:cubicBezTo>
                      <a:pt x="52939" y="76022"/>
                      <a:pt x="54720" y="75968"/>
                      <a:pt x="56489" y="75968"/>
                    </a:cubicBezTo>
                    <a:cubicBezTo>
                      <a:pt x="68793" y="75968"/>
                      <a:pt x="80521" y="78604"/>
                      <a:pt x="92735" y="80270"/>
                    </a:cubicBezTo>
                    <a:cubicBezTo>
                      <a:pt x="54318" y="96462"/>
                      <a:pt x="20663" y="135832"/>
                      <a:pt x="1295" y="171392"/>
                    </a:cubicBezTo>
                    <a:cubicBezTo>
                      <a:pt x="1" y="173765"/>
                      <a:pt x="1931" y="175698"/>
                      <a:pt x="3998" y="175698"/>
                    </a:cubicBezTo>
                    <a:cubicBezTo>
                      <a:pt x="4974" y="175698"/>
                      <a:pt x="5980" y="175267"/>
                      <a:pt x="6693" y="174250"/>
                    </a:cubicBezTo>
                    <a:cubicBezTo>
                      <a:pt x="18123" y="155835"/>
                      <a:pt x="31775" y="139007"/>
                      <a:pt x="47015" y="123767"/>
                    </a:cubicBezTo>
                    <a:cubicBezTo>
                      <a:pt x="60668" y="110432"/>
                      <a:pt x="75908" y="100590"/>
                      <a:pt x="90830" y="89160"/>
                    </a:cubicBezTo>
                    <a:lnTo>
                      <a:pt x="90830" y="89160"/>
                    </a:lnTo>
                    <a:cubicBezTo>
                      <a:pt x="80670" y="117735"/>
                      <a:pt x="74955" y="149167"/>
                      <a:pt x="69240" y="178695"/>
                    </a:cubicBezTo>
                    <a:cubicBezTo>
                      <a:pt x="69053" y="180568"/>
                      <a:pt x="70523" y="181667"/>
                      <a:pt x="71956" y="181667"/>
                    </a:cubicBezTo>
                    <a:cubicBezTo>
                      <a:pt x="72952" y="181667"/>
                      <a:pt x="73929" y="181136"/>
                      <a:pt x="74320" y="179965"/>
                    </a:cubicBezTo>
                    <a:cubicBezTo>
                      <a:pt x="82575" y="153295"/>
                      <a:pt x="91465" y="125355"/>
                      <a:pt x="96228" y="97415"/>
                    </a:cubicBezTo>
                    <a:cubicBezTo>
                      <a:pt x="96386" y="97573"/>
                      <a:pt x="96624" y="97653"/>
                      <a:pt x="96902" y="97653"/>
                    </a:cubicBezTo>
                    <a:cubicBezTo>
                      <a:pt x="97180" y="97653"/>
                      <a:pt x="97498" y="97573"/>
                      <a:pt x="97815" y="97415"/>
                    </a:cubicBezTo>
                    <a:cubicBezTo>
                      <a:pt x="101625" y="124720"/>
                      <a:pt x="115278" y="150120"/>
                      <a:pt x="135598" y="168535"/>
                    </a:cubicBezTo>
                    <a:cubicBezTo>
                      <a:pt x="136103" y="168968"/>
                      <a:pt x="136692" y="169155"/>
                      <a:pt x="137276" y="169155"/>
                    </a:cubicBezTo>
                    <a:cubicBezTo>
                      <a:pt x="139258" y="169155"/>
                      <a:pt x="141196" y="167004"/>
                      <a:pt x="139725" y="165042"/>
                    </a:cubicBezTo>
                    <a:cubicBezTo>
                      <a:pt x="121310" y="140912"/>
                      <a:pt x="108610" y="112972"/>
                      <a:pt x="102578" y="83445"/>
                    </a:cubicBezTo>
                    <a:lnTo>
                      <a:pt x="102578" y="83445"/>
                    </a:lnTo>
                    <a:cubicBezTo>
                      <a:pt x="128295" y="88842"/>
                      <a:pt x="148298" y="102177"/>
                      <a:pt x="167665" y="120275"/>
                    </a:cubicBezTo>
                    <a:cubicBezTo>
                      <a:pt x="168283" y="120892"/>
                      <a:pt x="169013" y="121153"/>
                      <a:pt x="169733" y="121153"/>
                    </a:cubicBezTo>
                    <a:cubicBezTo>
                      <a:pt x="171973" y="121153"/>
                      <a:pt x="174109" y="118627"/>
                      <a:pt x="172428" y="116465"/>
                    </a:cubicBezTo>
                    <a:cubicBezTo>
                      <a:pt x="154965" y="95510"/>
                      <a:pt x="130200" y="81540"/>
                      <a:pt x="103213" y="77412"/>
                    </a:cubicBezTo>
                    <a:lnTo>
                      <a:pt x="104483" y="70745"/>
                    </a:lnTo>
                    <a:cubicBezTo>
                      <a:pt x="111785" y="49155"/>
                      <a:pt x="118135" y="27565"/>
                      <a:pt x="127025" y="6292"/>
                    </a:cubicBezTo>
                    <a:cubicBezTo>
                      <a:pt x="127343" y="5340"/>
                      <a:pt x="127343" y="4387"/>
                      <a:pt x="126390" y="4070"/>
                    </a:cubicBezTo>
                    <a:cubicBezTo>
                      <a:pt x="127231" y="1757"/>
                      <a:pt x="125426" y="1"/>
                      <a:pt x="123558" y="1"/>
                    </a:cubicBezTo>
                    <a:close/>
                  </a:path>
                </a:pathLst>
              </a:custGeom>
              <a:solidFill>
                <a:srgbClr val="A654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261;p59">
                <a:extLst>
                  <a:ext uri="{FF2B5EF4-FFF2-40B4-BE49-F238E27FC236}">
                    <a16:creationId xmlns:a16="http://schemas.microsoft.com/office/drawing/2014/main" id="{4993898C-550F-4276-8A92-B5CD57E9EBEF}"/>
                  </a:ext>
                </a:extLst>
              </p:cNvPr>
              <p:cNvSpPr/>
              <p:nvPr/>
            </p:nvSpPr>
            <p:spPr>
              <a:xfrm>
                <a:off x="1119175" y="1804200"/>
                <a:ext cx="1190650" cy="1042600"/>
              </a:xfrm>
              <a:custGeom>
                <a:avLst/>
                <a:gdLst/>
                <a:ahLst/>
                <a:cxnLst/>
                <a:rect l="l" t="t" r="r" b="b"/>
                <a:pathLst>
                  <a:path w="47626" h="41704" extrusionOk="0">
                    <a:moveTo>
                      <a:pt x="23953" y="0"/>
                    </a:moveTo>
                    <a:cubicBezTo>
                      <a:pt x="20076" y="0"/>
                      <a:pt x="16158" y="1092"/>
                      <a:pt x="12701" y="3397"/>
                    </a:cubicBezTo>
                    <a:cubicBezTo>
                      <a:pt x="2858" y="9430"/>
                      <a:pt x="1" y="22447"/>
                      <a:pt x="6351" y="31972"/>
                    </a:cubicBezTo>
                    <a:cubicBezTo>
                      <a:pt x="10208" y="38266"/>
                      <a:pt x="16922" y="41704"/>
                      <a:pt x="23836" y="41704"/>
                    </a:cubicBezTo>
                    <a:cubicBezTo>
                      <a:pt x="27734" y="41704"/>
                      <a:pt x="31695" y="40611"/>
                      <a:pt x="35243" y="38322"/>
                    </a:cubicBezTo>
                    <a:cubicBezTo>
                      <a:pt x="44768" y="31972"/>
                      <a:pt x="47626" y="19272"/>
                      <a:pt x="41276" y="9430"/>
                    </a:cubicBezTo>
                    <a:cubicBezTo>
                      <a:pt x="37433" y="3362"/>
                      <a:pt x="30756" y="0"/>
                      <a:pt x="23953" y="0"/>
                    </a:cubicBezTo>
                    <a:close/>
                  </a:path>
                </a:pathLst>
              </a:custGeom>
              <a:solidFill>
                <a:srgbClr val="F8CC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262;p59">
                <a:extLst>
                  <a:ext uri="{FF2B5EF4-FFF2-40B4-BE49-F238E27FC236}">
                    <a16:creationId xmlns:a16="http://schemas.microsoft.com/office/drawing/2014/main" id="{63BF7D42-5939-48D4-B273-B95C5EB99C2C}"/>
                  </a:ext>
                </a:extLst>
              </p:cNvPr>
              <p:cNvSpPr/>
              <p:nvPr/>
            </p:nvSpPr>
            <p:spPr>
              <a:xfrm>
                <a:off x="1158875" y="3987400"/>
                <a:ext cx="1190625" cy="104357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743" extrusionOk="0">
                    <a:moveTo>
                      <a:pt x="23738" y="1"/>
                    </a:moveTo>
                    <a:cubicBezTo>
                      <a:pt x="20680" y="1"/>
                      <a:pt x="17566" y="676"/>
                      <a:pt x="14605" y="2112"/>
                    </a:cubicBezTo>
                    <a:cubicBezTo>
                      <a:pt x="4128" y="7192"/>
                      <a:pt x="0" y="19892"/>
                      <a:pt x="5080" y="30052"/>
                    </a:cubicBezTo>
                    <a:cubicBezTo>
                      <a:pt x="8693" y="37503"/>
                      <a:pt x="15999" y="41743"/>
                      <a:pt x="23687" y="41743"/>
                    </a:cubicBezTo>
                    <a:cubicBezTo>
                      <a:pt x="26809" y="41743"/>
                      <a:pt x="29994" y="41044"/>
                      <a:pt x="33020" y="39577"/>
                    </a:cubicBezTo>
                    <a:cubicBezTo>
                      <a:pt x="43498" y="34497"/>
                      <a:pt x="47625" y="22114"/>
                      <a:pt x="42545" y="11637"/>
                    </a:cubicBezTo>
                    <a:cubicBezTo>
                      <a:pt x="38901" y="4348"/>
                      <a:pt x="31499" y="1"/>
                      <a:pt x="23738" y="1"/>
                    </a:cubicBezTo>
                    <a:close/>
                  </a:path>
                </a:pathLst>
              </a:custGeom>
              <a:solidFill>
                <a:srgbClr val="F8CC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263;p59">
                <a:extLst>
                  <a:ext uri="{FF2B5EF4-FFF2-40B4-BE49-F238E27FC236}">
                    <a16:creationId xmlns:a16="http://schemas.microsoft.com/office/drawing/2014/main" id="{35BCC3EF-87D4-4658-875C-743E47840E13}"/>
                  </a:ext>
                </a:extLst>
              </p:cNvPr>
              <p:cNvSpPr/>
              <p:nvPr/>
            </p:nvSpPr>
            <p:spPr>
              <a:xfrm>
                <a:off x="2791850" y="4147250"/>
                <a:ext cx="1248350" cy="1049350"/>
              </a:xfrm>
              <a:custGeom>
                <a:avLst/>
                <a:gdLst/>
                <a:ahLst/>
                <a:cxnLst/>
                <a:rect l="l" t="t" r="r" b="b"/>
                <a:pathLst>
                  <a:path w="49934" h="41974" extrusionOk="0">
                    <a:moveTo>
                      <a:pt x="26915" y="1"/>
                    </a:moveTo>
                    <a:cubicBezTo>
                      <a:pt x="10896" y="1"/>
                      <a:pt x="0" y="17709"/>
                      <a:pt x="9294" y="32230"/>
                    </a:cubicBezTo>
                    <a:cubicBezTo>
                      <a:pt x="13422" y="38890"/>
                      <a:pt x="20066" y="41973"/>
                      <a:pt x="26692" y="41973"/>
                    </a:cubicBezTo>
                    <a:cubicBezTo>
                      <a:pt x="35861" y="41973"/>
                      <a:pt x="44997" y="36068"/>
                      <a:pt x="47394" y="25563"/>
                    </a:cubicBezTo>
                    <a:cubicBezTo>
                      <a:pt x="49934" y="14450"/>
                      <a:pt x="42631" y="3020"/>
                      <a:pt x="31519" y="480"/>
                    </a:cubicBezTo>
                    <a:cubicBezTo>
                      <a:pt x="29948" y="155"/>
                      <a:pt x="28409" y="1"/>
                      <a:pt x="26915" y="1"/>
                    </a:cubicBezTo>
                    <a:close/>
                  </a:path>
                </a:pathLst>
              </a:custGeom>
              <a:solidFill>
                <a:srgbClr val="F8CC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264;p59">
                <a:extLst>
                  <a:ext uri="{FF2B5EF4-FFF2-40B4-BE49-F238E27FC236}">
                    <a16:creationId xmlns:a16="http://schemas.microsoft.com/office/drawing/2014/main" id="{D7BB3605-A00B-436A-85F2-1F91627C1E21}"/>
                  </a:ext>
                </a:extLst>
              </p:cNvPr>
              <p:cNvSpPr/>
              <p:nvPr/>
            </p:nvSpPr>
            <p:spPr>
              <a:xfrm>
                <a:off x="4381500" y="3870625"/>
                <a:ext cx="1190625" cy="104205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682" extrusionOk="0">
                    <a:moveTo>
                      <a:pt x="23914" y="0"/>
                    </a:moveTo>
                    <a:cubicBezTo>
                      <a:pt x="20154" y="0"/>
                      <a:pt x="16369" y="1055"/>
                      <a:pt x="13018" y="3290"/>
                    </a:cubicBezTo>
                    <a:cubicBezTo>
                      <a:pt x="3175" y="9323"/>
                      <a:pt x="0" y="22023"/>
                      <a:pt x="6033" y="31865"/>
                    </a:cubicBezTo>
                    <a:cubicBezTo>
                      <a:pt x="10143" y="38237"/>
                      <a:pt x="16916" y="41681"/>
                      <a:pt x="23851" y="41681"/>
                    </a:cubicBezTo>
                    <a:cubicBezTo>
                      <a:pt x="27629" y="41681"/>
                      <a:pt x="31454" y="40660"/>
                      <a:pt x="34925" y="38533"/>
                    </a:cubicBezTo>
                    <a:cubicBezTo>
                      <a:pt x="44768" y="32500"/>
                      <a:pt x="47625" y="19483"/>
                      <a:pt x="41593" y="9958"/>
                    </a:cubicBezTo>
                    <a:cubicBezTo>
                      <a:pt x="37683" y="3579"/>
                      <a:pt x="30839" y="0"/>
                      <a:pt x="23914" y="0"/>
                    </a:cubicBezTo>
                    <a:close/>
                  </a:path>
                </a:pathLst>
              </a:custGeom>
              <a:solidFill>
                <a:srgbClr val="F8CC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265;p59">
                <a:extLst>
                  <a:ext uri="{FF2B5EF4-FFF2-40B4-BE49-F238E27FC236}">
                    <a16:creationId xmlns:a16="http://schemas.microsoft.com/office/drawing/2014/main" id="{300A50B0-27B2-44AB-B675-F8498A9810C1}"/>
                  </a:ext>
                </a:extLst>
              </p:cNvPr>
              <p:cNvSpPr/>
              <p:nvPr/>
            </p:nvSpPr>
            <p:spPr>
              <a:xfrm>
                <a:off x="5196225" y="2853450"/>
                <a:ext cx="1241100" cy="1045975"/>
              </a:xfrm>
              <a:custGeom>
                <a:avLst/>
                <a:gdLst/>
                <a:ahLst/>
                <a:cxnLst/>
                <a:rect l="l" t="t" r="r" b="b"/>
                <a:pathLst>
                  <a:path w="49644" h="41839" extrusionOk="0">
                    <a:moveTo>
                      <a:pt x="26699" y="0"/>
                    </a:moveTo>
                    <a:cubicBezTo>
                      <a:pt x="10921" y="0"/>
                      <a:pt x="1" y="17709"/>
                      <a:pt x="9004" y="32230"/>
                    </a:cubicBezTo>
                    <a:cubicBezTo>
                      <a:pt x="13280" y="38777"/>
                      <a:pt x="19974" y="41838"/>
                      <a:pt x="26601" y="41838"/>
                    </a:cubicBezTo>
                    <a:cubicBezTo>
                      <a:pt x="35721" y="41838"/>
                      <a:pt x="44713" y="36043"/>
                      <a:pt x="47104" y="25562"/>
                    </a:cubicBezTo>
                    <a:cubicBezTo>
                      <a:pt x="49644" y="14132"/>
                      <a:pt x="42659" y="3020"/>
                      <a:pt x="31229" y="480"/>
                    </a:cubicBezTo>
                    <a:cubicBezTo>
                      <a:pt x="29685" y="154"/>
                      <a:pt x="28171" y="0"/>
                      <a:pt x="26699" y="0"/>
                    </a:cubicBezTo>
                    <a:close/>
                  </a:path>
                </a:pathLst>
              </a:custGeom>
              <a:solidFill>
                <a:srgbClr val="F8CC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8" name="Bong bóng Ý nghĩ: Hình đám mây 15">
            <a:extLst>
              <a:ext uri="{FF2B5EF4-FFF2-40B4-BE49-F238E27FC236}">
                <a16:creationId xmlns:a16="http://schemas.microsoft.com/office/drawing/2014/main" id="{773D5FD8-C53C-4FCF-A94E-56C09FC54FFD}"/>
              </a:ext>
            </a:extLst>
          </p:cNvPr>
          <p:cNvSpPr/>
          <p:nvPr/>
        </p:nvSpPr>
        <p:spPr>
          <a:xfrm>
            <a:off x="976925" y="714375"/>
            <a:ext cx="5948024" cy="1821506"/>
          </a:xfrm>
          <a:prstGeom prst="cloudCallout">
            <a:avLst/>
          </a:prstGeom>
          <a:solidFill>
            <a:srgbClr val="00B050"/>
          </a:solidFill>
          <a:ln w="9525" cap="flat" cmpd="sng" algn="ctr">
            <a:solidFill>
              <a:srgbClr val="242324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Hãy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cho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biết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túi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nào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nặng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nhất</a:t>
            </a:r>
            <a:r>
              <a:rPr lang="en-US" sz="3200" kern="0" dirty="0">
                <a:solidFill>
                  <a:srgbClr val="FFFFFF"/>
                </a:solidFill>
                <a:latin typeface="Arial"/>
                <a:sym typeface="Arial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Hộp Văn bản 16">
                <a:extLst>
                  <a:ext uri="{FF2B5EF4-FFF2-40B4-BE49-F238E27FC236}">
                    <a16:creationId xmlns:a16="http://schemas.microsoft.com/office/drawing/2014/main" id="{0E227F48-7DB5-4AF8-9804-3E065E7033CA}"/>
                  </a:ext>
                </a:extLst>
              </p:cNvPr>
              <p:cNvSpPr txBox="1"/>
              <p:nvPr/>
            </p:nvSpPr>
            <p:spPr>
              <a:xfrm>
                <a:off x="1500412" y="3726201"/>
                <a:ext cx="378065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3200" b="1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Vì</a:t>
                </a:r>
                <a:r>
                  <a:rPr lang="en-US" sz="320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𝟏𝟑𝟎</m:t>
                    </m:r>
                    <m:r>
                      <a:rPr lang="en-US" sz="3200" b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&lt;</m:t>
                    </m:r>
                    <m:r>
                      <a:rPr lang="en-US" sz="3200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𝟒𝟓𝟎</m:t>
                    </m:r>
                    <m:r>
                      <a:rPr lang="en-US" sz="3200" b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&lt;</m:t>
                    </m:r>
                    <m:r>
                      <a:rPr lang="en-US" sz="3200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𝟖𝟐𝟎</m:t>
                    </m:r>
                  </m:oMath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9" name="Hộp Văn bản 16">
                <a:extLst>
                  <a:ext uri="{FF2B5EF4-FFF2-40B4-BE49-F238E27FC236}">
                    <a16:creationId xmlns:a16="http://schemas.microsoft.com/office/drawing/2014/main" id="{0E227F48-7DB5-4AF8-9804-3E065E703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412" y="3726201"/>
                <a:ext cx="3780650" cy="492443"/>
              </a:xfrm>
              <a:prstGeom prst="rect">
                <a:avLst/>
              </a:prstGeom>
              <a:blipFill>
                <a:blip r:embed="rId5"/>
                <a:stretch>
                  <a:fillRect l="-6452" t="-24691" b="-49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Mũi tên: Phải 17">
            <a:extLst>
              <a:ext uri="{FF2B5EF4-FFF2-40B4-BE49-F238E27FC236}">
                <a16:creationId xmlns:a16="http://schemas.microsoft.com/office/drawing/2014/main" id="{517096A7-B8CE-41BC-882D-52DFA178E4AE}"/>
              </a:ext>
            </a:extLst>
          </p:cNvPr>
          <p:cNvSpPr/>
          <p:nvPr/>
        </p:nvSpPr>
        <p:spPr>
          <a:xfrm>
            <a:off x="755443" y="4725067"/>
            <a:ext cx="996019" cy="492444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rgbClr val="869C5B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6543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1" name="Hộp Văn bản 18">
            <a:extLst>
              <a:ext uri="{FF2B5EF4-FFF2-40B4-BE49-F238E27FC236}">
                <a16:creationId xmlns:a16="http://schemas.microsoft.com/office/drawing/2014/main" id="{37D56AF4-AD8D-4260-9954-206A206C5061}"/>
              </a:ext>
            </a:extLst>
          </p:cNvPr>
          <p:cNvSpPr txBox="1"/>
          <p:nvPr/>
        </p:nvSpPr>
        <p:spPr>
          <a:xfrm>
            <a:off x="1792544" y="4687931"/>
            <a:ext cx="4506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Túi</a:t>
            </a:r>
            <a:r>
              <a:rPr lang="en-US" sz="32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cà</a:t>
            </a:r>
            <a:r>
              <a:rPr lang="en-US" sz="32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chua</a:t>
            </a:r>
            <a:r>
              <a:rPr lang="en-US" sz="32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nặng</a:t>
            </a:r>
            <a:r>
              <a:rPr lang="en-US" sz="32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nhất</a:t>
            </a:r>
            <a:endParaRPr lang="en-US" sz="32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2" name="Hình ảnh 19">
            <a:extLst>
              <a:ext uri="{FF2B5EF4-FFF2-40B4-BE49-F238E27FC236}">
                <a16:creationId xmlns:a16="http://schemas.microsoft.com/office/drawing/2014/main" id="{79D4859D-73B4-4C78-B670-870337F1D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446" y="1252147"/>
            <a:ext cx="4356332" cy="4324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00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/>
      <p:bldP spid="50" grpId="0" animBg="1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BC5C0E-7F4E-4AEB-9D9F-76F395BB2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834" y="1259055"/>
            <a:ext cx="5718544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3E7A5B-69B9-435F-9910-3C89D9AA87FA}"/>
              </a:ext>
            </a:extLst>
          </p:cNvPr>
          <p:cNvSpPr txBox="1"/>
          <p:nvPr/>
        </p:nvSpPr>
        <p:spPr>
          <a:xfrm>
            <a:off x="1866901" y="1058723"/>
            <a:ext cx="8810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tự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 </a:t>
            </a:r>
            <a:r>
              <a:rPr lang="en-US" sz="4000" b="1" dirty="0" err="1">
                <a:solidFill>
                  <a:srgbClr val="0D6662"/>
                </a:solidFill>
              </a:rPr>
              <a:t>những</a:t>
            </a:r>
            <a:r>
              <a:rPr lang="en-US" sz="4000" b="1" dirty="0">
                <a:solidFill>
                  <a:srgbClr val="0D6662"/>
                </a:solidFill>
              </a:rPr>
              <a:t> </a:t>
            </a:r>
            <a:r>
              <a:rPr lang="en-US" sz="4000" b="1" dirty="0" err="1">
                <a:solidFill>
                  <a:srgbClr val="0D6662"/>
                </a:solidFill>
              </a:rPr>
              <a:t>đồ</a:t>
            </a:r>
            <a:r>
              <a:rPr lang="en-US" sz="4000" b="1" dirty="0">
                <a:solidFill>
                  <a:srgbClr val="0D6662"/>
                </a:solidFill>
              </a:rPr>
              <a:t> </a:t>
            </a:r>
            <a:r>
              <a:rPr lang="en-US" sz="4000" b="1" dirty="0" err="1">
                <a:solidFill>
                  <a:srgbClr val="0D6662"/>
                </a:solidFill>
              </a:rPr>
              <a:t>vật</a:t>
            </a:r>
            <a:r>
              <a:rPr lang="en-US" sz="4000" b="1" dirty="0">
                <a:solidFill>
                  <a:srgbClr val="0D6662"/>
                </a:solidFill>
              </a:rPr>
              <a:t> </a:t>
            </a:r>
            <a:r>
              <a:rPr lang="en-US" sz="4000" b="1" dirty="0" err="1">
                <a:solidFill>
                  <a:srgbClr val="0D6662"/>
                </a:solidFill>
              </a:rPr>
              <a:t>nhỏ</a:t>
            </a:r>
            <a:r>
              <a:rPr lang="en-US" sz="4000" b="1" dirty="0">
                <a:solidFill>
                  <a:srgbClr val="0D6662"/>
                </a:solidFill>
              </a:rPr>
              <a:t> </a:t>
            </a:r>
            <a:r>
              <a:rPr lang="en-US" sz="4000" b="1" dirty="0" err="1">
                <a:solidFill>
                  <a:srgbClr val="0D6662"/>
                </a:solidFill>
              </a:rPr>
              <a:t>trong</a:t>
            </a:r>
            <a:r>
              <a:rPr lang="en-US" sz="4000" b="1" dirty="0">
                <a:solidFill>
                  <a:srgbClr val="0D6662"/>
                </a:solidFill>
              </a:rPr>
              <a:t> </a:t>
            </a:r>
            <a:r>
              <a:rPr lang="en-US" sz="4000" b="1" dirty="0" err="1">
                <a:solidFill>
                  <a:srgbClr val="0D6662"/>
                </a:solidFill>
              </a:rPr>
              <a:t>nhà</a:t>
            </a:r>
            <a:r>
              <a:rPr lang="en-US" sz="4000" b="1" dirty="0">
                <a:solidFill>
                  <a:srgbClr val="0D6662"/>
                </a:solidFill>
              </a:rPr>
              <a:t>: </a:t>
            </a:r>
            <a:r>
              <a:rPr lang="en-US" sz="4000" b="1" dirty="0" err="1">
                <a:solidFill>
                  <a:srgbClr val="0D6662"/>
                </a:solidFill>
              </a:rPr>
              <a:t>Tuýp</a:t>
            </a:r>
            <a:r>
              <a:rPr lang="en-US" sz="4000" b="1" dirty="0">
                <a:solidFill>
                  <a:srgbClr val="0D6662"/>
                </a:solidFill>
              </a:rPr>
              <a:t> </a:t>
            </a:r>
            <a:r>
              <a:rPr lang="en-US" sz="4000" b="1" dirty="0" err="1">
                <a:solidFill>
                  <a:srgbClr val="0D6662"/>
                </a:solidFill>
              </a:rPr>
              <a:t>kem</a:t>
            </a:r>
            <a:r>
              <a:rPr lang="en-US" sz="4000" b="1" dirty="0">
                <a:solidFill>
                  <a:srgbClr val="0D6662"/>
                </a:solidFill>
              </a:rPr>
              <a:t> </a:t>
            </a:r>
            <a:r>
              <a:rPr lang="en-US" sz="4000" b="1" dirty="0" err="1">
                <a:solidFill>
                  <a:srgbClr val="0D6662"/>
                </a:solidFill>
              </a:rPr>
              <a:t>đánh</a:t>
            </a:r>
            <a:r>
              <a:rPr lang="en-US" sz="4000" b="1" dirty="0">
                <a:solidFill>
                  <a:srgbClr val="0D6662"/>
                </a:solidFill>
              </a:rPr>
              <a:t> </a:t>
            </a:r>
            <a:r>
              <a:rPr lang="en-US" sz="4000" b="1" dirty="0" err="1">
                <a:solidFill>
                  <a:srgbClr val="0D6662"/>
                </a:solidFill>
              </a:rPr>
              <a:t>răng</a:t>
            </a:r>
            <a:r>
              <a:rPr lang="en-US" sz="4000" b="1" dirty="0">
                <a:solidFill>
                  <a:srgbClr val="0D6662"/>
                </a:solidFill>
              </a:rPr>
              <a:t>, </a:t>
            </a:r>
            <a:r>
              <a:rPr lang="en-US" sz="4000" b="1" dirty="0" err="1">
                <a:solidFill>
                  <a:srgbClr val="0D6662"/>
                </a:solidFill>
              </a:rPr>
              <a:t>ống</a:t>
            </a:r>
            <a:r>
              <a:rPr lang="en-US" sz="4000" b="1" dirty="0">
                <a:solidFill>
                  <a:srgbClr val="0D6662"/>
                </a:solidFill>
              </a:rPr>
              <a:t> </a:t>
            </a:r>
            <a:r>
              <a:rPr lang="en-US" sz="4000" b="1" dirty="0" err="1">
                <a:solidFill>
                  <a:srgbClr val="0D6662"/>
                </a:solidFill>
              </a:rPr>
              <a:t>tăm</a:t>
            </a:r>
            <a:r>
              <a:rPr lang="en-US" sz="4000" b="1" dirty="0">
                <a:solidFill>
                  <a:srgbClr val="0D6662"/>
                </a:solidFill>
              </a:rPr>
              <a:t>…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D6662"/>
              </a:solidFill>
              <a:effectLst/>
              <a:uLnTx/>
              <a:uFillTx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FAA121-8C34-4E16-B406-E7DA929E4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354" y="2781300"/>
            <a:ext cx="4737312" cy="349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9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7C578EA4-43F5-4897-AE86-1B2CC7F9D117}"/>
              </a:ext>
            </a:extLst>
          </p:cNvPr>
          <p:cNvSpPr/>
          <p:nvPr/>
        </p:nvSpPr>
        <p:spPr>
          <a:xfrm>
            <a:off x="1769807" y="104557"/>
            <a:ext cx="7869494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315250" y="1365491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36" y="2398047"/>
            <a:ext cx="5228448" cy="36923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3ACCD6-4CBA-4EA9-9979-7E51DACE4A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8928" y="696333"/>
            <a:ext cx="721219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0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691148" y="767629"/>
            <a:ext cx="8657303" cy="4139652"/>
            <a:chOff x="1769806" y="104557"/>
            <a:chExt cx="8657303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6" y="104557"/>
              <a:ext cx="8657303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7E3291-EB9D-4161-A772-D0D0D4502E04}"/>
                </a:ext>
              </a:extLst>
            </p:cNvPr>
            <p:cNvSpPr txBox="1"/>
            <p:nvPr/>
          </p:nvSpPr>
          <p:spPr>
            <a:xfrm>
              <a:off x="2683816" y="376412"/>
              <a:ext cx="6486832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1B886A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Toán</a:t>
              </a:r>
              <a:endPara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586016" y="1827848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27" y="3480910"/>
            <a:ext cx="5228448" cy="3692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E84426-340D-4688-9915-935D7F29F7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0548" y="2199428"/>
            <a:ext cx="6492803" cy="19447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FD722A-6E48-4077-8F15-BB22D6A1D8EC}"/>
              </a:ext>
            </a:extLst>
          </p:cNvPr>
          <p:cNvSpPr txBox="1"/>
          <p:nvPr/>
        </p:nvSpPr>
        <p:spPr>
          <a:xfrm>
            <a:off x="5114925" y="3590925"/>
            <a:ext cx="2324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(</a:t>
            </a:r>
            <a:r>
              <a:rPr lang="en-US" sz="4400" b="1" dirty="0" err="1"/>
              <a:t>Tiết</a:t>
            </a:r>
            <a:r>
              <a:rPr lang="en-US" sz="4400" b="1" dirty="0"/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151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3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3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1593A1-2B50-4427-B47F-955D0B38F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18" y="496249"/>
            <a:ext cx="5419814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6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Join_file_154454122">
            <a:hlinkClick r:id="" action="ppaction://media"/>
            <a:extLst>
              <a:ext uri="{FF2B5EF4-FFF2-40B4-BE49-F238E27FC236}">
                <a16:creationId xmlns:a16="http://schemas.microsoft.com/office/drawing/2014/main" id="{928F5CEC-5158-4E86-AFAB-F9044F0F1EB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7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D428F7-75BA-40CC-972B-4D5E42F05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85" y="368614"/>
            <a:ext cx="5322269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514708" y="393914"/>
            <a:ext cx="11162581" cy="609315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4" name="图片 10">
            <a:extLst>
              <a:ext uri="{FF2B5EF4-FFF2-40B4-BE49-F238E27FC236}">
                <a16:creationId xmlns:a16="http://schemas.microsoft.com/office/drawing/2014/main" id="{24AE7E7A-C298-4785-89C3-E0561DFF2A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24" y="5617552"/>
            <a:ext cx="1817232" cy="1283327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0D64CB0C-473F-4195-993E-E6D6E11280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5" t="34272" r="5860" b="32653"/>
          <a:stretch/>
        </p:blipFill>
        <p:spPr>
          <a:xfrm>
            <a:off x="104080" y="5769730"/>
            <a:ext cx="1254648" cy="1165911"/>
          </a:xfrm>
          <a:prstGeom prst="rect">
            <a:avLst/>
          </a:prstGeom>
        </p:spPr>
      </p:pic>
      <p:sp>
        <p:nvSpPr>
          <p:cNvPr id="16" name="Bong bóng Ý nghĩ: Hình đám mây 6">
            <a:extLst>
              <a:ext uri="{FF2B5EF4-FFF2-40B4-BE49-F238E27FC236}">
                <a16:creationId xmlns:a16="http://schemas.microsoft.com/office/drawing/2014/main" id="{79EF4BD8-673A-4FBC-9897-30CD144548B8}"/>
              </a:ext>
            </a:extLst>
          </p:cNvPr>
          <p:cNvSpPr/>
          <p:nvPr/>
        </p:nvSpPr>
        <p:spPr>
          <a:xfrm>
            <a:off x="1647825" y="1162050"/>
            <a:ext cx="8297252" cy="1304925"/>
          </a:xfrm>
          <a:prstGeom prst="wedgeRoundRect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2060"/>
                </a:solidFill>
                <a:latin typeface="Arial"/>
                <a:sym typeface="Arial"/>
              </a:rPr>
              <a:t>Cân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sym typeface="Arial"/>
              </a:rPr>
              <a:t>nặng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sym typeface="Arial"/>
              </a:rPr>
              <a:t>của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sym typeface="Arial"/>
              </a:rPr>
              <a:t>túi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sym typeface="Arial"/>
              </a:rPr>
              <a:t>mít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sym typeface="Arial"/>
              </a:rPr>
              <a:t>trong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sym typeface="Arial"/>
              </a:rPr>
              <a:t>hình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sym typeface="Arial"/>
              </a:rPr>
              <a:t>là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sym typeface="Arial"/>
              </a:rPr>
              <a:t> bao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sym typeface="Arial"/>
              </a:rPr>
              <a:t>nhiêu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sym typeface="Arial"/>
              </a:rPr>
              <a:t>?</a:t>
            </a:r>
          </a:p>
        </p:txBody>
      </p:sp>
      <p:pic>
        <p:nvPicPr>
          <p:cNvPr id="27" name="Picture 12">
            <a:extLst>
              <a:ext uri="{FF2B5EF4-FFF2-40B4-BE49-F238E27FC236}">
                <a16:creationId xmlns:a16="http://schemas.microsoft.com/office/drawing/2014/main" id="{20952791-DCC4-4EC7-A499-870B7BCCB7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10182803" y="962814"/>
            <a:ext cx="772619" cy="435476"/>
          </a:xfrm>
          <a:prstGeom prst="rect">
            <a:avLst/>
          </a:prstGeom>
        </p:spPr>
      </p:pic>
      <p:pic>
        <p:nvPicPr>
          <p:cNvPr id="28" name="Picture 12">
            <a:extLst>
              <a:ext uri="{FF2B5EF4-FFF2-40B4-BE49-F238E27FC236}">
                <a16:creationId xmlns:a16="http://schemas.microsoft.com/office/drawing/2014/main" id="{CE7A9175-5EC2-407A-B45E-FC0531EBA3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6597093" y="3684191"/>
            <a:ext cx="772619" cy="435476"/>
          </a:xfrm>
          <a:prstGeom prst="rect">
            <a:avLst/>
          </a:prstGeom>
        </p:spPr>
      </p:pic>
      <p:pic>
        <p:nvPicPr>
          <p:cNvPr id="29" name="Picture 12">
            <a:extLst>
              <a:ext uri="{FF2B5EF4-FFF2-40B4-BE49-F238E27FC236}">
                <a16:creationId xmlns:a16="http://schemas.microsoft.com/office/drawing/2014/main" id="{AB3FD96A-42A1-4B67-879B-CD01172C7A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11171047" y="6158334"/>
            <a:ext cx="772619" cy="435476"/>
          </a:xfrm>
          <a:prstGeom prst="rect">
            <a:avLst/>
          </a:prstGeom>
        </p:spPr>
      </p:pic>
      <p:grpSp>
        <p:nvGrpSpPr>
          <p:cNvPr id="30" name="Google Shape;2890;p73">
            <a:extLst>
              <a:ext uri="{FF2B5EF4-FFF2-40B4-BE49-F238E27FC236}">
                <a16:creationId xmlns:a16="http://schemas.microsoft.com/office/drawing/2014/main" id="{D83E3D8A-194C-459B-AB3D-031DECA6C08A}"/>
              </a:ext>
            </a:extLst>
          </p:cNvPr>
          <p:cNvGrpSpPr/>
          <p:nvPr/>
        </p:nvGrpSpPr>
        <p:grpSpPr>
          <a:xfrm>
            <a:off x="11282286" y="512064"/>
            <a:ext cx="642445" cy="590299"/>
            <a:chOff x="3272489" y="4497547"/>
            <a:chExt cx="885943" cy="865594"/>
          </a:xfrm>
        </p:grpSpPr>
        <p:sp>
          <p:nvSpPr>
            <p:cNvPr id="31" name="Google Shape;2891;p73">
              <a:extLst>
                <a:ext uri="{FF2B5EF4-FFF2-40B4-BE49-F238E27FC236}">
                  <a16:creationId xmlns:a16="http://schemas.microsoft.com/office/drawing/2014/main" id="{7FE2ADBA-FC91-4715-A6D1-E4FD93572AFD}"/>
                </a:ext>
              </a:extLst>
            </p:cNvPr>
            <p:cNvSpPr/>
            <p:nvPr/>
          </p:nvSpPr>
          <p:spPr>
            <a:xfrm>
              <a:off x="3272489" y="4497547"/>
              <a:ext cx="885943" cy="865594"/>
            </a:xfrm>
            <a:custGeom>
              <a:avLst/>
              <a:gdLst/>
              <a:ahLst/>
              <a:cxnLst/>
              <a:rect l="l" t="t" r="r" b="b"/>
              <a:pathLst>
                <a:path w="40733" h="39802" extrusionOk="0">
                  <a:moveTo>
                    <a:pt x="20919" y="1"/>
                  </a:moveTo>
                  <a:cubicBezTo>
                    <a:pt x="17179" y="1"/>
                    <a:pt x="13646" y="1953"/>
                    <a:pt x="11639" y="5176"/>
                  </a:cubicBezTo>
                  <a:cubicBezTo>
                    <a:pt x="11420" y="5540"/>
                    <a:pt x="11202" y="5831"/>
                    <a:pt x="10984" y="6195"/>
                  </a:cubicBezTo>
                  <a:cubicBezTo>
                    <a:pt x="10184" y="6195"/>
                    <a:pt x="9384" y="6340"/>
                    <a:pt x="8584" y="6413"/>
                  </a:cubicBezTo>
                  <a:cubicBezTo>
                    <a:pt x="5165" y="7067"/>
                    <a:pt x="2401" y="9468"/>
                    <a:pt x="1310" y="12668"/>
                  </a:cubicBezTo>
                  <a:cubicBezTo>
                    <a:pt x="1" y="15868"/>
                    <a:pt x="510" y="19505"/>
                    <a:pt x="2547" y="22269"/>
                  </a:cubicBezTo>
                  <a:cubicBezTo>
                    <a:pt x="2910" y="22705"/>
                    <a:pt x="3274" y="23142"/>
                    <a:pt x="3710" y="23578"/>
                  </a:cubicBezTo>
                  <a:cubicBezTo>
                    <a:pt x="2692" y="27360"/>
                    <a:pt x="3783" y="31361"/>
                    <a:pt x="6620" y="34052"/>
                  </a:cubicBezTo>
                  <a:cubicBezTo>
                    <a:pt x="8597" y="35892"/>
                    <a:pt x="11276" y="36902"/>
                    <a:pt x="13999" y="36902"/>
                  </a:cubicBezTo>
                  <a:cubicBezTo>
                    <a:pt x="14182" y="36902"/>
                    <a:pt x="14365" y="36898"/>
                    <a:pt x="14548" y="36889"/>
                  </a:cubicBezTo>
                  <a:cubicBezTo>
                    <a:pt x="15566" y="36816"/>
                    <a:pt x="16585" y="36671"/>
                    <a:pt x="17603" y="36307"/>
                  </a:cubicBezTo>
                  <a:lnTo>
                    <a:pt x="18039" y="36816"/>
                  </a:lnTo>
                  <a:cubicBezTo>
                    <a:pt x="19871" y="38718"/>
                    <a:pt x="22385" y="39802"/>
                    <a:pt x="24987" y="39802"/>
                  </a:cubicBezTo>
                  <a:cubicBezTo>
                    <a:pt x="25071" y="39802"/>
                    <a:pt x="25156" y="39800"/>
                    <a:pt x="25240" y="39798"/>
                  </a:cubicBezTo>
                  <a:cubicBezTo>
                    <a:pt x="25278" y="39799"/>
                    <a:pt x="25316" y="39799"/>
                    <a:pt x="25354" y="39799"/>
                  </a:cubicBezTo>
                  <a:cubicBezTo>
                    <a:pt x="32059" y="39799"/>
                    <a:pt x="36868" y="33433"/>
                    <a:pt x="35132" y="26924"/>
                  </a:cubicBezTo>
                  <a:lnTo>
                    <a:pt x="35132" y="26851"/>
                  </a:lnTo>
                  <a:cubicBezTo>
                    <a:pt x="37460" y="25324"/>
                    <a:pt x="39132" y="22924"/>
                    <a:pt x="39714" y="20160"/>
                  </a:cubicBezTo>
                  <a:cubicBezTo>
                    <a:pt x="40733" y="15868"/>
                    <a:pt x="38769" y="11359"/>
                    <a:pt x="34987" y="9031"/>
                  </a:cubicBezTo>
                  <a:cubicBezTo>
                    <a:pt x="33823" y="8231"/>
                    <a:pt x="32441" y="7649"/>
                    <a:pt x="30986" y="7431"/>
                  </a:cubicBezTo>
                  <a:cubicBezTo>
                    <a:pt x="29822" y="3794"/>
                    <a:pt x="26840" y="1103"/>
                    <a:pt x="23131" y="230"/>
                  </a:cubicBezTo>
                  <a:cubicBezTo>
                    <a:pt x="22392" y="75"/>
                    <a:pt x="21652" y="1"/>
                    <a:pt x="20919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892;p73">
              <a:extLst>
                <a:ext uri="{FF2B5EF4-FFF2-40B4-BE49-F238E27FC236}">
                  <a16:creationId xmlns:a16="http://schemas.microsoft.com/office/drawing/2014/main" id="{882D3D1E-2615-4C16-8D80-CF9998BF8213}"/>
                </a:ext>
              </a:extLst>
            </p:cNvPr>
            <p:cNvSpPr/>
            <p:nvPr/>
          </p:nvSpPr>
          <p:spPr>
            <a:xfrm>
              <a:off x="3344475" y="4579700"/>
              <a:ext cx="718300" cy="698600"/>
            </a:xfrm>
            <a:custGeom>
              <a:avLst/>
              <a:gdLst/>
              <a:ahLst/>
              <a:cxnLst/>
              <a:rect l="l" t="t" r="r" b="b"/>
              <a:pathLst>
                <a:path w="28732" h="27944" extrusionOk="0">
                  <a:moveTo>
                    <a:pt x="15241" y="1"/>
                  </a:moveTo>
                  <a:cubicBezTo>
                    <a:pt x="13480" y="1"/>
                    <a:pt x="11833" y="966"/>
                    <a:pt x="10911" y="2502"/>
                  </a:cubicBezTo>
                  <a:cubicBezTo>
                    <a:pt x="10038" y="3884"/>
                    <a:pt x="9602" y="5411"/>
                    <a:pt x="9456" y="7011"/>
                  </a:cubicBezTo>
                  <a:cubicBezTo>
                    <a:pt x="8200" y="6435"/>
                    <a:pt x="6868" y="6161"/>
                    <a:pt x="5514" y="6161"/>
                  </a:cubicBezTo>
                  <a:cubicBezTo>
                    <a:pt x="4988" y="6161"/>
                    <a:pt x="4458" y="6202"/>
                    <a:pt x="3929" y="6284"/>
                  </a:cubicBezTo>
                  <a:cubicBezTo>
                    <a:pt x="1383" y="6720"/>
                    <a:pt x="1" y="10648"/>
                    <a:pt x="1528" y="12684"/>
                  </a:cubicBezTo>
                  <a:cubicBezTo>
                    <a:pt x="2765" y="14139"/>
                    <a:pt x="4365" y="15230"/>
                    <a:pt x="6183" y="15885"/>
                  </a:cubicBezTo>
                  <a:cubicBezTo>
                    <a:pt x="5747" y="16321"/>
                    <a:pt x="5238" y="16830"/>
                    <a:pt x="4874" y="17267"/>
                  </a:cubicBezTo>
                  <a:cubicBezTo>
                    <a:pt x="1678" y="20684"/>
                    <a:pt x="4744" y="25144"/>
                    <a:pt x="8285" y="25144"/>
                  </a:cubicBezTo>
                  <a:cubicBezTo>
                    <a:pt x="9417" y="25144"/>
                    <a:pt x="10598" y="24688"/>
                    <a:pt x="11638" y="23595"/>
                  </a:cubicBezTo>
                  <a:cubicBezTo>
                    <a:pt x="12220" y="22940"/>
                    <a:pt x="12802" y="22213"/>
                    <a:pt x="13457" y="21485"/>
                  </a:cubicBezTo>
                  <a:cubicBezTo>
                    <a:pt x="14257" y="23449"/>
                    <a:pt x="15348" y="25195"/>
                    <a:pt x="16730" y="26795"/>
                  </a:cubicBezTo>
                  <a:cubicBezTo>
                    <a:pt x="17570" y="27552"/>
                    <a:pt x="18629" y="27944"/>
                    <a:pt x="19696" y="27944"/>
                  </a:cubicBezTo>
                  <a:cubicBezTo>
                    <a:pt x="20476" y="27944"/>
                    <a:pt x="21260" y="27734"/>
                    <a:pt x="21967" y="27304"/>
                  </a:cubicBezTo>
                  <a:cubicBezTo>
                    <a:pt x="23567" y="26286"/>
                    <a:pt x="24294" y="24249"/>
                    <a:pt x="23785" y="22431"/>
                  </a:cubicBezTo>
                  <a:cubicBezTo>
                    <a:pt x="23276" y="20685"/>
                    <a:pt x="22476" y="19085"/>
                    <a:pt x="21385" y="17630"/>
                  </a:cubicBezTo>
                  <a:cubicBezTo>
                    <a:pt x="24440" y="16976"/>
                    <a:pt x="27422" y="16394"/>
                    <a:pt x="28368" y="12830"/>
                  </a:cubicBezTo>
                  <a:cubicBezTo>
                    <a:pt x="28731" y="10939"/>
                    <a:pt x="27858" y="8975"/>
                    <a:pt x="26113" y="8029"/>
                  </a:cubicBezTo>
                  <a:cubicBezTo>
                    <a:pt x="25300" y="7496"/>
                    <a:pt x="24487" y="7282"/>
                    <a:pt x="23680" y="7282"/>
                  </a:cubicBezTo>
                  <a:cubicBezTo>
                    <a:pt x="22177" y="7282"/>
                    <a:pt x="20696" y="8025"/>
                    <a:pt x="19276" y="8830"/>
                  </a:cubicBezTo>
                  <a:cubicBezTo>
                    <a:pt x="19785" y="7448"/>
                    <a:pt x="20003" y="6066"/>
                    <a:pt x="20003" y="4611"/>
                  </a:cubicBezTo>
                  <a:cubicBezTo>
                    <a:pt x="19858" y="2429"/>
                    <a:pt x="18330" y="610"/>
                    <a:pt x="16221" y="101"/>
                  </a:cubicBezTo>
                  <a:cubicBezTo>
                    <a:pt x="15893" y="33"/>
                    <a:pt x="15565" y="1"/>
                    <a:pt x="152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893;p73">
              <a:extLst>
                <a:ext uri="{FF2B5EF4-FFF2-40B4-BE49-F238E27FC236}">
                  <a16:creationId xmlns:a16="http://schemas.microsoft.com/office/drawing/2014/main" id="{B0FA1537-22C7-4E98-B7FB-BD0B3AEFE560}"/>
                </a:ext>
              </a:extLst>
            </p:cNvPr>
            <p:cNvSpPr/>
            <p:nvPr/>
          </p:nvSpPr>
          <p:spPr>
            <a:xfrm>
              <a:off x="3612525" y="4859450"/>
              <a:ext cx="184750" cy="160750"/>
            </a:xfrm>
            <a:custGeom>
              <a:avLst/>
              <a:gdLst/>
              <a:ahLst/>
              <a:cxnLst/>
              <a:rect l="l" t="t" r="r" b="b"/>
              <a:pathLst>
                <a:path w="7390" h="6430" extrusionOk="0">
                  <a:moveTo>
                    <a:pt x="3736" y="1"/>
                  </a:moveTo>
                  <a:cubicBezTo>
                    <a:pt x="1718" y="1"/>
                    <a:pt x="1" y="1977"/>
                    <a:pt x="698" y="4186"/>
                  </a:cubicBezTo>
                  <a:cubicBezTo>
                    <a:pt x="1135" y="5654"/>
                    <a:pt x="2437" y="6429"/>
                    <a:pt x="3755" y="6429"/>
                  </a:cubicBezTo>
                  <a:cubicBezTo>
                    <a:pt x="4853" y="6429"/>
                    <a:pt x="5962" y="5891"/>
                    <a:pt x="6590" y="4768"/>
                  </a:cubicBezTo>
                  <a:cubicBezTo>
                    <a:pt x="7390" y="3167"/>
                    <a:pt x="6808" y="1204"/>
                    <a:pt x="5281" y="403"/>
                  </a:cubicBezTo>
                  <a:cubicBezTo>
                    <a:pt x="4769" y="126"/>
                    <a:pt x="4243" y="1"/>
                    <a:pt x="3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2898;p73">
            <a:extLst>
              <a:ext uri="{FF2B5EF4-FFF2-40B4-BE49-F238E27FC236}">
                <a16:creationId xmlns:a16="http://schemas.microsoft.com/office/drawing/2014/main" id="{CD6C77EF-4C24-4FBA-A835-481FF9845916}"/>
              </a:ext>
            </a:extLst>
          </p:cNvPr>
          <p:cNvGrpSpPr/>
          <p:nvPr/>
        </p:nvGrpSpPr>
        <p:grpSpPr>
          <a:xfrm>
            <a:off x="11230658" y="107761"/>
            <a:ext cx="642477" cy="590329"/>
            <a:chOff x="3272489" y="4497547"/>
            <a:chExt cx="885943" cy="865594"/>
          </a:xfrm>
        </p:grpSpPr>
        <p:sp>
          <p:nvSpPr>
            <p:cNvPr id="42" name="Google Shape;2899;p73">
              <a:extLst>
                <a:ext uri="{FF2B5EF4-FFF2-40B4-BE49-F238E27FC236}">
                  <a16:creationId xmlns:a16="http://schemas.microsoft.com/office/drawing/2014/main" id="{13C00262-8361-4466-8712-4EA63C0C1DDD}"/>
                </a:ext>
              </a:extLst>
            </p:cNvPr>
            <p:cNvSpPr/>
            <p:nvPr/>
          </p:nvSpPr>
          <p:spPr>
            <a:xfrm>
              <a:off x="3272489" y="4497547"/>
              <a:ext cx="885943" cy="865594"/>
            </a:xfrm>
            <a:custGeom>
              <a:avLst/>
              <a:gdLst/>
              <a:ahLst/>
              <a:cxnLst/>
              <a:rect l="l" t="t" r="r" b="b"/>
              <a:pathLst>
                <a:path w="40733" h="39802" extrusionOk="0">
                  <a:moveTo>
                    <a:pt x="20919" y="1"/>
                  </a:moveTo>
                  <a:cubicBezTo>
                    <a:pt x="17179" y="1"/>
                    <a:pt x="13646" y="1953"/>
                    <a:pt x="11639" y="5176"/>
                  </a:cubicBezTo>
                  <a:cubicBezTo>
                    <a:pt x="11420" y="5540"/>
                    <a:pt x="11202" y="5831"/>
                    <a:pt x="10984" y="6195"/>
                  </a:cubicBezTo>
                  <a:cubicBezTo>
                    <a:pt x="10184" y="6195"/>
                    <a:pt x="9384" y="6340"/>
                    <a:pt x="8584" y="6413"/>
                  </a:cubicBezTo>
                  <a:cubicBezTo>
                    <a:pt x="5165" y="7067"/>
                    <a:pt x="2401" y="9468"/>
                    <a:pt x="1310" y="12668"/>
                  </a:cubicBezTo>
                  <a:cubicBezTo>
                    <a:pt x="1" y="15868"/>
                    <a:pt x="510" y="19505"/>
                    <a:pt x="2547" y="22269"/>
                  </a:cubicBezTo>
                  <a:cubicBezTo>
                    <a:pt x="2910" y="22705"/>
                    <a:pt x="3274" y="23142"/>
                    <a:pt x="3710" y="23578"/>
                  </a:cubicBezTo>
                  <a:cubicBezTo>
                    <a:pt x="2692" y="27360"/>
                    <a:pt x="3783" y="31361"/>
                    <a:pt x="6620" y="34052"/>
                  </a:cubicBezTo>
                  <a:cubicBezTo>
                    <a:pt x="8597" y="35892"/>
                    <a:pt x="11276" y="36902"/>
                    <a:pt x="13999" y="36902"/>
                  </a:cubicBezTo>
                  <a:cubicBezTo>
                    <a:pt x="14182" y="36902"/>
                    <a:pt x="14365" y="36898"/>
                    <a:pt x="14548" y="36889"/>
                  </a:cubicBezTo>
                  <a:cubicBezTo>
                    <a:pt x="15566" y="36816"/>
                    <a:pt x="16585" y="36671"/>
                    <a:pt x="17603" y="36307"/>
                  </a:cubicBezTo>
                  <a:lnTo>
                    <a:pt x="18039" y="36816"/>
                  </a:lnTo>
                  <a:cubicBezTo>
                    <a:pt x="19871" y="38718"/>
                    <a:pt x="22385" y="39802"/>
                    <a:pt x="24987" y="39802"/>
                  </a:cubicBezTo>
                  <a:cubicBezTo>
                    <a:pt x="25071" y="39802"/>
                    <a:pt x="25156" y="39800"/>
                    <a:pt x="25240" y="39798"/>
                  </a:cubicBezTo>
                  <a:cubicBezTo>
                    <a:pt x="25278" y="39799"/>
                    <a:pt x="25316" y="39799"/>
                    <a:pt x="25354" y="39799"/>
                  </a:cubicBezTo>
                  <a:cubicBezTo>
                    <a:pt x="32059" y="39799"/>
                    <a:pt x="36868" y="33433"/>
                    <a:pt x="35132" y="26924"/>
                  </a:cubicBezTo>
                  <a:lnTo>
                    <a:pt x="35132" y="26851"/>
                  </a:lnTo>
                  <a:cubicBezTo>
                    <a:pt x="37460" y="25324"/>
                    <a:pt x="39132" y="22924"/>
                    <a:pt x="39714" y="20160"/>
                  </a:cubicBezTo>
                  <a:cubicBezTo>
                    <a:pt x="40733" y="15868"/>
                    <a:pt x="38769" y="11359"/>
                    <a:pt x="34987" y="9031"/>
                  </a:cubicBezTo>
                  <a:cubicBezTo>
                    <a:pt x="33823" y="8231"/>
                    <a:pt x="32441" y="7649"/>
                    <a:pt x="30986" y="7431"/>
                  </a:cubicBezTo>
                  <a:cubicBezTo>
                    <a:pt x="29822" y="3794"/>
                    <a:pt x="26840" y="1103"/>
                    <a:pt x="23131" y="230"/>
                  </a:cubicBezTo>
                  <a:cubicBezTo>
                    <a:pt x="22392" y="75"/>
                    <a:pt x="21652" y="1"/>
                    <a:pt x="20919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900;p73">
              <a:extLst>
                <a:ext uri="{FF2B5EF4-FFF2-40B4-BE49-F238E27FC236}">
                  <a16:creationId xmlns:a16="http://schemas.microsoft.com/office/drawing/2014/main" id="{2DBFB281-8802-44D8-8E62-038C4B0B0212}"/>
                </a:ext>
              </a:extLst>
            </p:cNvPr>
            <p:cNvSpPr/>
            <p:nvPr/>
          </p:nvSpPr>
          <p:spPr>
            <a:xfrm>
              <a:off x="3344475" y="4579700"/>
              <a:ext cx="718300" cy="698600"/>
            </a:xfrm>
            <a:custGeom>
              <a:avLst/>
              <a:gdLst/>
              <a:ahLst/>
              <a:cxnLst/>
              <a:rect l="l" t="t" r="r" b="b"/>
              <a:pathLst>
                <a:path w="28732" h="27944" extrusionOk="0">
                  <a:moveTo>
                    <a:pt x="15241" y="1"/>
                  </a:moveTo>
                  <a:cubicBezTo>
                    <a:pt x="13480" y="1"/>
                    <a:pt x="11833" y="966"/>
                    <a:pt x="10911" y="2502"/>
                  </a:cubicBezTo>
                  <a:cubicBezTo>
                    <a:pt x="10038" y="3884"/>
                    <a:pt x="9602" y="5411"/>
                    <a:pt x="9456" y="7011"/>
                  </a:cubicBezTo>
                  <a:cubicBezTo>
                    <a:pt x="8200" y="6435"/>
                    <a:pt x="6868" y="6161"/>
                    <a:pt x="5514" y="6161"/>
                  </a:cubicBezTo>
                  <a:cubicBezTo>
                    <a:pt x="4988" y="6161"/>
                    <a:pt x="4458" y="6202"/>
                    <a:pt x="3929" y="6284"/>
                  </a:cubicBezTo>
                  <a:cubicBezTo>
                    <a:pt x="1383" y="6720"/>
                    <a:pt x="1" y="10648"/>
                    <a:pt x="1528" y="12684"/>
                  </a:cubicBezTo>
                  <a:cubicBezTo>
                    <a:pt x="2765" y="14139"/>
                    <a:pt x="4365" y="15230"/>
                    <a:pt x="6183" y="15885"/>
                  </a:cubicBezTo>
                  <a:cubicBezTo>
                    <a:pt x="5747" y="16321"/>
                    <a:pt x="5238" y="16830"/>
                    <a:pt x="4874" y="17267"/>
                  </a:cubicBezTo>
                  <a:cubicBezTo>
                    <a:pt x="1678" y="20684"/>
                    <a:pt x="4744" y="25144"/>
                    <a:pt x="8285" y="25144"/>
                  </a:cubicBezTo>
                  <a:cubicBezTo>
                    <a:pt x="9417" y="25144"/>
                    <a:pt x="10598" y="24688"/>
                    <a:pt x="11638" y="23595"/>
                  </a:cubicBezTo>
                  <a:cubicBezTo>
                    <a:pt x="12220" y="22940"/>
                    <a:pt x="12802" y="22213"/>
                    <a:pt x="13457" y="21485"/>
                  </a:cubicBezTo>
                  <a:cubicBezTo>
                    <a:pt x="14257" y="23449"/>
                    <a:pt x="15348" y="25195"/>
                    <a:pt x="16730" y="26795"/>
                  </a:cubicBezTo>
                  <a:cubicBezTo>
                    <a:pt x="17570" y="27552"/>
                    <a:pt x="18629" y="27944"/>
                    <a:pt x="19696" y="27944"/>
                  </a:cubicBezTo>
                  <a:cubicBezTo>
                    <a:pt x="20476" y="27944"/>
                    <a:pt x="21260" y="27734"/>
                    <a:pt x="21967" y="27304"/>
                  </a:cubicBezTo>
                  <a:cubicBezTo>
                    <a:pt x="23567" y="26286"/>
                    <a:pt x="24294" y="24249"/>
                    <a:pt x="23785" y="22431"/>
                  </a:cubicBezTo>
                  <a:cubicBezTo>
                    <a:pt x="23276" y="20685"/>
                    <a:pt x="22476" y="19085"/>
                    <a:pt x="21385" y="17630"/>
                  </a:cubicBezTo>
                  <a:cubicBezTo>
                    <a:pt x="24440" y="16976"/>
                    <a:pt x="27422" y="16394"/>
                    <a:pt x="28368" y="12830"/>
                  </a:cubicBezTo>
                  <a:cubicBezTo>
                    <a:pt x="28731" y="10939"/>
                    <a:pt x="27858" y="8975"/>
                    <a:pt x="26113" y="8029"/>
                  </a:cubicBezTo>
                  <a:cubicBezTo>
                    <a:pt x="25300" y="7496"/>
                    <a:pt x="24487" y="7282"/>
                    <a:pt x="23680" y="7282"/>
                  </a:cubicBezTo>
                  <a:cubicBezTo>
                    <a:pt x="22177" y="7282"/>
                    <a:pt x="20696" y="8025"/>
                    <a:pt x="19276" y="8830"/>
                  </a:cubicBezTo>
                  <a:cubicBezTo>
                    <a:pt x="19785" y="7448"/>
                    <a:pt x="20003" y="6066"/>
                    <a:pt x="20003" y="4611"/>
                  </a:cubicBezTo>
                  <a:cubicBezTo>
                    <a:pt x="19858" y="2429"/>
                    <a:pt x="18330" y="610"/>
                    <a:pt x="16221" y="101"/>
                  </a:cubicBezTo>
                  <a:cubicBezTo>
                    <a:pt x="15893" y="33"/>
                    <a:pt x="15565" y="1"/>
                    <a:pt x="152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901;p73">
              <a:extLst>
                <a:ext uri="{FF2B5EF4-FFF2-40B4-BE49-F238E27FC236}">
                  <a16:creationId xmlns:a16="http://schemas.microsoft.com/office/drawing/2014/main" id="{C24B9383-5E44-44D2-8DD3-658F8E8EF673}"/>
                </a:ext>
              </a:extLst>
            </p:cNvPr>
            <p:cNvSpPr/>
            <p:nvPr/>
          </p:nvSpPr>
          <p:spPr>
            <a:xfrm>
              <a:off x="3612525" y="4859450"/>
              <a:ext cx="184750" cy="160750"/>
            </a:xfrm>
            <a:custGeom>
              <a:avLst/>
              <a:gdLst/>
              <a:ahLst/>
              <a:cxnLst/>
              <a:rect l="l" t="t" r="r" b="b"/>
              <a:pathLst>
                <a:path w="7390" h="6430" extrusionOk="0">
                  <a:moveTo>
                    <a:pt x="3736" y="1"/>
                  </a:moveTo>
                  <a:cubicBezTo>
                    <a:pt x="1718" y="1"/>
                    <a:pt x="1" y="1977"/>
                    <a:pt x="698" y="4186"/>
                  </a:cubicBezTo>
                  <a:cubicBezTo>
                    <a:pt x="1135" y="5654"/>
                    <a:pt x="2437" y="6429"/>
                    <a:pt x="3755" y="6429"/>
                  </a:cubicBezTo>
                  <a:cubicBezTo>
                    <a:pt x="4853" y="6429"/>
                    <a:pt x="5962" y="5891"/>
                    <a:pt x="6590" y="4768"/>
                  </a:cubicBezTo>
                  <a:cubicBezTo>
                    <a:pt x="7390" y="3167"/>
                    <a:pt x="6808" y="1204"/>
                    <a:pt x="5281" y="403"/>
                  </a:cubicBezTo>
                  <a:cubicBezTo>
                    <a:pt x="4769" y="126"/>
                    <a:pt x="4243" y="1"/>
                    <a:pt x="3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3360;p77">
            <a:extLst>
              <a:ext uri="{FF2B5EF4-FFF2-40B4-BE49-F238E27FC236}">
                <a16:creationId xmlns:a16="http://schemas.microsoft.com/office/drawing/2014/main" id="{D2E82076-10CD-4320-AE17-7A9B972A3619}"/>
              </a:ext>
            </a:extLst>
          </p:cNvPr>
          <p:cNvGrpSpPr/>
          <p:nvPr/>
        </p:nvGrpSpPr>
        <p:grpSpPr>
          <a:xfrm>
            <a:off x="1136052" y="506593"/>
            <a:ext cx="908957" cy="714015"/>
            <a:chOff x="981600" y="1897000"/>
            <a:chExt cx="826225" cy="649025"/>
          </a:xfrm>
        </p:grpSpPr>
        <p:sp>
          <p:nvSpPr>
            <p:cNvPr id="49" name="Google Shape;3361;p77">
              <a:extLst>
                <a:ext uri="{FF2B5EF4-FFF2-40B4-BE49-F238E27FC236}">
                  <a16:creationId xmlns:a16="http://schemas.microsoft.com/office/drawing/2014/main" id="{2F7236BA-C494-4AE9-9791-2C044AD593D6}"/>
                </a:ext>
              </a:extLst>
            </p:cNvPr>
            <p:cNvSpPr/>
            <p:nvPr/>
          </p:nvSpPr>
          <p:spPr>
            <a:xfrm>
              <a:off x="981600" y="1897000"/>
              <a:ext cx="826225" cy="649025"/>
            </a:xfrm>
            <a:custGeom>
              <a:avLst/>
              <a:gdLst/>
              <a:ahLst/>
              <a:cxnLst/>
              <a:rect l="l" t="t" r="r" b="b"/>
              <a:pathLst>
                <a:path w="33049" h="25961" extrusionOk="0">
                  <a:moveTo>
                    <a:pt x="27782" y="0"/>
                  </a:moveTo>
                  <a:cubicBezTo>
                    <a:pt x="26799" y="0"/>
                    <a:pt x="25592" y="297"/>
                    <a:pt x="24177" y="1180"/>
                  </a:cubicBezTo>
                  <a:cubicBezTo>
                    <a:pt x="22783" y="2040"/>
                    <a:pt x="21483" y="3038"/>
                    <a:pt x="20298" y="4153"/>
                  </a:cubicBezTo>
                  <a:lnTo>
                    <a:pt x="20089" y="4362"/>
                  </a:lnTo>
                  <a:cubicBezTo>
                    <a:pt x="19799" y="4246"/>
                    <a:pt x="19491" y="4188"/>
                    <a:pt x="19184" y="4188"/>
                  </a:cubicBezTo>
                  <a:cubicBezTo>
                    <a:pt x="18876" y="4188"/>
                    <a:pt x="18568" y="4246"/>
                    <a:pt x="18278" y="4362"/>
                  </a:cubicBezTo>
                  <a:cubicBezTo>
                    <a:pt x="17674" y="4525"/>
                    <a:pt x="17163" y="4873"/>
                    <a:pt x="16815" y="5384"/>
                  </a:cubicBezTo>
                  <a:cubicBezTo>
                    <a:pt x="16676" y="5175"/>
                    <a:pt x="16490" y="4966"/>
                    <a:pt x="16327" y="4780"/>
                  </a:cubicBezTo>
                  <a:cubicBezTo>
                    <a:pt x="15854" y="4246"/>
                    <a:pt x="15191" y="3963"/>
                    <a:pt x="14515" y="3963"/>
                  </a:cubicBezTo>
                  <a:cubicBezTo>
                    <a:pt x="14162" y="3963"/>
                    <a:pt x="13805" y="4040"/>
                    <a:pt x="13471" y="4199"/>
                  </a:cubicBezTo>
                  <a:cubicBezTo>
                    <a:pt x="13331" y="4246"/>
                    <a:pt x="13215" y="4316"/>
                    <a:pt x="13099" y="4385"/>
                  </a:cubicBezTo>
                  <a:lnTo>
                    <a:pt x="12867" y="4153"/>
                  </a:lnTo>
                  <a:cubicBezTo>
                    <a:pt x="11659" y="3038"/>
                    <a:pt x="10335" y="2040"/>
                    <a:pt x="8919" y="1204"/>
                  </a:cubicBezTo>
                  <a:cubicBezTo>
                    <a:pt x="7511" y="313"/>
                    <a:pt x="6303" y="15"/>
                    <a:pt x="5317" y="15"/>
                  </a:cubicBezTo>
                  <a:cubicBezTo>
                    <a:pt x="4400" y="15"/>
                    <a:pt x="3674" y="273"/>
                    <a:pt x="3159" y="553"/>
                  </a:cubicBezTo>
                  <a:cubicBezTo>
                    <a:pt x="2857" y="646"/>
                    <a:pt x="2555" y="809"/>
                    <a:pt x="2300" y="971"/>
                  </a:cubicBezTo>
                  <a:cubicBezTo>
                    <a:pt x="1139" y="1529"/>
                    <a:pt x="303" y="2620"/>
                    <a:pt x="94" y="3874"/>
                  </a:cubicBezTo>
                  <a:cubicBezTo>
                    <a:pt x="47" y="4223"/>
                    <a:pt x="24" y="4571"/>
                    <a:pt x="24" y="4919"/>
                  </a:cubicBezTo>
                  <a:cubicBezTo>
                    <a:pt x="1" y="5593"/>
                    <a:pt x="140" y="6266"/>
                    <a:pt x="396" y="6893"/>
                  </a:cubicBezTo>
                  <a:cubicBezTo>
                    <a:pt x="558" y="7451"/>
                    <a:pt x="837" y="7985"/>
                    <a:pt x="1185" y="8449"/>
                  </a:cubicBezTo>
                  <a:cubicBezTo>
                    <a:pt x="1325" y="8821"/>
                    <a:pt x="1464" y="9262"/>
                    <a:pt x="1626" y="9704"/>
                  </a:cubicBezTo>
                  <a:cubicBezTo>
                    <a:pt x="2137" y="11120"/>
                    <a:pt x="2741" y="12862"/>
                    <a:pt x="3809" y="14232"/>
                  </a:cubicBezTo>
                  <a:cubicBezTo>
                    <a:pt x="4042" y="14511"/>
                    <a:pt x="4274" y="14790"/>
                    <a:pt x="4553" y="15045"/>
                  </a:cubicBezTo>
                  <a:cubicBezTo>
                    <a:pt x="3090" y="16601"/>
                    <a:pt x="2439" y="18761"/>
                    <a:pt x="2764" y="20874"/>
                  </a:cubicBezTo>
                  <a:cubicBezTo>
                    <a:pt x="3159" y="23336"/>
                    <a:pt x="4901" y="25287"/>
                    <a:pt x="7200" y="25821"/>
                  </a:cubicBezTo>
                  <a:cubicBezTo>
                    <a:pt x="7595" y="25914"/>
                    <a:pt x="8013" y="25960"/>
                    <a:pt x="8431" y="25960"/>
                  </a:cubicBezTo>
                  <a:cubicBezTo>
                    <a:pt x="10521" y="25960"/>
                    <a:pt x="12751" y="24799"/>
                    <a:pt x="14562" y="23382"/>
                  </a:cubicBezTo>
                  <a:cubicBezTo>
                    <a:pt x="15098" y="23975"/>
                    <a:pt x="15829" y="24271"/>
                    <a:pt x="16561" y="24271"/>
                  </a:cubicBezTo>
                  <a:cubicBezTo>
                    <a:pt x="17321" y="24271"/>
                    <a:pt x="18082" y="23952"/>
                    <a:pt x="18626" y="23313"/>
                  </a:cubicBezTo>
                  <a:cubicBezTo>
                    <a:pt x="20445" y="24780"/>
                    <a:pt x="22709" y="25950"/>
                    <a:pt x="24793" y="25950"/>
                  </a:cubicBezTo>
                  <a:cubicBezTo>
                    <a:pt x="25184" y="25950"/>
                    <a:pt x="25568" y="25909"/>
                    <a:pt x="25942" y="25821"/>
                  </a:cubicBezTo>
                  <a:cubicBezTo>
                    <a:pt x="28195" y="25287"/>
                    <a:pt x="29913" y="23359"/>
                    <a:pt x="30331" y="20898"/>
                  </a:cubicBezTo>
                  <a:cubicBezTo>
                    <a:pt x="30656" y="18784"/>
                    <a:pt x="30006" y="16624"/>
                    <a:pt x="28566" y="15045"/>
                  </a:cubicBezTo>
                  <a:cubicBezTo>
                    <a:pt x="28822" y="14790"/>
                    <a:pt x="29077" y="14511"/>
                    <a:pt x="29286" y="14232"/>
                  </a:cubicBezTo>
                  <a:cubicBezTo>
                    <a:pt x="30354" y="12862"/>
                    <a:pt x="30935" y="11190"/>
                    <a:pt x="31446" y="9704"/>
                  </a:cubicBezTo>
                  <a:cubicBezTo>
                    <a:pt x="31609" y="9239"/>
                    <a:pt x="31748" y="8821"/>
                    <a:pt x="31887" y="8449"/>
                  </a:cubicBezTo>
                  <a:cubicBezTo>
                    <a:pt x="32236" y="7985"/>
                    <a:pt x="32491" y="7451"/>
                    <a:pt x="32677" y="6893"/>
                  </a:cubicBezTo>
                  <a:cubicBezTo>
                    <a:pt x="32932" y="6266"/>
                    <a:pt x="33048" y="5593"/>
                    <a:pt x="33025" y="4919"/>
                  </a:cubicBezTo>
                  <a:cubicBezTo>
                    <a:pt x="33025" y="4571"/>
                    <a:pt x="33002" y="4223"/>
                    <a:pt x="32955" y="3874"/>
                  </a:cubicBezTo>
                  <a:cubicBezTo>
                    <a:pt x="32746" y="2620"/>
                    <a:pt x="31934" y="1529"/>
                    <a:pt x="30796" y="971"/>
                  </a:cubicBezTo>
                  <a:cubicBezTo>
                    <a:pt x="30517" y="786"/>
                    <a:pt x="30215" y="646"/>
                    <a:pt x="29913" y="530"/>
                  </a:cubicBezTo>
                  <a:cubicBezTo>
                    <a:pt x="29401" y="252"/>
                    <a:pt x="28687" y="0"/>
                    <a:pt x="2778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362;p77">
              <a:extLst>
                <a:ext uri="{FF2B5EF4-FFF2-40B4-BE49-F238E27FC236}">
                  <a16:creationId xmlns:a16="http://schemas.microsoft.com/office/drawing/2014/main" id="{0F74B7C6-B6F9-4AF8-90D9-0DF4467D4C81}"/>
                </a:ext>
              </a:extLst>
            </p:cNvPr>
            <p:cNvSpPr/>
            <p:nvPr/>
          </p:nvSpPr>
          <p:spPr>
            <a:xfrm>
              <a:off x="1026650" y="1969200"/>
              <a:ext cx="363150" cy="284625"/>
            </a:xfrm>
            <a:custGeom>
              <a:avLst/>
              <a:gdLst/>
              <a:ahLst/>
              <a:cxnLst/>
              <a:rect l="l" t="t" r="r" b="b"/>
              <a:pathLst>
                <a:path w="14526" h="11385" extrusionOk="0">
                  <a:moveTo>
                    <a:pt x="2839" y="1"/>
                  </a:moveTo>
                  <a:cubicBezTo>
                    <a:pt x="695" y="1"/>
                    <a:pt x="0" y="2127"/>
                    <a:pt x="1009" y="3657"/>
                  </a:cubicBezTo>
                  <a:cubicBezTo>
                    <a:pt x="2312" y="5612"/>
                    <a:pt x="2823" y="11384"/>
                    <a:pt x="6682" y="11384"/>
                  </a:cubicBezTo>
                  <a:cubicBezTo>
                    <a:pt x="6950" y="11384"/>
                    <a:pt x="7233" y="11357"/>
                    <a:pt x="7535" y="11298"/>
                  </a:cubicBezTo>
                  <a:cubicBezTo>
                    <a:pt x="12203" y="10415"/>
                    <a:pt x="14525" y="9951"/>
                    <a:pt x="14525" y="9951"/>
                  </a:cubicBezTo>
                  <a:cubicBezTo>
                    <a:pt x="14525" y="9951"/>
                    <a:pt x="10345" y="3889"/>
                    <a:pt x="5909" y="1079"/>
                  </a:cubicBezTo>
                  <a:cubicBezTo>
                    <a:pt x="4685" y="310"/>
                    <a:pt x="3657" y="1"/>
                    <a:pt x="28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63;p77">
              <a:extLst>
                <a:ext uri="{FF2B5EF4-FFF2-40B4-BE49-F238E27FC236}">
                  <a16:creationId xmlns:a16="http://schemas.microsoft.com/office/drawing/2014/main" id="{E54E6258-BEAD-49C4-8FEA-325F754855B6}"/>
                </a:ext>
              </a:extLst>
            </p:cNvPr>
            <p:cNvSpPr/>
            <p:nvPr/>
          </p:nvSpPr>
          <p:spPr>
            <a:xfrm>
              <a:off x="1069850" y="2217950"/>
              <a:ext cx="326325" cy="269625"/>
            </a:xfrm>
            <a:custGeom>
              <a:avLst/>
              <a:gdLst/>
              <a:ahLst/>
              <a:cxnLst/>
              <a:rect l="l" t="t" r="r" b="b"/>
              <a:pathLst>
                <a:path w="13053" h="10785" extrusionOk="0">
                  <a:moveTo>
                    <a:pt x="12797" y="1"/>
                  </a:moveTo>
                  <a:lnTo>
                    <a:pt x="12797" y="1"/>
                  </a:lnTo>
                  <a:cubicBezTo>
                    <a:pt x="9755" y="94"/>
                    <a:pt x="6805" y="976"/>
                    <a:pt x="4204" y="2532"/>
                  </a:cubicBezTo>
                  <a:cubicBezTo>
                    <a:pt x="1" y="5133"/>
                    <a:pt x="1162" y="10010"/>
                    <a:pt x="4204" y="10707"/>
                  </a:cubicBezTo>
                  <a:cubicBezTo>
                    <a:pt x="4424" y="10760"/>
                    <a:pt x="4655" y="10784"/>
                    <a:pt x="4892" y="10784"/>
                  </a:cubicBezTo>
                  <a:cubicBezTo>
                    <a:pt x="7914" y="10784"/>
                    <a:pt x="12158" y="6788"/>
                    <a:pt x="12588" y="5087"/>
                  </a:cubicBezTo>
                  <a:cubicBezTo>
                    <a:pt x="13053" y="3252"/>
                    <a:pt x="12797" y="1"/>
                    <a:pt x="12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64;p77">
              <a:extLst>
                <a:ext uri="{FF2B5EF4-FFF2-40B4-BE49-F238E27FC236}">
                  <a16:creationId xmlns:a16="http://schemas.microsoft.com/office/drawing/2014/main" id="{86D09271-229C-4F1F-99CD-82766EBB738C}"/>
                </a:ext>
              </a:extLst>
            </p:cNvPr>
            <p:cNvSpPr/>
            <p:nvPr/>
          </p:nvSpPr>
          <p:spPr>
            <a:xfrm>
              <a:off x="1198750" y="2244000"/>
              <a:ext cx="1175" cy="4175"/>
            </a:xfrm>
            <a:custGeom>
              <a:avLst/>
              <a:gdLst/>
              <a:ahLst/>
              <a:cxnLst/>
              <a:rect l="l" t="t" r="r" b="b"/>
              <a:pathLst>
                <a:path w="47" h="167" extrusionOk="0">
                  <a:moveTo>
                    <a:pt x="29" y="0"/>
                  </a:moveTo>
                  <a:cubicBezTo>
                    <a:pt x="16" y="0"/>
                    <a:pt x="1" y="14"/>
                    <a:pt x="1" y="27"/>
                  </a:cubicBezTo>
                  <a:lnTo>
                    <a:pt x="24" y="27"/>
                  </a:lnTo>
                  <a:cubicBezTo>
                    <a:pt x="24" y="74"/>
                    <a:pt x="1" y="120"/>
                    <a:pt x="1" y="166"/>
                  </a:cubicBezTo>
                  <a:cubicBezTo>
                    <a:pt x="1" y="120"/>
                    <a:pt x="24" y="74"/>
                    <a:pt x="47" y="27"/>
                  </a:cubicBezTo>
                  <a:cubicBezTo>
                    <a:pt x="47" y="7"/>
                    <a:pt x="39" y="0"/>
                    <a:pt x="29" y="0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365;p77">
              <a:extLst>
                <a:ext uri="{FF2B5EF4-FFF2-40B4-BE49-F238E27FC236}">
                  <a16:creationId xmlns:a16="http://schemas.microsoft.com/office/drawing/2014/main" id="{C0754E7B-0127-4054-8632-98B585C29ADD}"/>
                </a:ext>
              </a:extLst>
            </p:cNvPr>
            <p:cNvSpPr/>
            <p:nvPr/>
          </p:nvSpPr>
          <p:spPr>
            <a:xfrm>
              <a:off x="1198750" y="2249300"/>
              <a:ext cx="1175" cy="1775"/>
            </a:xfrm>
            <a:custGeom>
              <a:avLst/>
              <a:gdLst/>
              <a:ahLst/>
              <a:cxnLst/>
              <a:rect l="l" t="t" r="r" b="b"/>
              <a:pathLst>
                <a:path w="47" h="71" extrusionOk="0">
                  <a:moveTo>
                    <a:pt x="24" y="1"/>
                  </a:moveTo>
                  <a:cubicBezTo>
                    <a:pt x="1" y="24"/>
                    <a:pt x="1" y="47"/>
                    <a:pt x="24" y="71"/>
                  </a:cubicBezTo>
                  <a:cubicBezTo>
                    <a:pt x="47" y="47"/>
                    <a:pt x="47" y="24"/>
                    <a:pt x="24" y="1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66;p77">
              <a:extLst>
                <a:ext uri="{FF2B5EF4-FFF2-40B4-BE49-F238E27FC236}">
                  <a16:creationId xmlns:a16="http://schemas.microsoft.com/office/drawing/2014/main" id="{929E446D-FF26-4108-8284-D2BE87F70810}"/>
                </a:ext>
              </a:extLst>
            </p:cNvPr>
            <p:cNvSpPr/>
            <p:nvPr/>
          </p:nvSpPr>
          <p:spPr>
            <a:xfrm>
              <a:off x="1198175" y="2250625"/>
              <a:ext cx="600" cy="450"/>
            </a:xfrm>
            <a:custGeom>
              <a:avLst/>
              <a:gdLst/>
              <a:ahLst/>
              <a:cxnLst/>
              <a:rect l="l" t="t" r="r" b="b"/>
              <a:pathLst>
                <a:path w="24" h="18" extrusionOk="0">
                  <a:moveTo>
                    <a:pt x="12" y="0"/>
                  </a:moveTo>
                  <a:cubicBezTo>
                    <a:pt x="6" y="0"/>
                    <a:pt x="0" y="6"/>
                    <a:pt x="0" y="18"/>
                  </a:cubicBezTo>
                  <a:lnTo>
                    <a:pt x="24" y="18"/>
                  </a:lnTo>
                  <a:cubicBezTo>
                    <a:pt x="24" y="6"/>
                    <a:pt x="18" y="0"/>
                    <a:pt x="12" y="0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367;p77">
              <a:extLst>
                <a:ext uri="{FF2B5EF4-FFF2-40B4-BE49-F238E27FC236}">
                  <a16:creationId xmlns:a16="http://schemas.microsoft.com/office/drawing/2014/main" id="{B874D28A-82B7-44FF-B539-A12359B194B7}"/>
                </a:ext>
              </a:extLst>
            </p:cNvPr>
            <p:cNvSpPr/>
            <p:nvPr/>
          </p:nvSpPr>
          <p:spPr>
            <a:xfrm>
              <a:off x="1404850" y="1969200"/>
              <a:ext cx="358100" cy="284625"/>
            </a:xfrm>
            <a:custGeom>
              <a:avLst/>
              <a:gdLst/>
              <a:ahLst/>
              <a:cxnLst/>
              <a:rect l="l" t="t" r="r" b="b"/>
              <a:pathLst>
                <a:path w="14324" h="11385" extrusionOk="0">
                  <a:moveTo>
                    <a:pt x="11524" y="1"/>
                  </a:moveTo>
                  <a:cubicBezTo>
                    <a:pt x="10719" y="1"/>
                    <a:pt x="9706" y="310"/>
                    <a:pt x="8501" y="1079"/>
                  </a:cubicBezTo>
                  <a:cubicBezTo>
                    <a:pt x="4135" y="3889"/>
                    <a:pt x="1" y="9951"/>
                    <a:pt x="1" y="9951"/>
                  </a:cubicBezTo>
                  <a:cubicBezTo>
                    <a:pt x="1" y="9951"/>
                    <a:pt x="2300" y="10415"/>
                    <a:pt x="6875" y="11298"/>
                  </a:cubicBezTo>
                  <a:cubicBezTo>
                    <a:pt x="7174" y="11357"/>
                    <a:pt x="7454" y="11384"/>
                    <a:pt x="7719" y="11384"/>
                  </a:cubicBezTo>
                  <a:cubicBezTo>
                    <a:pt x="11538" y="11384"/>
                    <a:pt x="12028" y="5612"/>
                    <a:pt x="13332" y="3657"/>
                  </a:cubicBezTo>
                  <a:cubicBezTo>
                    <a:pt x="14323" y="2127"/>
                    <a:pt x="13636" y="1"/>
                    <a:pt x="115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368;p77">
              <a:extLst>
                <a:ext uri="{FF2B5EF4-FFF2-40B4-BE49-F238E27FC236}">
                  <a16:creationId xmlns:a16="http://schemas.microsoft.com/office/drawing/2014/main" id="{58924F47-1264-478F-A581-E1D830C4A654}"/>
                </a:ext>
              </a:extLst>
            </p:cNvPr>
            <p:cNvSpPr/>
            <p:nvPr/>
          </p:nvSpPr>
          <p:spPr>
            <a:xfrm>
              <a:off x="1398475" y="2217950"/>
              <a:ext cx="321675" cy="269625"/>
            </a:xfrm>
            <a:custGeom>
              <a:avLst/>
              <a:gdLst/>
              <a:ahLst/>
              <a:cxnLst/>
              <a:rect l="l" t="t" r="r" b="b"/>
              <a:pathLst>
                <a:path w="12867" h="10785" extrusionOk="0">
                  <a:moveTo>
                    <a:pt x="256" y="1"/>
                  </a:moveTo>
                  <a:cubicBezTo>
                    <a:pt x="256" y="1"/>
                    <a:pt x="1" y="3252"/>
                    <a:pt x="465" y="5087"/>
                  </a:cubicBezTo>
                  <a:cubicBezTo>
                    <a:pt x="874" y="6788"/>
                    <a:pt x="5056" y="10784"/>
                    <a:pt x="8051" y="10784"/>
                  </a:cubicBezTo>
                  <a:cubicBezTo>
                    <a:pt x="8286" y="10784"/>
                    <a:pt x="8514" y="10760"/>
                    <a:pt x="8733" y="10707"/>
                  </a:cubicBezTo>
                  <a:cubicBezTo>
                    <a:pt x="11705" y="10010"/>
                    <a:pt x="12867" y="5133"/>
                    <a:pt x="8733" y="2532"/>
                  </a:cubicBezTo>
                  <a:cubicBezTo>
                    <a:pt x="6155" y="976"/>
                    <a:pt x="3252" y="94"/>
                    <a:pt x="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369;p77">
              <a:extLst>
                <a:ext uri="{FF2B5EF4-FFF2-40B4-BE49-F238E27FC236}">
                  <a16:creationId xmlns:a16="http://schemas.microsoft.com/office/drawing/2014/main" id="{A56F4BEE-5B49-4C16-BBCC-63E5EC0BB0FF}"/>
                </a:ext>
              </a:extLst>
            </p:cNvPr>
            <p:cNvSpPr/>
            <p:nvPr/>
          </p:nvSpPr>
          <p:spPr>
            <a:xfrm>
              <a:off x="1591825" y="2244675"/>
              <a:ext cx="1450" cy="4425"/>
            </a:xfrm>
            <a:custGeom>
              <a:avLst/>
              <a:gdLst/>
              <a:ahLst/>
              <a:cxnLst/>
              <a:rect l="l" t="t" r="r" b="b"/>
              <a:pathLst>
                <a:path w="58" h="177" extrusionOk="0">
                  <a:moveTo>
                    <a:pt x="0" y="0"/>
                  </a:moveTo>
                  <a:cubicBezTo>
                    <a:pt x="9" y="18"/>
                    <a:pt x="18" y="44"/>
                    <a:pt x="26" y="68"/>
                  </a:cubicBezTo>
                  <a:lnTo>
                    <a:pt x="26" y="68"/>
                  </a:lnTo>
                  <a:cubicBezTo>
                    <a:pt x="23" y="45"/>
                    <a:pt x="23" y="23"/>
                    <a:pt x="23" y="0"/>
                  </a:cubicBezTo>
                  <a:close/>
                  <a:moveTo>
                    <a:pt x="26" y="68"/>
                  </a:moveTo>
                  <a:lnTo>
                    <a:pt x="26" y="68"/>
                  </a:lnTo>
                  <a:cubicBezTo>
                    <a:pt x="29" y="92"/>
                    <a:pt x="35" y="115"/>
                    <a:pt x="47" y="139"/>
                  </a:cubicBezTo>
                  <a:cubicBezTo>
                    <a:pt x="47" y="139"/>
                    <a:pt x="38" y="105"/>
                    <a:pt x="26" y="68"/>
                  </a:cubicBezTo>
                  <a:close/>
                  <a:moveTo>
                    <a:pt x="47" y="139"/>
                  </a:moveTo>
                  <a:lnTo>
                    <a:pt x="47" y="139"/>
                  </a:lnTo>
                  <a:cubicBezTo>
                    <a:pt x="47" y="154"/>
                    <a:pt x="55" y="176"/>
                    <a:pt x="57" y="176"/>
                  </a:cubicBezTo>
                  <a:cubicBezTo>
                    <a:pt x="58" y="176"/>
                    <a:pt x="56" y="167"/>
                    <a:pt x="47" y="139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370;p77">
              <a:extLst>
                <a:ext uri="{FF2B5EF4-FFF2-40B4-BE49-F238E27FC236}">
                  <a16:creationId xmlns:a16="http://schemas.microsoft.com/office/drawing/2014/main" id="{9B2F2181-3780-4AA4-8759-63128AB0BE16}"/>
                </a:ext>
              </a:extLst>
            </p:cNvPr>
            <p:cNvSpPr/>
            <p:nvPr/>
          </p:nvSpPr>
          <p:spPr>
            <a:xfrm>
              <a:off x="1592400" y="2249300"/>
              <a:ext cx="1175" cy="1775"/>
            </a:xfrm>
            <a:custGeom>
              <a:avLst/>
              <a:gdLst/>
              <a:ahLst/>
              <a:cxnLst/>
              <a:rect l="l" t="t" r="r" b="b"/>
              <a:pathLst>
                <a:path w="47" h="71" extrusionOk="0">
                  <a:moveTo>
                    <a:pt x="24" y="1"/>
                  </a:moveTo>
                  <a:cubicBezTo>
                    <a:pt x="0" y="24"/>
                    <a:pt x="0" y="47"/>
                    <a:pt x="24" y="71"/>
                  </a:cubicBezTo>
                  <a:cubicBezTo>
                    <a:pt x="47" y="71"/>
                    <a:pt x="47" y="1"/>
                    <a:pt x="24" y="1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371;p77">
              <a:extLst>
                <a:ext uri="{FF2B5EF4-FFF2-40B4-BE49-F238E27FC236}">
                  <a16:creationId xmlns:a16="http://schemas.microsoft.com/office/drawing/2014/main" id="{D6CA6397-CDB0-45EE-AC74-6CB2387A33C7}"/>
                </a:ext>
              </a:extLst>
            </p:cNvPr>
            <p:cNvSpPr/>
            <p:nvPr/>
          </p:nvSpPr>
          <p:spPr>
            <a:xfrm>
              <a:off x="1592975" y="2251050"/>
              <a:ext cx="1175" cy="117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" y="1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1" y="1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372;p77">
              <a:extLst>
                <a:ext uri="{FF2B5EF4-FFF2-40B4-BE49-F238E27FC236}">
                  <a16:creationId xmlns:a16="http://schemas.microsoft.com/office/drawing/2014/main" id="{4196614E-15B3-4EBD-B49D-879EA4BEC0F6}"/>
                </a:ext>
              </a:extLst>
            </p:cNvPr>
            <p:cNvSpPr/>
            <p:nvPr/>
          </p:nvSpPr>
          <p:spPr>
            <a:xfrm>
              <a:off x="1037925" y="1954750"/>
              <a:ext cx="714150" cy="490700"/>
            </a:xfrm>
            <a:custGeom>
              <a:avLst/>
              <a:gdLst/>
              <a:ahLst/>
              <a:cxnLst/>
              <a:rect l="l" t="t" r="r" b="b"/>
              <a:pathLst>
                <a:path w="28566" h="19628" extrusionOk="0">
                  <a:moveTo>
                    <a:pt x="3056" y="1"/>
                  </a:moveTo>
                  <a:cubicBezTo>
                    <a:pt x="2648" y="1"/>
                    <a:pt x="2248" y="97"/>
                    <a:pt x="1882" y="333"/>
                  </a:cubicBezTo>
                  <a:cubicBezTo>
                    <a:pt x="1626" y="403"/>
                    <a:pt x="1394" y="519"/>
                    <a:pt x="1208" y="659"/>
                  </a:cubicBezTo>
                  <a:cubicBezTo>
                    <a:pt x="651" y="868"/>
                    <a:pt x="256" y="1332"/>
                    <a:pt x="140" y="1913"/>
                  </a:cubicBezTo>
                  <a:cubicBezTo>
                    <a:pt x="0" y="2981"/>
                    <a:pt x="279" y="4073"/>
                    <a:pt x="953" y="4932"/>
                  </a:cubicBezTo>
                  <a:cubicBezTo>
                    <a:pt x="953" y="4939"/>
                    <a:pt x="957" y="4941"/>
                    <a:pt x="962" y="4941"/>
                  </a:cubicBezTo>
                  <a:cubicBezTo>
                    <a:pt x="974" y="4941"/>
                    <a:pt x="992" y="4925"/>
                    <a:pt x="976" y="4909"/>
                  </a:cubicBezTo>
                  <a:cubicBezTo>
                    <a:pt x="558" y="4026"/>
                    <a:pt x="233" y="3074"/>
                    <a:pt x="442" y="2075"/>
                  </a:cubicBezTo>
                  <a:cubicBezTo>
                    <a:pt x="651" y="1077"/>
                    <a:pt x="1464" y="1077"/>
                    <a:pt x="2137" y="705"/>
                  </a:cubicBezTo>
                  <a:lnTo>
                    <a:pt x="2207" y="705"/>
                  </a:lnTo>
                  <a:cubicBezTo>
                    <a:pt x="2310" y="693"/>
                    <a:pt x="2413" y="688"/>
                    <a:pt x="2516" y="688"/>
                  </a:cubicBezTo>
                  <a:cubicBezTo>
                    <a:pt x="3822" y="688"/>
                    <a:pt x="5078" y="1607"/>
                    <a:pt x="6155" y="2447"/>
                  </a:cubicBezTo>
                  <a:cubicBezTo>
                    <a:pt x="6944" y="3051"/>
                    <a:pt x="7711" y="3701"/>
                    <a:pt x="8477" y="4351"/>
                  </a:cubicBezTo>
                  <a:lnTo>
                    <a:pt x="8524" y="4398"/>
                  </a:lnTo>
                  <a:cubicBezTo>
                    <a:pt x="9104" y="5118"/>
                    <a:pt x="9731" y="5768"/>
                    <a:pt x="10405" y="6395"/>
                  </a:cubicBezTo>
                  <a:cubicBezTo>
                    <a:pt x="10800" y="6767"/>
                    <a:pt x="11171" y="7185"/>
                    <a:pt x="11566" y="7579"/>
                  </a:cubicBezTo>
                  <a:lnTo>
                    <a:pt x="12216" y="8369"/>
                  </a:lnTo>
                  <a:cubicBezTo>
                    <a:pt x="12658" y="8857"/>
                    <a:pt x="13052" y="9414"/>
                    <a:pt x="13517" y="9902"/>
                  </a:cubicBezTo>
                  <a:cubicBezTo>
                    <a:pt x="13517" y="9902"/>
                    <a:pt x="13517" y="9925"/>
                    <a:pt x="13517" y="9948"/>
                  </a:cubicBezTo>
                  <a:cubicBezTo>
                    <a:pt x="13377" y="12782"/>
                    <a:pt x="13470" y="15615"/>
                    <a:pt x="13772" y="18425"/>
                  </a:cubicBezTo>
                  <a:cubicBezTo>
                    <a:pt x="13795" y="18773"/>
                    <a:pt x="13865" y="19075"/>
                    <a:pt x="13981" y="19400"/>
                  </a:cubicBezTo>
                  <a:cubicBezTo>
                    <a:pt x="14053" y="19555"/>
                    <a:pt x="14194" y="19627"/>
                    <a:pt x="14333" y="19627"/>
                  </a:cubicBezTo>
                  <a:cubicBezTo>
                    <a:pt x="14506" y="19627"/>
                    <a:pt x="14675" y="19514"/>
                    <a:pt x="14701" y="19307"/>
                  </a:cubicBezTo>
                  <a:cubicBezTo>
                    <a:pt x="15026" y="16079"/>
                    <a:pt x="15537" y="13176"/>
                    <a:pt x="15770" y="9948"/>
                  </a:cubicBezTo>
                  <a:cubicBezTo>
                    <a:pt x="15770" y="9762"/>
                    <a:pt x="15770" y="9553"/>
                    <a:pt x="15723" y="9344"/>
                  </a:cubicBezTo>
                  <a:cubicBezTo>
                    <a:pt x="16002" y="9019"/>
                    <a:pt x="16257" y="8694"/>
                    <a:pt x="16513" y="8369"/>
                  </a:cubicBezTo>
                  <a:lnTo>
                    <a:pt x="17163" y="7579"/>
                  </a:lnTo>
                  <a:cubicBezTo>
                    <a:pt x="17558" y="7185"/>
                    <a:pt x="17929" y="6767"/>
                    <a:pt x="18301" y="6395"/>
                  </a:cubicBezTo>
                  <a:cubicBezTo>
                    <a:pt x="18974" y="5768"/>
                    <a:pt x="19578" y="5118"/>
                    <a:pt x="20159" y="4398"/>
                  </a:cubicBezTo>
                  <a:lnTo>
                    <a:pt x="20229" y="4351"/>
                  </a:lnTo>
                  <a:cubicBezTo>
                    <a:pt x="20972" y="3701"/>
                    <a:pt x="21738" y="3051"/>
                    <a:pt x="22528" y="2447"/>
                  </a:cubicBezTo>
                  <a:cubicBezTo>
                    <a:pt x="23604" y="1607"/>
                    <a:pt x="24821" y="688"/>
                    <a:pt x="26103" y="688"/>
                  </a:cubicBezTo>
                  <a:cubicBezTo>
                    <a:pt x="26203" y="688"/>
                    <a:pt x="26305" y="693"/>
                    <a:pt x="26406" y="705"/>
                  </a:cubicBezTo>
                  <a:lnTo>
                    <a:pt x="26476" y="705"/>
                  </a:lnTo>
                  <a:cubicBezTo>
                    <a:pt x="27149" y="1077"/>
                    <a:pt x="27939" y="1100"/>
                    <a:pt x="28148" y="2075"/>
                  </a:cubicBezTo>
                  <a:cubicBezTo>
                    <a:pt x="28357" y="3051"/>
                    <a:pt x="28032" y="4026"/>
                    <a:pt x="27614" y="4909"/>
                  </a:cubicBezTo>
                  <a:cubicBezTo>
                    <a:pt x="27614" y="4925"/>
                    <a:pt x="27625" y="4941"/>
                    <a:pt x="27640" y="4941"/>
                  </a:cubicBezTo>
                  <a:cubicBezTo>
                    <a:pt x="27647" y="4941"/>
                    <a:pt x="27653" y="4939"/>
                    <a:pt x="27660" y="4932"/>
                  </a:cubicBezTo>
                  <a:cubicBezTo>
                    <a:pt x="28287" y="4073"/>
                    <a:pt x="28566" y="2981"/>
                    <a:pt x="28403" y="1913"/>
                  </a:cubicBezTo>
                  <a:cubicBezTo>
                    <a:pt x="28287" y="1355"/>
                    <a:pt x="27892" y="868"/>
                    <a:pt x="27358" y="659"/>
                  </a:cubicBezTo>
                  <a:cubicBezTo>
                    <a:pt x="27172" y="519"/>
                    <a:pt x="26940" y="403"/>
                    <a:pt x="26708" y="357"/>
                  </a:cubicBezTo>
                  <a:cubicBezTo>
                    <a:pt x="26336" y="117"/>
                    <a:pt x="25934" y="19"/>
                    <a:pt x="25524" y="19"/>
                  </a:cubicBezTo>
                  <a:cubicBezTo>
                    <a:pt x="24706" y="19"/>
                    <a:pt x="23859" y="411"/>
                    <a:pt x="23178" y="844"/>
                  </a:cubicBezTo>
                  <a:cubicBezTo>
                    <a:pt x="21924" y="1611"/>
                    <a:pt x="20739" y="2493"/>
                    <a:pt x="19648" y="3515"/>
                  </a:cubicBezTo>
                  <a:cubicBezTo>
                    <a:pt x="19276" y="3887"/>
                    <a:pt x="18905" y="4282"/>
                    <a:pt x="18580" y="4723"/>
                  </a:cubicBezTo>
                  <a:cubicBezTo>
                    <a:pt x="18022" y="5280"/>
                    <a:pt x="17511" y="5884"/>
                    <a:pt x="17070" y="6534"/>
                  </a:cubicBezTo>
                  <a:cubicBezTo>
                    <a:pt x="16513" y="7185"/>
                    <a:pt x="16002" y="7858"/>
                    <a:pt x="15514" y="8578"/>
                  </a:cubicBezTo>
                  <a:cubicBezTo>
                    <a:pt x="15421" y="8369"/>
                    <a:pt x="15305" y="8160"/>
                    <a:pt x="15166" y="7997"/>
                  </a:cubicBezTo>
                  <a:cubicBezTo>
                    <a:pt x="15259" y="7788"/>
                    <a:pt x="15351" y="7579"/>
                    <a:pt x="15468" y="7394"/>
                  </a:cubicBezTo>
                  <a:cubicBezTo>
                    <a:pt x="15630" y="7022"/>
                    <a:pt x="15770" y="6650"/>
                    <a:pt x="15886" y="6256"/>
                  </a:cubicBezTo>
                  <a:cubicBezTo>
                    <a:pt x="16002" y="5814"/>
                    <a:pt x="16211" y="5396"/>
                    <a:pt x="16489" y="5025"/>
                  </a:cubicBezTo>
                  <a:cubicBezTo>
                    <a:pt x="16675" y="4816"/>
                    <a:pt x="16977" y="4676"/>
                    <a:pt x="17070" y="4444"/>
                  </a:cubicBezTo>
                  <a:cubicBezTo>
                    <a:pt x="17108" y="4330"/>
                    <a:pt x="17007" y="4217"/>
                    <a:pt x="16892" y="4217"/>
                  </a:cubicBezTo>
                  <a:cubicBezTo>
                    <a:pt x="16867" y="4217"/>
                    <a:pt x="16840" y="4222"/>
                    <a:pt x="16815" y="4235"/>
                  </a:cubicBezTo>
                  <a:lnTo>
                    <a:pt x="16652" y="4305"/>
                  </a:lnTo>
                  <a:cubicBezTo>
                    <a:pt x="16559" y="4305"/>
                    <a:pt x="16489" y="4351"/>
                    <a:pt x="16466" y="4421"/>
                  </a:cubicBezTo>
                  <a:cubicBezTo>
                    <a:pt x="16327" y="4816"/>
                    <a:pt x="16048" y="5187"/>
                    <a:pt x="15909" y="5582"/>
                  </a:cubicBezTo>
                  <a:cubicBezTo>
                    <a:pt x="15770" y="6000"/>
                    <a:pt x="15677" y="6465"/>
                    <a:pt x="15514" y="6883"/>
                  </a:cubicBezTo>
                  <a:cubicBezTo>
                    <a:pt x="15375" y="7231"/>
                    <a:pt x="15166" y="7579"/>
                    <a:pt x="15050" y="7951"/>
                  </a:cubicBezTo>
                  <a:cubicBezTo>
                    <a:pt x="14980" y="7881"/>
                    <a:pt x="14910" y="7835"/>
                    <a:pt x="14817" y="7788"/>
                  </a:cubicBezTo>
                  <a:cubicBezTo>
                    <a:pt x="14655" y="7788"/>
                    <a:pt x="14469" y="7812"/>
                    <a:pt x="14283" y="7904"/>
                  </a:cubicBezTo>
                  <a:cubicBezTo>
                    <a:pt x="14097" y="7301"/>
                    <a:pt x="13795" y="6743"/>
                    <a:pt x="13540" y="6163"/>
                  </a:cubicBezTo>
                  <a:cubicBezTo>
                    <a:pt x="13215" y="5420"/>
                    <a:pt x="12913" y="4676"/>
                    <a:pt x="12356" y="4049"/>
                  </a:cubicBezTo>
                  <a:cubicBezTo>
                    <a:pt x="12319" y="4020"/>
                    <a:pt x="12276" y="4007"/>
                    <a:pt x="12234" y="4007"/>
                  </a:cubicBezTo>
                  <a:cubicBezTo>
                    <a:pt x="12141" y="4007"/>
                    <a:pt x="12054" y="4070"/>
                    <a:pt x="12054" y="4165"/>
                  </a:cubicBezTo>
                  <a:cubicBezTo>
                    <a:pt x="12100" y="4444"/>
                    <a:pt x="12263" y="4700"/>
                    <a:pt x="12472" y="4862"/>
                  </a:cubicBezTo>
                  <a:cubicBezTo>
                    <a:pt x="12797" y="5187"/>
                    <a:pt x="13076" y="5605"/>
                    <a:pt x="13238" y="6047"/>
                  </a:cubicBezTo>
                  <a:cubicBezTo>
                    <a:pt x="13540" y="6697"/>
                    <a:pt x="13888" y="7370"/>
                    <a:pt x="14144" y="8044"/>
                  </a:cubicBezTo>
                  <a:cubicBezTo>
                    <a:pt x="14005" y="8206"/>
                    <a:pt x="13912" y="8369"/>
                    <a:pt x="13842" y="8555"/>
                  </a:cubicBezTo>
                  <a:cubicBezTo>
                    <a:pt x="13749" y="8741"/>
                    <a:pt x="13679" y="8926"/>
                    <a:pt x="13610" y="9135"/>
                  </a:cubicBezTo>
                  <a:cubicBezTo>
                    <a:pt x="13494" y="8950"/>
                    <a:pt x="13354" y="8787"/>
                    <a:pt x="13215" y="8624"/>
                  </a:cubicBezTo>
                  <a:cubicBezTo>
                    <a:pt x="12727" y="7881"/>
                    <a:pt x="12216" y="7185"/>
                    <a:pt x="11636" y="6534"/>
                  </a:cubicBezTo>
                  <a:cubicBezTo>
                    <a:pt x="11194" y="5884"/>
                    <a:pt x="10683" y="5280"/>
                    <a:pt x="10103" y="4723"/>
                  </a:cubicBezTo>
                  <a:cubicBezTo>
                    <a:pt x="9778" y="4282"/>
                    <a:pt x="9406" y="3887"/>
                    <a:pt x="9011" y="3515"/>
                  </a:cubicBezTo>
                  <a:cubicBezTo>
                    <a:pt x="7920" y="2493"/>
                    <a:pt x="6735" y="1611"/>
                    <a:pt x="5458" y="821"/>
                  </a:cubicBezTo>
                  <a:cubicBezTo>
                    <a:pt x="4757" y="400"/>
                    <a:pt x="3888" y="1"/>
                    <a:pt x="3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FE9B231-27C3-46F6-95D7-5D0360BBB0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3125" y="2704506"/>
            <a:ext cx="8462962" cy="3091456"/>
          </a:xfrm>
          <a:prstGeom prst="rect">
            <a:avLst/>
          </a:prstGeom>
        </p:spPr>
      </p:pic>
      <p:sp>
        <p:nvSpPr>
          <p:cNvPr id="61" name="Hình Bầu dục 7">
            <a:extLst>
              <a:ext uri="{FF2B5EF4-FFF2-40B4-BE49-F238E27FC236}">
                <a16:creationId xmlns:a16="http://schemas.microsoft.com/office/drawing/2014/main" id="{51F6D578-609B-4584-9E96-623367C11CA9}"/>
              </a:ext>
            </a:extLst>
          </p:cNvPr>
          <p:cNvSpPr/>
          <p:nvPr/>
        </p:nvSpPr>
        <p:spPr>
          <a:xfrm>
            <a:off x="5105400" y="4619627"/>
            <a:ext cx="2447925" cy="1360633"/>
          </a:xfrm>
          <a:prstGeom prst="ellipse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242324"/>
              </a:solidFill>
              <a:latin typeface="Arial"/>
              <a:sym typeface="Arial"/>
            </a:endParaRPr>
          </a:p>
        </p:txBody>
      </p:sp>
      <p:sp>
        <p:nvSpPr>
          <p:cNvPr id="62" name="Hộp Văn bản 8">
            <a:extLst>
              <a:ext uri="{FF2B5EF4-FFF2-40B4-BE49-F238E27FC236}">
                <a16:creationId xmlns:a16="http://schemas.microsoft.com/office/drawing/2014/main" id="{B6EA70E9-1E1C-4861-9B13-7865B7E10B2F}"/>
              </a:ext>
            </a:extLst>
          </p:cNvPr>
          <p:cNvSpPr txBox="1"/>
          <p:nvPr/>
        </p:nvSpPr>
        <p:spPr>
          <a:xfrm>
            <a:off x="5362576" y="3495146"/>
            <a:ext cx="1778051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800 gam</a:t>
            </a:r>
          </a:p>
        </p:txBody>
      </p:sp>
      <p:sp>
        <p:nvSpPr>
          <p:cNvPr id="63" name="Mũi tên: Phải 9">
            <a:extLst>
              <a:ext uri="{FF2B5EF4-FFF2-40B4-BE49-F238E27FC236}">
                <a16:creationId xmlns:a16="http://schemas.microsoft.com/office/drawing/2014/main" id="{D3D4D2ED-BCD7-40FB-BE95-E8636C6ACD76}"/>
              </a:ext>
            </a:extLst>
          </p:cNvPr>
          <p:cNvSpPr/>
          <p:nvPr/>
        </p:nvSpPr>
        <p:spPr>
          <a:xfrm>
            <a:off x="4314825" y="3686175"/>
            <a:ext cx="904876" cy="44767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6543D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1" grpId="0" animBg="1"/>
      <p:bldP spid="62" grpId="0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655572"/>
            <a:ext cx="11218372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044" y="4503768"/>
            <a:ext cx="2128409" cy="2151992"/>
          </a:xfrm>
          <a:prstGeom prst="rect">
            <a:avLst/>
          </a:prstGeom>
        </p:spPr>
      </p:pic>
      <p:sp>
        <p:nvSpPr>
          <p:cNvPr id="9" name="Bong bóng Ý nghĩ: Hình đám mây 29">
            <a:extLst>
              <a:ext uri="{FF2B5EF4-FFF2-40B4-BE49-F238E27FC236}">
                <a16:creationId xmlns:a16="http://schemas.microsoft.com/office/drawing/2014/main" id="{3D8DE7AD-B9AF-4337-8104-738E97EFB2D4}"/>
              </a:ext>
            </a:extLst>
          </p:cNvPr>
          <p:cNvSpPr/>
          <p:nvPr/>
        </p:nvSpPr>
        <p:spPr>
          <a:xfrm>
            <a:off x="851241" y="2635021"/>
            <a:ext cx="3671888" cy="1685925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Gam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?</a:t>
            </a:r>
          </a:p>
        </p:txBody>
      </p:sp>
      <p:sp>
        <p:nvSpPr>
          <p:cNvPr id="11" name="Hộp Văn bản 30">
            <a:extLst>
              <a:ext uri="{FF2B5EF4-FFF2-40B4-BE49-F238E27FC236}">
                <a16:creationId xmlns:a16="http://schemas.microsoft.com/office/drawing/2014/main" id="{314C334A-8E8D-41B9-9CE7-2307B7343A5C}"/>
              </a:ext>
            </a:extLst>
          </p:cNvPr>
          <p:cNvSpPr txBox="1"/>
          <p:nvPr/>
        </p:nvSpPr>
        <p:spPr>
          <a:xfrm>
            <a:off x="4641471" y="1349075"/>
            <a:ext cx="6688049" cy="1843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000" dirty="0"/>
              <a:t>Gam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đơn</a:t>
            </a:r>
            <a:r>
              <a:rPr lang="en-US" sz="4000" dirty="0"/>
              <a:t> </a:t>
            </a:r>
            <a:r>
              <a:rPr lang="en-US" sz="4000" dirty="0" err="1"/>
              <a:t>vị</a:t>
            </a:r>
            <a:r>
              <a:rPr lang="en-US" sz="4000" dirty="0"/>
              <a:t> </a:t>
            </a:r>
            <a:r>
              <a:rPr lang="en-US" sz="4000" dirty="0" err="1"/>
              <a:t>đo</a:t>
            </a:r>
            <a:r>
              <a:rPr lang="en-US" sz="4000" dirty="0"/>
              <a:t> </a:t>
            </a:r>
            <a:r>
              <a:rPr lang="en-US" sz="4000" dirty="0" err="1"/>
              <a:t>khối</a:t>
            </a:r>
            <a:r>
              <a:rPr lang="en-US" sz="4000" dirty="0"/>
              <a:t> </a:t>
            </a:r>
            <a:r>
              <a:rPr lang="en-US" sz="4000" dirty="0" err="1"/>
              <a:t>lượng</a:t>
            </a:r>
            <a:r>
              <a:rPr lang="en-US" sz="4000" dirty="0"/>
              <a:t>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000" dirty="0"/>
              <a:t>Gam </a:t>
            </a:r>
            <a:r>
              <a:rPr lang="en-US" sz="4000" dirty="0" err="1"/>
              <a:t>viết</a:t>
            </a:r>
            <a:r>
              <a:rPr lang="en-US" sz="4000" dirty="0"/>
              <a:t> </a:t>
            </a:r>
            <a:r>
              <a:rPr lang="en-US" sz="4000" dirty="0" err="1"/>
              <a:t>tắt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g.</a:t>
            </a:r>
          </a:p>
        </p:txBody>
      </p:sp>
    </p:spTree>
    <p:extLst>
      <p:ext uri="{BB962C8B-B14F-4D97-AF65-F5344CB8AC3E}">
        <p14:creationId xmlns:p14="http://schemas.microsoft.com/office/powerpoint/2010/main" val="104888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98A4ED6F-582A-70B9-01DD-BB7EDF826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146965" cy="3057525"/>
          </a:xfrm>
          <a:prstGeom prst="rect">
            <a:avLst/>
          </a:prstGeom>
        </p:spPr>
      </p:pic>
      <p:sp>
        <p:nvSpPr>
          <p:cNvPr id="8" name="Mũi tên: Phải 7">
            <a:extLst>
              <a:ext uri="{FF2B5EF4-FFF2-40B4-BE49-F238E27FC236}">
                <a16:creationId xmlns:a16="http://schemas.microsoft.com/office/drawing/2014/main" id="{5EA9D3A1-F287-67B3-EA67-94A1FE4579A4}"/>
              </a:ext>
            </a:extLst>
          </p:cNvPr>
          <p:cNvSpPr/>
          <p:nvPr/>
        </p:nvSpPr>
        <p:spPr>
          <a:xfrm>
            <a:off x="6867526" y="1247775"/>
            <a:ext cx="885825" cy="66675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6543D"/>
              </a:solidFill>
              <a:latin typeface="Arial"/>
              <a:sym typeface="Arial"/>
            </a:endParaRPr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70CFD2D5-69D0-6E62-8FA9-399F16223878}"/>
              </a:ext>
            </a:extLst>
          </p:cNvPr>
          <p:cNvSpPr/>
          <p:nvPr/>
        </p:nvSpPr>
        <p:spPr>
          <a:xfrm>
            <a:off x="8162367" y="857249"/>
            <a:ext cx="2980159" cy="14478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FFFFFF"/>
                </a:solidFill>
                <a:latin typeface="Arial"/>
                <a:sym typeface="Arial"/>
              </a:rPr>
              <a:t>Cái</a:t>
            </a:r>
            <a:r>
              <a:rPr lang="en-US" sz="3200" kern="0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sym typeface="Arial"/>
              </a:rPr>
              <a:t>cân</a:t>
            </a:r>
            <a:endParaRPr lang="en-US" sz="320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747DEEE6-BA56-4674-4CE7-719C42291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12575"/>
            <a:ext cx="12192000" cy="3232823"/>
          </a:xfrm>
          <a:prstGeom prst="rect">
            <a:avLst/>
          </a:prstGeom>
        </p:spPr>
      </p:pic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F414C999-CB54-AC2B-A314-0C4FCCB69866}"/>
              </a:ext>
            </a:extLst>
          </p:cNvPr>
          <p:cNvSpPr/>
          <p:nvPr/>
        </p:nvSpPr>
        <p:spPr>
          <a:xfrm>
            <a:off x="7612983" y="3288295"/>
            <a:ext cx="3397572" cy="157033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242324"/>
                </a:solidFill>
                <a:latin typeface="Arial"/>
                <a:sym typeface="Arial"/>
              </a:rPr>
              <a:t>Bộ</a:t>
            </a:r>
            <a:r>
              <a:rPr lang="en-US" sz="3200" kern="0" dirty="0">
                <a:solidFill>
                  <a:srgbClr val="242324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242324"/>
                </a:solidFill>
                <a:latin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242324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242324"/>
                </a:solidFill>
                <a:latin typeface="Arial"/>
                <a:sym typeface="Arial"/>
              </a:rPr>
              <a:t>cân</a:t>
            </a:r>
            <a:endParaRPr lang="en-US" sz="3200" kern="0" dirty="0">
              <a:solidFill>
                <a:srgbClr val="242324"/>
              </a:solidFill>
              <a:latin typeface="Arial"/>
              <a:sym typeface="Arial"/>
            </a:endParaRPr>
          </a:p>
        </p:txBody>
      </p:sp>
      <p:sp>
        <p:nvSpPr>
          <p:cNvPr id="27" name="Google Shape;1088;p56">
            <a:extLst>
              <a:ext uri="{FF2B5EF4-FFF2-40B4-BE49-F238E27FC236}">
                <a16:creationId xmlns:a16="http://schemas.microsoft.com/office/drawing/2014/main" id="{434796B1-F907-A45C-B993-F69510A3621E}"/>
              </a:ext>
            </a:extLst>
          </p:cNvPr>
          <p:cNvSpPr/>
          <p:nvPr/>
        </p:nvSpPr>
        <p:spPr>
          <a:xfrm rot="1309130">
            <a:off x="7533665" y="2521881"/>
            <a:ext cx="1170844" cy="619543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" name="Picture 12">
            <a:extLst>
              <a:ext uri="{FF2B5EF4-FFF2-40B4-BE49-F238E27FC236}">
                <a16:creationId xmlns:a16="http://schemas.microsoft.com/office/drawing/2014/main" id="{AB2099CA-CAF8-538D-34E0-8F183F8483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10952795" y="4882259"/>
            <a:ext cx="772619" cy="435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228600"/>
            <a:ext cx="11218372" cy="5973827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044" y="4503768"/>
            <a:ext cx="2128409" cy="21519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1140B-169E-464E-8DF8-E9E955D427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098" y="1933767"/>
            <a:ext cx="2786128" cy="40872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84910B-70DB-402A-8C30-3285132BDC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044" y="1933767"/>
            <a:ext cx="5079197" cy="5272522"/>
          </a:xfrm>
          <a:prstGeom prst="rect">
            <a:avLst/>
          </a:prstGeom>
        </p:spPr>
      </p:pic>
      <p:sp>
        <p:nvSpPr>
          <p:cNvPr id="15" name="Mũi tên: Phải 7">
            <a:extLst>
              <a:ext uri="{FF2B5EF4-FFF2-40B4-BE49-F238E27FC236}">
                <a16:creationId xmlns:a16="http://schemas.microsoft.com/office/drawing/2014/main" id="{EB79B2C0-6BD7-4CE8-B867-98422D26A198}"/>
              </a:ext>
            </a:extLst>
          </p:cNvPr>
          <p:cNvSpPr/>
          <p:nvPr/>
        </p:nvSpPr>
        <p:spPr>
          <a:xfrm>
            <a:off x="615868" y="3603602"/>
            <a:ext cx="857250" cy="47729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">
                <a:extLst>
                  <a:ext uri="{FF2B5EF4-FFF2-40B4-BE49-F238E27FC236}">
                    <a16:creationId xmlns:a16="http://schemas.microsoft.com/office/drawing/2014/main" id="{AB5C04C5-0CEF-428E-ABDA-7EEDBEE00301}"/>
                  </a:ext>
                </a:extLst>
              </p:cNvPr>
              <p:cNvSpPr txBox="1"/>
              <p:nvPr/>
            </p:nvSpPr>
            <p:spPr>
              <a:xfrm>
                <a:off x="1604472" y="3500459"/>
                <a:ext cx="340599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𝐤𝐠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𝟏𝟎𝟎𝟎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𝐠</m:t>
                      </m:r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16" name="Hộp Văn bản 1">
                <a:extLst>
                  <a:ext uri="{FF2B5EF4-FFF2-40B4-BE49-F238E27FC236}">
                    <a16:creationId xmlns:a16="http://schemas.microsoft.com/office/drawing/2014/main" id="{AB5C04C5-0CEF-428E-ABDA-7EEDBEE00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472" y="3500459"/>
                <a:ext cx="3405997" cy="6155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ADD71B00-A5A0-4D50-A9D6-1B145540F2AE}"/>
              </a:ext>
            </a:extLst>
          </p:cNvPr>
          <p:cNvGrpSpPr/>
          <p:nvPr/>
        </p:nvGrpSpPr>
        <p:grpSpPr>
          <a:xfrm>
            <a:off x="2822270" y="295275"/>
            <a:ext cx="6216954" cy="1943100"/>
            <a:chOff x="2822270" y="295275"/>
            <a:chExt cx="6216954" cy="145732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F7BFC37-F712-4503-AACA-3E2352B4F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22270" y="295275"/>
              <a:ext cx="6216954" cy="145732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458204-FE10-4C56-AC13-B9D601E82A48}"/>
                </a:ext>
              </a:extLst>
            </p:cNvPr>
            <p:cNvSpPr txBox="1"/>
            <p:nvPr/>
          </p:nvSpPr>
          <p:spPr>
            <a:xfrm>
              <a:off x="3543300" y="361950"/>
              <a:ext cx="5362575" cy="715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/>
                <a:t>Đặt</a:t>
              </a:r>
              <a:r>
                <a:rPr lang="en-US" sz="2800" b="1" dirty="0"/>
                <a:t> </a:t>
              </a:r>
              <a:r>
                <a:rPr lang="en-US" sz="2800" b="1" dirty="0" err="1"/>
                <a:t>một</a:t>
              </a:r>
              <a:r>
                <a:rPr lang="en-US" sz="2800" b="1" dirty="0"/>
                <a:t> chai </a:t>
              </a:r>
              <a:r>
                <a:rPr lang="en-US" sz="2800" b="1" dirty="0" err="1"/>
                <a:t>nước</a:t>
              </a:r>
              <a:r>
                <a:rPr lang="en-US" sz="2800" b="1" dirty="0"/>
                <a:t> </a:t>
              </a:r>
              <a:r>
                <a:rPr lang="en-US" sz="2800" b="1" dirty="0" err="1"/>
                <a:t>lên</a:t>
              </a:r>
              <a:r>
                <a:rPr lang="en-US" sz="2800" b="1" dirty="0"/>
                <a:t> </a:t>
              </a:r>
              <a:r>
                <a:rPr lang="en-US" sz="2800" b="1" dirty="0" err="1"/>
                <a:t>cân</a:t>
              </a:r>
              <a:r>
                <a:rPr lang="en-US" sz="2800" b="1" dirty="0"/>
                <a:t>, </a:t>
              </a:r>
              <a:r>
                <a:rPr lang="en-US" sz="2800" b="1" dirty="0" err="1"/>
                <a:t>cho</a:t>
              </a:r>
              <a:r>
                <a:rPr lang="en-US" sz="2800" b="1" dirty="0"/>
                <a:t> </a:t>
              </a:r>
              <a:r>
                <a:rPr lang="en-US" sz="2800" b="1" dirty="0" err="1"/>
                <a:t>kết</a:t>
              </a:r>
              <a:r>
                <a:rPr lang="en-US" sz="2800" b="1" dirty="0"/>
                <a:t> </a:t>
              </a:r>
              <a:r>
                <a:rPr lang="en-US" sz="2800" b="1" dirty="0" err="1"/>
                <a:t>quả</a:t>
              </a:r>
              <a:r>
                <a:rPr lang="en-US" sz="2800" b="1" dirty="0"/>
                <a:t> </a:t>
              </a:r>
              <a:r>
                <a:rPr lang="en-US" sz="2800" b="1" dirty="0" err="1"/>
                <a:t>là</a:t>
              </a:r>
              <a:r>
                <a:rPr lang="en-US" sz="2800" b="1" dirty="0"/>
                <a:t> bao </a:t>
              </a:r>
              <a:r>
                <a:rPr lang="en-US" sz="2800" b="1" dirty="0" err="1"/>
                <a:t>nhiêu</a:t>
              </a:r>
              <a:r>
                <a:rPr lang="en-US" sz="2800" b="1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28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169</Words>
  <Application>Microsoft Office PowerPoint</Application>
  <PresentationFormat>Widescreen</PresentationFormat>
  <Paragraphs>29</Paragraphs>
  <Slides>16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等线</vt:lpstr>
      <vt:lpstr>Arial</vt:lpstr>
      <vt:lpstr>Bebas Neue</vt:lpstr>
      <vt:lpstr>Calibri</vt:lpstr>
      <vt:lpstr>Calibri Light</vt:lpstr>
      <vt:lpstr>Cambria Math</vt:lpstr>
      <vt:lpstr>Coiny</vt:lpstr>
      <vt:lpstr>Nunito</vt:lpstr>
      <vt:lpstr>Nunito ExtraBold</vt:lpstr>
      <vt:lpstr>Rubik</vt:lpstr>
      <vt:lpstr>Times New Roman</vt:lpstr>
      <vt:lpstr>Wingdings</vt:lpstr>
      <vt:lpstr>1_Office Theme</vt:lpstr>
      <vt:lpstr>Biology Subject for Pre-K: Food Chain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huongtt153@outlook.com</cp:lastModifiedBy>
  <cp:revision>18</cp:revision>
  <dcterms:created xsi:type="dcterms:W3CDTF">2022-09-22T11:57:36Z</dcterms:created>
  <dcterms:modified xsi:type="dcterms:W3CDTF">2023-10-04T05:20:27Z</dcterms:modified>
</cp:coreProperties>
</file>