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78" r:id="rId4"/>
    <p:sldMasterId id="2147483681" r:id="rId5"/>
    <p:sldMasterId id="2147483687" r:id="rId6"/>
  </p:sldMasterIdLst>
  <p:notesMasterIdLst>
    <p:notesMasterId r:id="rId20"/>
  </p:notesMasterIdLst>
  <p:sldIdLst>
    <p:sldId id="308" r:id="rId7"/>
    <p:sldId id="747" r:id="rId8"/>
    <p:sldId id="281" r:id="rId9"/>
    <p:sldId id="815" r:id="rId10"/>
    <p:sldId id="556" r:id="rId11"/>
    <p:sldId id="818" r:id="rId12"/>
    <p:sldId id="817" r:id="rId13"/>
    <p:sldId id="820" r:id="rId14"/>
    <p:sldId id="822" r:id="rId15"/>
    <p:sldId id="819" r:id="rId16"/>
    <p:sldId id="823" r:id="rId17"/>
    <p:sldId id="824" r:id="rId18"/>
    <p:sldId id="7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Cột1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E6-42B6-BE37-BB37C679CA7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E6-42B6-BE37-BB37C679CA76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E6-42B6-BE37-BB37C679CA7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E6-42B6-BE37-BB37C679CA76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7E6-42B6-BE37-BB37C679CA76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7E6-42B6-BE37-BB37C679CA76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7E6-42B6-BE37-BB37C679CA76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7E6-42B6-BE37-BB37C679CA76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7E6-42B6-BE37-BB37C679CA76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7E6-42B6-BE37-BB37C679CA76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7E6-42B6-BE37-BB37C679CA7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7E6-42B6-BE37-BB37C679CA7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7E6-42B6-BE37-BB37C679CA7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7E6-42B6-BE37-BB37C679CA7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87E6-42B6-BE37-BB37C679CA7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87E6-42B6-BE37-BB37C679CA7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87E6-42B6-BE37-BB37C679CA7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87E6-42B6-BE37-BB37C679CA7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80232B0-152E-4FFE-9753-F8A4A2F9A150}" type="VALUE">
                      <a:rPr lang="en-US" smtClean="0"/>
                      <a:pPr/>
                      <a:t>[VALUE]</a:t>
                    </a:fld>
                    <a:r>
                      <a:rPr lang="en-US"/>
                      <a:t>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7E6-42B6-BE37-BB37C679CA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Trang_tính1!$A$2:$A$11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Trang_tính1!$B$2:$B$11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7E6-42B6-BE37-BB37C679CA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6924C-85FE-47DE-BE4F-875271CEADA4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69DC9-6DE2-4FD2-A362-CABE3BF4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Trạm 1: Sao Thủy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788656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42698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78910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100426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2857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20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79876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28448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78312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21930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80736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63247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0387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6630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71970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97048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1622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328913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48001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076721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598374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748998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13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5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0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9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46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1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6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0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gif"/><Relationship Id="rId5" Type="http://schemas.openxmlformats.org/officeDocument/2006/relationships/chart" Target="../charts/chart1.xml"/><Relationship Id="rId10" Type="http://schemas.openxmlformats.org/officeDocument/2006/relationships/slide" Target="slide13.xml"/><Relationship Id="rId4" Type="http://schemas.openxmlformats.org/officeDocument/2006/relationships/image" Target="../media/image22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8663" r="28162"/>
          <a:stretch>
            <a:fillRect/>
          </a:stretch>
        </p:blipFill>
        <p:spPr>
          <a:xfrm>
            <a:off x="8535035" y="1808480"/>
            <a:ext cx="882650" cy="26606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62440" y="4469130"/>
            <a:ext cx="3193415" cy="2303780"/>
            <a:chOff x="14744" y="7038"/>
            <a:chExt cx="5029" cy="3628"/>
          </a:xfrm>
        </p:grpSpPr>
        <p:pic>
          <p:nvPicPr>
            <p:cNvPr id="5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V="1">
              <a:off x="14744" y="7038"/>
              <a:ext cx="5029" cy="3628"/>
            </a:xfrm>
            <a:prstGeom prst="rect">
              <a:avLst/>
            </a:prstGeom>
          </p:spPr>
        </p:pic>
        <p:pic>
          <p:nvPicPr>
            <p:cNvPr id="7" name="Picture 6" descr="Picture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16" y="7801"/>
              <a:ext cx="3485" cy="141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887970" y="462915"/>
            <a:ext cx="3192780" cy="2329180"/>
            <a:chOff x="12422" y="729"/>
            <a:chExt cx="5028" cy="3668"/>
          </a:xfrm>
        </p:grpSpPr>
        <p:grpSp>
          <p:nvGrpSpPr>
            <p:cNvPr id="3" name="Group 2"/>
            <p:cNvGrpSpPr/>
            <p:nvPr/>
          </p:nvGrpSpPr>
          <p:grpSpPr>
            <a:xfrm>
              <a:off x="12422" y="729"/>
              <a:ext cx="5029" cy="3668"/>
              <a:chOff x="12422" y="729"/>
              <a:chExt cx="5029" cy="3668"/>
            </a:xfrm>
          </p:grpSpPr>
          <p:pic>
            <p:nvPicPr>
              <p:cNvPr id="4" name="图片 13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12422" y="769"/>
                <a:ext cx="5029" cy="3628"/>
              </a:xfrm>
              <a:prstGeom prst="rect">
                <a:avLst/>
              </a:prstGeom>
            </p:spPr>
          </p:pic>
          <p:pic>
            <p:nvPicPr>
              <p:cNvPr id="9" name="Picture 8" descr="Picture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94" y="729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13234" y="1980"/>
              <a:ext cx="2927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Thiên Vương</a:t>
              </a:r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10006965" y="5725795"/>
            <a:ext cx="15563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Hải Vương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11979 -0.0388889 0.177448 -0.199722 0.195313 -0.157407 C 0.213177 -0.115093 0.114479 0.134444 0.089375 0.211389 " pathEditMode="relative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C84184-EFDE-4886-8BF0-EB39455F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471487"/>
            <a:ext cx="752475" cy="809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6C95B-9341-47FB-AD92-C074C06F2BE3}"/>
              </a:ext>
            </a:extLst>
          </p:cNvPr>
          <p:cNvSpPr txBox="1"/>
          <p:nvPr/>
        </p:nvSpPr>
        <p:spPr>
          <a:xfrm>
            <a:off x="1419225" y="495300"/>
            <a:ext cx="10029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Mỗi chiếc bánh ngọt được trang trí bởi 9 quả dâu tây. Hỏi để trang trí 10 chiếc bánh như thế cần bao nhiêu quả dâu tây?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 descr="A cake with strawberries on top&#10;&#10;Description automatically generated with medium confidence">
            <a:extLst>
              <a:ext uri="{FF2B5EF4-FFF2-40B4-BE49-F238E27FC236}">
                <a16:creationId xmlns:a16="http://schemas.microsoft.com/office/drawing/2014/main" id="{AEEE6060-F051-45DA-97D2-8862DB59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524000"/>
            <a:ext cx="2876550" cy="28765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5DB67F-EDA8-49C1-8B9D-A6768C4547B3}"/>
              </a:ext>
            </a:extLst>
          </p:cNvPr>
          <p:cNvSpPr txBox="1"/>
          <p:nvPr/>
        </p:nvSpPr>
        <p:spPr>
          <a:xfrm>
            <a:off x="3924300" y="1800225"/>
            <a:ext cx="56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206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</a:rPr>
              <a:t>tắt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l"/>
            <a:r>
              <a:rPr lang="en-US" sz="3200" b="0" i="0" dirty="0">
                <a:solidFill>
                  <a:srgbClr val="002060"/>
                </a:solidFill>
                <a:effectLst/>
              </a:rPr>
              <a:t>1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chiếc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bánh: 9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quả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dâu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l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chiếc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bánh: ....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quả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dâu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7B89FF-48FB-4194-9CA8-8A18B43B0130}"/>
              </a:ext>
            </a:extLst>
          </p:cNvPr>
          <p:cNvSpPr txBox="1"/>
          <p:nvPr/>
        </p:nvSpPr>
        <p:spPr>
          <a:xfrm>
            <a:off x="3037840" y="363855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trí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chiếc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err="1">
                <a:solidFill>
                  <a:srgbClr val="FF0000"/>
                </a:solidFill>
              </a:rPr>
              <a:t>là</a:t>
            </a:r>
            <a:r>
              <a:rPr lang="en-US" sz="3200" b="1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9 </a:t>
            </a:r>
            <a:r>
              <a:rPr lang="en-US" sz="3200" b="1" dirty="0">
                <a:solidFill>
                  <a:srgbClr val="FF0000"/>
                </a:solidFill>
              </a:rPr>
              <a:t>x 10 = 90 (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                      Đáp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90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657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C84184-EFDE-4886-8BF0-EB39455F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471487"/>
            <a:ext cx="752475" cy="809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6C95B-9341-47FB-AD92-C074C06F2BE3}"/>
              </a:ext>
            </a:extLst>
          </p:cNvPr>
          <p:cNvSpPr txBox="1"/>
          <p:nvPr/>
        </p:nvSpPr>
        <p:spPr>
          <a:xfrm>
            <a:off x="1371600" y="628650"/>
            <a:ext cx="10029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Tình huống sử dụng phép nhân 9: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4635B93-BAD4-4AAE-BE73-06BD62E394A0}"/>
              </a:ext>
            </a:extLst>
          </p:cNvPr>
          <p:cNvSpPr/>
          <p:nvPr/>
        </p:nvSpPr>
        <p:spPr>
          <a:xfrm>
            <a:off x="2562225" y="1390650"/>
            <a:ext cx="7896225" cy="3505200"/>
          </a:xfrm>
          <a:prstGeom prst="cloudCallout">
            <a:avLst>
              <a:gd name="adj1" fmla="val -50763"/>
              <a:gd name="adj2" fmla="val 3885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EE5DA6C5-7674-4915-8E2C-E9673F177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520" y="3038475"/>
            <a:ext cx="3709670" cy="3709670"/>
          </a:xfrm>
          <a:prstGeom prst="rect">
            <a:avLst/>
          </a:prstGeom>
        </p:spPr>
      </p:pic>
      <p:sp>
        <p:nvSpPr>
          <p:cNvPr id="12" name="Hộp Văn bản 51">
            <a:extLst>
              <a:ext uri="{FF2B5EF4-FFF2-40B4-BE49-F238E27FC236}">
                <a16:creationId xmlns:a16="http://schemas.microsoft.com/office/drawing/2014/main" id="{741C0ADF-88A5-40C8-A2D4-83D1B395B4ED}"/>
              </a:ext>
            </a:extLst>
          </p:cNvPr>
          <p:cNvSpPr txBox="1"/>
          <p:nvPr/>
        </p:nvSpPr>
        <p:spPr>
          <a:xfrm>
            <a:off x="3369790" y="2052108"/>
            <a:ext cx="643143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ngăn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9 </a:t>
            </a:r>
            <a:r>
              <a:rPr lang="en-US" sz="2800" b="1" dirty="0" err="1"/>
              <a:t>cuốn</a:t>
            </a:r>
            <a:r>
              <a:rPr lang="en-US" sz="2800" b="1" dirty="0"/>
              <a:t> </a:t>
            </a:r>
            <a:r>
              <a:rPr lang="en-US" sz="2800" b="1" dirty="0" err="1"/>
              <a:t>sách</a:t>
            </a:r>
            <a:r>
              <a:rPr lang="vi-VN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 Hỏi 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vi-VN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ngăn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tất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cả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nhiêu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cuốn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2800" b="1" kern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">
                <a:extLst>
                  <a:ext uri="{FF2B5EF4-FFF2-40B4-BE49-F238E27FC236}">
                    <a16:creationId xmlns:a16="http://schemas.microsoft.com/office/drawing/2014/main" id="{55154941-5CDD-444C-82E6-8DFBC2B5E884}"/>
                  </a:ext>
                </a:extLst>
              </p:cNvPr>
              <p:cNvSpPr txBox="1"/>
              <p:nvPr/>
            </p:nvSpPr>
            <p:spPr>
              <a:xfrm>
                <a:off x="5147401" y="3802339"/>
                <a:ext cx="40219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𝟗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𝟒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𝟑𝟔</m:t>
                    </m:r>
                  </m:oMath>
                </a14:m>
                <a:r>
                  <a:rPr lang="en-US" sz="32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(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cuốn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sách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13" name="Hộp Văn bản 1">
                <a:extLst>
                  <a:ext uri="{FF2B5EF4-FFF2-40B4-BE49-F238E27FC236}">
                    <a16:creationId xmlns:a16="http://schemas.microsoft.com/office/drawing/2014/main" id="{55154941-5CDD-444C-82E6-8DFBC2B5E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401" y="3802339"/>
                <a:ext cx="4021935" cy="492443"/>
              </a:xfrm>
              <a:prstGeom prst="rect">
                <a:avLst/>
              </a:prstGeom>
              <a:blipFill>
                <a:blip r:embed="rId5"/>
                <a:stretch>
                  <a:fillRect t="-24691" r="-5303" b="-49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ũi tên: Phải 4">
            <a:extLst>
              <a:ext uri="{FF2B5EF4-FFF2-40B4-BE49-F238E27FC236}">
                <a16:creationId xmlns:a16="http://schemas.microsoft.com/office/drawing/2014/main" id="{3672E8CA-4592-429B-BB1C-7B69DC64B398}"/>
              </a:ext>
            </a:extLst>
          </p:cNvPr>
          <p:cNvSpPr/>
          <p:nvPr/>
        </p:nvSpPr>
        <p:spPr>
          <a:xfrm>
            <a:off x="4170792" y="3882637"/>
            <a:ext cx="671501" cy="316048"/>
          </a:xfrm>
          <a:prstGeom prst="rightArrow">
            <a:avLst/>
          </a:prstGeom>
          <a:solidFill>
            <a:srgbClr val="A4CE49"/>
          </a:solidFill>
          <a:ln w="25400" cap="flat" cmpd="sng" algn="ctr">
            <a:solidFill>
              <a:srgbClr val="A4CE4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2FFC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476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6600" y="-2411730"/>
            <a:ext cx="11682095" cy="11682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196" y="4447382"/>
            <a:ext cx="4500000" cy="25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0"/>
            <a:ext cx="6953885" cy="6302375"/>
          </a:xfrm>
          <a:prstGeom prst="rect">
            <a:avLst/>
          </a:prstGeom>
        </p:spPr>
      </p:pic>
      <p:pic>
        <p:nvPicPr>
          <p:cNvPr id="3" name="Picture 2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5" y="2155825"/>
            <a:ext cx="4968240" cy="2750185"/>
          </a:xfrm>
          <a:prstGeom prst="rect">
            <a:avLst/>
          </a:prstGeom>
        </p:spPr>
      </p:pic>
      <p:pic>
        <p:nvPicPr>
          <p:cNvPr id="4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r="89667" b="49147"/>
          <a:stretch>
            <a:fillRect/>
          </a:stretch>
        </p:blipFill>
        <p:spPr>
          <a:xfrm>
            <a:off x="0" y="635"/>
            <a:ext cx="125984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2"/>
          <a:stretch>
            <a:fillRect/>
          </a:stretch>
        </p:blipFill>
        <p:spPr>
          <a:xfrm>
            <a:off x="-137795" y="2411730"/>
            <a:ext cx="3884295" cy="4446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/>
          <a:stretch>
            <a:fillRect/>
          </a:stretch>
        </p:blipFill>
        <p:spPr>
          <a:xfrm>
            <a:off x="2782570" y="368300"/>
            <a:ext cx="9409430" cy="65976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2685" y="1859280"/>
            <a:ext cx="1942465" cy="1042670"/>
            <a:chOff x="7012" y="1646"/>
            <a:chExt cx="3411" cy="1551"/>
          </a:xfrm>
        </p:grpSpPr>
        <p:pic>
          <p:nvPicPr>
            <p:cNvPr id="10" name="Picture 9"/>
            <p:cNvPicPr/>
            <p:nvPr/>
          </p:nvPicPr>
          <p:blipFill>
            <a:blip r:embed="rId5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Text Box 10"/>
            <p:cNvSpPr txBox="1"/>
            <p:nvPr/>
          </p:nvSpPr>
          <p:spPr>
            <a:xfrm>
              <a:off x="7704" y="2106"/>
              <a:ext cx="2719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AB4F92DC-1AFF-4898-8734-C8D7AD9F8884}"/>
              </a:ext>
            </a:extLst>
          </p:cNvPr>
          <p:cNvSpPr/>
          <p:nvPr/>
        </p:nvSpPr>
        <p:spPr>
          <a:xfrm>
            <a:off x="3510136" y="4308779"/>
            <a:ext cx="8036560" cy="67564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Tiết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charset="0"/>
                <a:ea typeface="Microsoft YaHei" panose="020B0503020204020204" pitchFamily="34" charset="-122"/>
                <a:cs typeface="Calibri" panose="020F0502020204030204" charset="0"/>
                <a:sym typeface="迷你简细行楷" panose="02010609000101010101" charset="-122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26CFE3-3FFA-4553-A431-8672BA663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789" y="2672276"/>
            <a:ext cx="8322792" cy="172827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506200" y="481965"/>
            <a:ext cx="5235575" cy="2316480"/>
            <a:chOff x="14105" y="810"/>
            <a:chExt cx="8245" cy="3648"/>
          </a:xfrm>
        </p:grpSpPr>
        <p:sp>
          <p:nvSpPr>
            <p:cNvPr id="8" name="Horizontal Scroll 7"/>
            <p:cNvSpPr/>
            <p:nvPr/>
          </p:nvSpPr>
          <p:spPr>
            <a:xfrm>
              <a:off x="14105" y="810"/>
              <a:ext cx="8245" cy="3649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 descr="Picture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66" y="1814"/>
              <a:ext cx="7584" cy="1642"/>
            </a:xfrm>
            <a:prstGeom prst="rect">
              <a:avLst/>
            </a:prstGeom>
          </p:spPr>
        </p:pic>
      </p:grpSp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8"/>
          <a:srcRect l="38959" t="25262" r="29770" b="26726"/>
          <a:stretch>
            <a:fillRect/>
          </a:stretch>
        </p:blipFill>
        <p:spPr>
          <a:xfrm>
            <a:off x="10185400" y="67945"/>
            <a:ext cx="2102485" cy="3228340"/>
          </a:xfrm>
          <a:prstGeom prst="rect">
            <a:avLst/>
          </a:prstGeom>
        </p:spPr>
      </p:pic>
      <p:pic>
        <p:nvPicPr>
          <p:cNvPr id="5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8210" y="5436235"/>
            <a:ext cx="1233805" cy="12338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818229 0.0108333 -0.321354 -0.0138889 -0.414063 0.101852 C -0.506771 0.217593 -0.239063 0.505556 -0.463542 0.578704 C -0.688021 0.651852 -1.32286 0.499352 -1.53646 0.467593 " pathEditMode="relative" ptsTypes="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818229 0.0108333 -0.321354 -0.0138889 -0.414063 0.101852 C -0.506771 0.217593 -0.239063 0.505556 -0.463542 0.578704 C -0.688021 0.651852 -1.32286 0.499352 -1.53646 0.467593 " pathEditMode="relative" ptsTypes="">
                                      <p:cBhvr>
                                        <p:cTn id="1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8974"/>
          <a:stretch>
            <a:fillRect/>
          </a:stretch>
        </p:blipFill>
        <p:spPr>
          <a:xfrm>
            <a:off x="5072380" y="1120775"/>
            <a:ext cx="1623695" cy="26606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62440" y="4469130"/>
            <a:ext cx="3192780" cy="2303780"/>
            <a:chOff x="14744" y="7038"/>
            <a:chExt cx="5028" cy="3628"/>
          </a:xfrm>
        </p:grpSpPr>
        <p:pic>
          <p:nvPicPr>
            <p:cNvPr id="5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V="1">
              <a:off x="14744" y="7038"/>
              <a:ext cx="5029" cy="3628"/>
            </a:xfrm>
            <a:prstGeom prst="rect">
              <a:avLst/>
            </a:prstGeom>
          </p:spPr>
        </p:pic>
        <p:pic>
          <p:nvPicPr>
            <p:cNvPr id="7" name="Picture 6" descr="Picture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16" y="8561"/>
              <a:ext cx="3485" cy="141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87970" y="488315"/>
            <a:ext cx="3192780" cy="2303780"/>
            <a:chOff x="12422" y="769"/>
            <a:chExt cx="5028" cy="3628"/>
          </a:xfrm>
        </p:grpSpPr>
        <p:pic>
          <p:nvPicPr>
            <p:cNvPr id="14" name="图片 1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12422" y="769"/>
              <a:ext cx="5029" cy="3628"/>
            </a:xfrm>
            <a:prstGeom prst="rect">
              <a:avLst/>
            </a:prstGeom>
          </p:spPr>
        </p:pic>
        <p:pic>
          <p:nvPicPr>
            <p:cNvPr id="8" name="Picture 7" descr="Picture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4" y="1109"/>
              <a:ext cx="3485" cy="141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72280" y="4554220"/>
            <a:ext cx="3193415" cy="2303780"/>
            <a:chOff x="6728" y="7172"/>
            <a:chExt cx="5029" cy="3628"/>
          </a:xfrm>
        </p:grpSpPr>
        <p:pic>
          <p:nvPicPr>
            <p:cNvPr id="3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H="1" flipV="1">
              <a:off x="6728" y="7172"/>
              <a:ext cx="5029" cy="3628"/>
            </a:xfrm>
            <a:prstGeom prst="rect">
              <a:avLst/>
            </a:prstGeom>
          </p:spPr>
        </p:pic>
        <p:pic>
          <p:nvPicPr>
            <p:cNvPr id="10" name="Picture 9" descr="Picture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58" y="8083"/>
              <a:ext cx="3485" cy="141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980305" y="0"/>
            <a:ext cx="3192780" cy="2303780"/>
            <a:chOff x="7843" y="0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7843" y="0"/>
              <a:ext cx="5029" cy="3628"/>
              <a:chOff x="7843" y="0"/>
              <a:chExt cx="5029" cy="3628"/>
            </a:xfrm>
          </p:grpSpPr>
          <p:pic>
            <p:nvPicPr>
              <p:cNvPr id="9" name="图片 16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>
                <a:off x="7843" y="0"/>
                <a:ext cx="5029" cy="3628"/>
              </a:xfrm>
              <a:prstGeom prst="rect">
                <a:avLst/>
              </a:prstGeom>
            </p:spPr>
          </p:pic>
          <p:pic>
            <p:nvPicPr>
              <p:cNvPr id="12" name="Picture 11" descr="Picture1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15" y="14"/>
                <a:ext cx="3485" cy="1411"/>
              </a:xfrm>
              <a:prstGeom prst="rect">
                <a:avLst/>
              </a:prstGeom>
            </p:spPr>
          </p:pic>
        </p:grpSp>
        <p:sp>
          <p:nvSpPr>
            <p:cNvPr id="26" name="Text Box 25"/>
            <p:cNvSpPr txBox="1"/>
            <p:nvPr/>
          </p:nvSpPr>
          <p:spPr>
            <a:xfrm>
              <a:off x="8791" y="1454"/>
              <a:ext cx="2674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iCiel Cadena" panose="02000503000000020004" charset="0"/>
                </a:rPr>
                <a:t>Sao Mộc</a:t>
              </a:r>
            </a:p>
          </p:txBody>
        </p:sp>
      </p:grpSp>
      <p:pic>
        <p:nvPicPr>
          <p:cNvPr id="16" name="Picture 15" descr="Picture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6205" y="5543550"/>
            <a:ext cx="1621790" cy="107886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5521 -0.0196296 0.129844 -0.12037 0.163177 -0.0632407 C 0.19651 -0.00611111 0.169219 0.214444 0.166667 0.285463 " pathEditMode="relative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CDFDF4D-6F92-4454-8F66-C85CAB5DD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0525"/>
            <a:ext cx="1828800" cy="102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CBB13-C3E1-4EB9-8BD4-2D37DF62B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833562"/>
            <a:ext cx="11174436" cy="200501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DB0B6D7-4157-42EE-8EBC-1465D95092B7}"/>
              </a:ext>
            </a:extLst>
          </p:cNvPr>
          <p:cNvSpPr/>
          <p:nvPr/>
        </p:nvSpPr>
        <p:spPr>
          <a:xfrm>
            <a:off x="6471557" y="29962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E15D39-F7BC-4333-870B-1666BD99986A}"/>
              </a:ext>
            </a:extLst>
          </p:cNvPr>
          <p:cNvSpPr/>
          <p:nvPr/>
        </p:nvSpPr>
        <p:spPr>
          <a:xfrm>
            <a:off x="7566932" y="300581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C98BC7-3D74-4D1C-89F9-740C013C96C2}"/>
              </a:ext>
            </a:extLst>
          </p:cNvPr>
          <p:cNvSpPr/>
          <p:nvPr/>
        </p:nvSpPr>
        <p:spPr>
          <a:xfrm>
            <a:off x="8652782" y="302486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C5869A-D35D-4497-99A8-1E92AA89AC0B}"/>
              </a:ext>
            </a:extLst>
          </p:cNvPr>
          <p:cNvSpPr/>
          <p:nvPr/>
        </p:nvSpPr>
        <p:spPr>
          <a:xfrm>
            <a:off x="9691007" y="29962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3573BF-6272-436D-B9EB-27DA69F90748}"/>
              </a:ext>
            </a:extLst>
          </p:cNvPr>
          <p:cNvSpPr/>
          <p:nvPr/>
        </p:nvSpPr>
        <p:spPr>
          <a:xfrm>
            <a:off x="10814957" y="300581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59A67B-B919-4371-AEE2-43430D43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314325"/>
            <a:ext cx="7267575" cy="74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4BC08-2348-41D7-B94D-5608477D9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" y="1304925"/>
            <a:ext cx="10239375" cy="257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AFD56-3E42-4C61-BDF7-D91DA5802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587" y="3914775"/>
            <a:ext cx="8658225" cy="25908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07BC1E-A01E-4F34-BE49-F1D06F3076C8}"/>
              </a:ext>
            </a:extLst>
          </p:cNvPr>
          <p:cNvSpPr/>
          <p:nvPr/>
        </p:nvSpPr>
        <p:spPr>
          <a:xfrm>
            <a:off x="4581525" y="325755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305389-FA46-4C23-885D-2996A8507A47}"/>
              </a:ext>
            </a:extLst>
          </p:cNvPr>
          <p:cNvSpPr/>
          <p:nvPr/>
        </p:nvSpPr>
        <p:spPr>
          <a:xfrm>
            <a:off x="5286375" y="3228975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0D5EB9-15D2-465F-B059-FDC2D7B1B872}"/>
              </a:ext>
            </a:extLst>
          </p:cNvPr>
          <p:cNvSpPr/>
          <p:nvPr/>
        </p:nvSpPr>
        <p:spPr>
          <a:xfrm>
            <a:off x="5981700" y="3257550"/>
            <a:ext cx="4762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3486343-00A8-4F1B-A802-1C2817737669}"/>
              </a:ext>
            </a:extLst>
          </p:cNvPr>
          <p:cNvSpPr/>
          <p:nvPr/>
        </p:nvSpPr>
        <p:spPr>
          <a:xfrm>
            <a:off x="6943725" y="3248025"/>
            <a:ext cx="5143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337310A-566A-45FD-B110-623DA1EA0D37}"/>
              </a:ext>
            </a:extLst>
          </p:cNvPr>
          <p:cNvSpPr/>
          <p:nvPr/>
        </p:nvSpPr>
        <p:spPr>
          <a:xfrm>
            <a:off x="4562475" y="5953125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5547B5-1012-4E70-85F4-CFF4278EE6C3}"/>
              </a:ext>
            </a:extLst>
          </p:cNvPr>
          <p:cNvSpPr/>
          <p:nvPr/>
        </p:nvSpPr>
        <p:spPr>
          <a:xfrm>
            <a:off x="5248275" y="5924550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CDFE5D3-B629-476B-9CCF-0808993495E0}"/>
              </a:ext>
            </a:extLst>
          </p:cNvPr>
          <p:cNvSpPr/>
          <p:nvPr/>
        </p:nvSpPr>
        <p:spPr>
          <a:xfrm>
            <a:off x="5991225" y="5943600"/>
            <a:ext cx="4381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31703B3-23C0-46F1-974A-E9C742EE590F}"/>
              </a:ext>
            </a:extLst>
          </p:cNvPr>
          <p:cNvSpPr/>
          <p:nvPr/>
        </p:nvSpPr>
        <p:spPr>
          <a:xfrm>
            <a:off x="6924676" y="5934075"/>
            <a:ext cx="51435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8456367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>
            <a:fillRect/>
          </a:stretch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pic>
        <p:nvPicPr>
          <p:cNvPr id="22" name="图片 4" descr="C:\Users\HP\Downloads\Picture2.pngPicture2"/>
          <p:cNvPicPr>
            <a:picLocks noChangeAspect="1"/>
          </p:cNvPicPr>
          <p:nvPr/>
        </p:nvPicPr>
        <p:blipFill>
          <a:blip r:embed="rId5"/>
          <a:srcRect l="38663"/>
          <a:stretch>
            <a:fillRect/>
          </a:stretch>
        </p:blipFill>
        <p:spPr>
          <a:xfrm>
            <a:off x="6809740" y="3008630"/>
            <a:ext cx="1631950" cy="26606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362440" y="4469130"/>
            <a:ext cx="3192780" cy="2303780"/>
            <a:chOff x="14744" y="7038"/>
            <a:chExt cx="5028" cy="3628"/>
          </a:xfrm>
        </p:grpSpPr>
        <p:pic>
          <p:nvPicPr>
            <p:cNvPr id="5" name="图片 8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 flipV="1">
              <a:off x="14744" y="7038"/>
              <a:ext cx="5029" cy="3628"/>
            </a:xfrm>
            <a:prstGeom prst="rect">
              <a:avLst/>
            </a:prstGeom>
          </p:spPr>
        </p:pic>
        <p:pic>
          <p:nvPicPr>
            <p:cNvPr id="7" name="Picture 6" descr="Picture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16" y="8561"/>
              <a:ext cx="3485" cy="141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87970" y="462915"/>
            <a:ext cx="3193415" cy="2329180"/>
            <a:chOff x="12422" y="729"/>
            <a:chExt cx="5029" cy="3668"/>
          </a:xfrm>
        </p:grpSpPr>
        <p:pic>
          <p:nvPicPr>
            <p:cNvPr id="14" name="图片 13" descr="图片包含 电视&#10;&#10;自动生成的说明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>
              <a:fillRect/>
            </a:stretch>
          </p:blipFill>
          <p:spPr>
            <a:xfrm>
              <a:off x="12422" y="769"/>
              <a:ext cx="5029" cy="3628"/>
            </a:xfrm>
            <a:prstGeom prst="rect">
              <a:avLst/>
            </a:prstGeom>
          </p:spPr>
        </p:pic>
        <p:pic>
          <p:nvPicPr>
            <p:cNvPr id="8" name="Picture 7" descr="Picture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4" y="729"/>
              <a:ext cx="3485" cy="141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272280" y="4554220"/>
            <a:ext cx="3192780" cy="2303780"/>
            <a:chOff x="6728" y="7172"/>
            <a:chExt cx="5028" cy="3628"/>
          </a:xfrm>
        </p:grpSpPr>
        <p:grpSp>
          <p:nvGrpSpPr>
            <p:cNvPr id="4" name="Group 3"/>
            <p:cNvGrpSpPr/>
            <p:nvPr/>
          </p:nvGrpSpPr>
          <p:grpSpPr>
            <a:xfrm>
              <a:off x="6728" y="7172"/>
              <a:ext cx="5029" cy="3628"/>
              <a:chOff x="6728" y="7172"/>
              <a:chExt cx="5029" cy="3628"/>
            </a:xfrm>
          </p:grpSpPr>
          <p:pic>
            <p:nvPicPr>
              <p:cNvPr id="9" name="图片 8" descr="图片包含 电视&#10;&#10;自动生成的说明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8" t="25647" r="37387" b="35242"/>
              <a:stretch>
                <a:fillRect/>
              </a:stretch>
            </p:blipFill>
            <p:spPr>
              <a:xfrm flipH="1" flipV="1">
                <a:off x="6728" y="7172"/>
                <a:ext cx="5029" cy="3628"/>
              </a:xfrm>
              <a:prstGeom prst="rect">
                <a:avLst/>
              </a:prstGeom>
            </p:spPr>
          </p:pic>
          <p:pic>
            <p:nvPicPr>
              <p:cNvPr id="11" name="Picture 10" descr="Picture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58" y="8083"/>
                <a:ext cx="3485" cy="1411"/>
              </a:xfrm>
              <a:prstGeom prst="rect">
                <a:avLst/>
              </a:prstGeom>
            </p:spPr>
          </p:pic>
        </p:grpSp>
        <p:pic>
          <p:nvPicPr>
            <p:cNvPr id="12" name="Picture 11" descr="Picture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83" y="8730"/>
              <a:ext cx="2554" cy="1699"/>
            </a:xfrm>
            <a:prstGeom prst="rect">
              <a:avLst/>
            </a:prstGeom>
          </p:spPr>
        </p:pic>
      </p:grpSp>
      <p:sp>
        <p:nvSpPr>
          <p:cNvPr id="26" name="Text Box 25"/>
          <p:cNvSpPr txBox="1"/>
          <p:nvPr/>
        </p:nvSpPr>
        <p:spPr>
          <a:xfrm>
            <a:off x="8403590" y="1257300"/>
            <a:ext cx="18586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Sao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iCiel Cadena" panose="02000503000000020004" charset="0"/>
              </a:rPr>
              <a:t>Thiên Vương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79687 0.0213889 0.0661458 0.115741 0.0946354 0.0817593 C 0.123125 0.0477778 0.134687 -0.117778 0.142344 -0.169722 " pathEditMode="relative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5DFF4EA-FD70-4CCB-A440-00D19E38F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" y="488933"/>
            <a:ext cx="10909487" cy="991772"/>
          </a:xfrm>
          <a:prstGeom prst="rect">
            <a:avLst/>
          </a:prstGeom>
        </p:spPr>
      </p:pic>
      <p:pic>
        <p:nvPicPr>
          <p:cNvPr id="9" name="Picture 8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382B3B61-56EA-440B-A6D1-DF5C869FF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47" y="2038290"/>
            <a:ext cx="7652921" cy="35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8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05" y="210820"/>
            <a:ext cx="11781790" cy="6435725"/>
            <a:chOff x="287" y="289"/>
            <a:chExt cx="18554" cy="10135"/>
          </a:xfrm>
          <a:solidFill>
            <a:srgbClr val="E9FBFF">
              <a:alpha val="66000"/>
            </a:srgbClr>
          </a:solidFill>
        </p:grpSpPr>
        <p:sp>
          <p:nvSpPr>
            <p:cNvPr id="3" name="Rounded Rectangle 2"/>
            <p:cNvSpPr/>
            <p:nvPr/>
          </p:nvSpPr>
          <p:spPr>
            <a:xfrm>
              <a:off x="287" y="289"/>
              <a:ext cx="18554" cy="10135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39" y="439"/>
              <a:ext cx="18268" cy="9885"/>
            </a:xfrm>
            <a:prstGeom prst="roundRect">
              <a:avLst>
                <a:gd name="adj" fmla="val 6137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" name="Biểu đồ 6">
            <a:extLst>
              <a:ext uri="{FF2B5EF4-FFF2-40B4-BE49-F238E27FC236}">
                <a16:creationId xmlns:a16="http://schemas.microsoft.com/office/drawing/2014/main" id="{DFEF1516-60C7-4EB0-BD3A-CF9D7B776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912263"/>
              </p:ext>
            </p:extLst>
          </p:nvPr>
        </p:nvGraphicFramePr>
        <p:xfrm>
          <a:off x="4667070" y="329325"/>
          <a:ext cx="7262849" cy="537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2A5A3BF-A07A-4C30-BA62-A7D500D2E108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quay dung">
            <a:extLst>
              <a:ext uri="{FF2B5EF4-FFF2-40B4-BE49-F238E27FC236}">
                <a16:creationId xmlns:a16="http://schemas.microsoft.com/office/drawing/2014/main" id="{9712462E-F1D6-4EAD-ACF1-9622F4153E61}"/>
              </a:ext>
            </a:extLst>
          </p:cNvPr>
          <p:cNvSpPr/>
          <p:nvPr/>
        </p:nvSpPr>
        <p:spPr>
          <a:xfrm>
            <a:off x="1634111" y="4204786"/>
            <a:ext cx="2704012" cy="849085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2A7C-4830-440B-91E1-C8BDD6B70305}"/>
              </a:ext>
            </a:extLst>
          </p:cNvPr>
          <p:cNvSpPr/>
          <p:nvPr/>
        </p:nvSpPr>
        <p:spPr>
          <a:xfrm>
            <a:off x="295864" y="147376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B4019-EB48-4B70-B464-B03ABD9B4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6" y="888061"/>
            <a:ext cx="495300" cy="438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166C01-CC40-4E43-9E94-20677388B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08" y="1250003"/>
            <a:ext cx="495300" cy="438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69BE5-3810-40AF-8BDD-DFFBBD019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95" y="737237"/>
            <a:ext cx="495300" cy="4381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FDB4B5-963A-4905-8334-708F6457B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300" y="521039"/>
            <a:ext cx="714375" cy="1190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98A673-9CCA-417F-A504-3133937B62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63" y="2439875"/>
            <a:ext cx="1354215" cy="1155064"/>
          </a:xfrm>
          <a:prstGeom prst="rect">
            <a:avLst/>
          </a:prstGeom>
        </p:spPr>
      </p:pic>
      <p:pic>
        <p:nvPicPr>
          <p:cNvPr id="18" name="vongquay">
            <a:hlinkClick r:id="" action="ppaction://media"/>
            <a:extLst>
              <a:ext uri="{FF2B5EF4-FFF2-40B4-BE49-F238E27FC236}">
                <a16:creationId xmlns:a16="http://schemas.microsoft.com/office/drawing/2014/main" id="{C75E1E99-589B-479F-A588-37122D841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61313C5-94B2-4C99-AB19-A73FCD5E3CFA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8662340-8CE6-458D-AA9B-84EFBE94E1CF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B7E2238E-03C5-4E2C-99DD-03034184217C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582E785-7526-4291-A7A8-FB469C94BAC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F95084F-369E-4DE9-9870-0859430E475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85F854D-1995-4E06-BA53-B875D43F9BE1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D0C2092-7F44-4E64-93CB-5537AB94743E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2CA8524-01AF-401B-A951-43E6ABD14AC5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4789AF41-3450-4CB9-BFDC-B5F7A7B4551F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1704435-D2C6-4279-A0AE-F1B21F578050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B87F704-1819-4500-AF6A-E04531A1853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0091EF2-4C7F-44ED-A547-50DE4F5AA439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240974E7-BD32-4637-A4AC-0F3918A69AF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3FBBF23-3E7F-4133-A759-8899C1FDC49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E107DB8-DB36-4C5A-A8FE-343AAD5820ED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242F3180-85E9-4798-982F-01A7B5F8F80E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5844E15-3DB5-4356-8E20-F75C4830B7A7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47EBB554-0AE2-4BC0-B54F-870A9F6E7A76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4A4F53D-7E8A-4D02-AC27-F604FF0F8DCE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A2FF24E-7ADE-41B9-B25A-CAE29F58D750}"/>
              </a:ext>
            </a:extLst>
          </p:cNvPr>
          <p:cNvSpPr/>
          <p:nvPr/>
        </p:nvSpPr>
        <p:spPr>
          <a:xfrm rot="16200000">
            <a:off x="10798007" y="23731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9" name="Heart 38">
            <a:hlinkClick r:id="rId10" action="ppaction://hlinksldjump"/>
            <a:extLst>
              <a:ext uri="{FF2B5EF4-FFF2-40B4-BE49-F238E27FC236}">
                <a16:creationId xmlns:a16="http://schemas.microsoft.com/office/drawing/2014/main" id="{81BBAB2A-F8B4-4E54-96E4-05AAD9F66B87}"/>
              </a:ext>
            </a:extLst>
          </p:cNvPr>
          <p:cNvSpPr/>
          <p:nvPr/>
        </p:nvSpPr>
        <p:spPr>
          <a:xfrm rot="5400000">
            <a:off x="11309091" y="262897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9592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0 L -4.79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Graphic spid="8" grpId="0">
        <p:bldAsOne/>
      </p:bldGraphic>
      <p:bldGraphic spid="8" grpId="1">
        <p:bldAsOne/>
      </p:bldGraphic>
      <p:bldP spid="12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200</Words>
  <Application>Microsoft Office PowerPoint</Application>
  <PresentationFormat>Widescreen</PresentationFormat>
  <Paragraphs>54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Calibri Light</vt:lpstr>
      <vt:lpstr>Cambria Math</vt:lpstr>
      <vt:lpstr>Coiny</vt:lpstr>
      <vt:lpstr>iCiel Cadena</vt:lpstr>
      <vt:lpstr>Tahoma</vt:lpstr>
      <vt:lpstr>Times New Roman</vt:lpstr>
      <vt:lpstr>千图网拥有20W+精美PPT模板 更多PPT模板下载至：www.58pic.com/office/ppt​​</vt:lpstr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19</cp:revision>
  <dcterms:created xsi:type="dcterms:W3CDTF">2022-09-22T07:41:16Z</dcterms:created>
  <dcterms:modified xsi:type="dcterms:W3CDTF">2022-10-02T06:02:01Z</dcterms:modified>
</cp:coreProperties>
</file>