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257" r:id="rId3"/>
    <p:sldId id="259" r:id="rId4"/>
    <p:sldId id="321" r:id="rId5"/>
    <p:sldId id="322" r:id="rId6"/>
    <p:sldId id="333" r:id="rId7"/>
    <p:sldId id="334" r:id="rId8"/>
    <p:sldId id="335" r:id="rId9"/>
    <p:sldId id="275" r:id="rId10"/>
    <p:sldId id="336" r:id="rId11"/>
    <p:sldId id="337" r:id="rId12"/>
    <p:sldId id="509" r:id="rId13"/>
    <p:sldId id="262" r:id="rId14"/>
    <p:sldId id="323" r:id="rId15"/>
    <p:sldId id="338" r:id="rId16"/>
    <p:sldId id="339" r:id="rId17"/>
    <p:sldId id="340" r:id="rId18"/>
    <p:sldId id="332" r:id="rId19"/>
    <p:sldId id="5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04-Oct-23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6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98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3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04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32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2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5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4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98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05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4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3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8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3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66089F4-DB85-4DC8-A35E-853DEC819EC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6450" y="314324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5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11" Type="http://schemas.openxmlformats.org/officeDocument/2006/relationships/image" Target="../media/image32.png"/><Relationship Id="rId5" Type="http://schemas.openxmlformats.org/officeDocument/2006/relationships/image" Target="../media/image5.emf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9.emf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8.wdp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3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12" Type="http://schemas.microsoft.com/office/2007/relationships/hdphoto" Target="../media/hdphoto7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11" Type="http://schemas.openxmlformats.org/officeDocument/2006/relationships/image" Target="../media/image32.png"/><Relationship Id="rId5" Type="http://schemas.openxmlformats.org/officeDocument/2006/relationships/image" Target="../media/image5.emf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9.emf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12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11" Type="http://schemas.openxmlformats.org/officeDocument/2006/relationships/image" Target="../media/image32.png"/><Relationship Id="rId5" Type="http://schemas.openxmlformats.org/officeDocument/2006/relationships/image" Target="../media/image5.emf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9.emf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sp>
        <p:nvSpPr>
          <p:cNvPr id="13" name="Google Shape;304;p20"/>
          <p:cNvSpPr txBox="1">
            <a:spLocks/>
          </p:cNvSpPr>
          <p:nvPr/>
        </p:nvSpPr>
        <p:spPr>
          <a:xfrm>
            <a:off x="2631504" y="96745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714941" y="1100366"/>
              <a:ext cx="22367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FDB957-B27E-7258-B46F-8BCFC8F6C640}"/>
              </a:ext>
            </a:extLst>
          </p:cNvPr>
          <p:cNvSpPr txBox="1"/>
          <p:nvPr/>
        </p:nvSpPr>
        <p:spPr>
          <a:xfrm>
            <a:off x="1742768" y="1083695"/>
            <a:ext cx="6907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213B2-99BE-7346-B592-C3F57A6D7504}"/>
              </a:ext>
            </a:extLst>
          </p:cNvPr>
          <p:cNvSpPr txBox="1"/>
          <p:nvPr/>
        </p:nvSpPr>
        <p:spPr>
          <a:xfrm>
            <a:off x="1742768" y="2095655"/>
            <a:ext cx="6907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D4C95-E6EE-276E-A7F7-32AB064182B3}"/>
              </a:ext>
            </a:extLst>
          </p:cNvPr>
          <p:cNvSpPr txBox="1"/>
          <p:nvPr/>
        </p:nvSpPr>
        <p:spPr>
          <a:xfrm>
            <a:off x="1742767" y="3107616"/>
            <a:ext cx="7420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Hoa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6D2142-07A5-BB5D-2540-6C4C02FF92EC}"/>
              </a:ext>
            </a:extLst>
          </p:cNvPr>
          <p:cNvSpPr txBox="1"/>
          <p:nvPr/>
        </p:nvSpPr>
        <p:spPr>
          <a:xfrm>
            <a:off x="415413" y="254549"/>
            <a:ext cx="6907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Chữa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</a:t>
            </a:r>
            <a:endParaRPr lang="en-US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42AFF6-0962-420D-1EEE-B7DA60D5BCB0}"/>
              </a:ext>
            </a:extLst>
          </p:cNvPr>
          <p:cNvCxnSpPr/>
          <p:nvPr/>
        </p:nvCxnSpPr>
        <p:spPr>
          <a:xfrm>
            <a:off x="5958348" y="1730026"/>
            <a:ext cx="160265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81B25A-ED1F-9E53-8D4D-46D3CBB6D539}"/>
              </a:ext>
            </a:extLst>
          </p:cNvPr>
          <p:cNvCxnSpPr>
            <a:cxnSpLocks/>
          </p:cNvCxnSpPr>
          <p:nvPr/>
        </p:nvCxnSpPr>
        <p:spPr>
          <a:xfrm>
            <a:off x="3850557" y="2741986"/>
            <a:ext cx="10655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E4FFCE-28D0-747A-1727-11F34CCB53B3}"/>
              </a:ext>
            </a:extLst>
          </p:cNvPr>
          <p:cNvCxnSpPr>
            <a:cxnSpLocks/>
          </p:cNvCxnSpPr>
          <p:nvPr/>
        </p:nvCxnSpPr>
        <p:spPr>
          <a:xfrm>
            <a:off x="7028220" y="3762565"/>
            <a:ext cx="19781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67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962361" cy="1096900"/>
            <a:chOff x="-20570" y="481877"/>
            <a:chExt cx="11962361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138023" y="3282877"/>
            <a:ext cx="112491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giữa những tán lá sấu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nhé!”</a:t>
            </a:r>
          </a:p>
          <a:p>
            <a:pPr lvl="0" algn="r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9178534" y="3854461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845670" y="4359919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5968412" y="434786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1109603" y="4922220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8167759" y="5536418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116249" y="1333500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:a16="http://schemas.microsoft.com/office/drawing/2014/main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495300" y="1580904"/>
            <a:ext cx="116742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2205089" y="2361739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8648114" y="2382015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9859218" y="1700020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4591282" y="2904343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9695578" y="2144198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1972473" y="2669280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8370601" y="2723376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1299819" y="4357820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4324317" y="3265981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1269771" y="3901924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086596" y="1985962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BCBFA6-0E74-46AD-9C04-11816C98C0F7}"/>
              </a:ext>
            </a:extLst>
          </p:cNvPr>
          <p:cNvSpPr/>
          <p:nvPr/>
        </p:nvSpPr>
        <p:spPr>
          <a:xfrm>
            <a:off x="527340" y="1450235"/>
            <a:ext cx="11137319" cy="4131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HƯƠNG THẢO – GMAIL: tranthao121004@gmail.com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THẦY/ CÔ CÓ THỂ CHIA SẺ CHO ĐỒNG NGHIỆP CÙNG KHỐI, CÙNG TRƯỜNG 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 KÍNH MONG QUÝ THẦY/ CÔ KHÔNG GỬI VÀO CÁC HỘI NHÓM ZALO HAY FB, CÁC WEB.....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XIN 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BUÔN BÁN LẠI BÀI CỦA EM VÌ EM BỎ RẤT NHIỀU CÔNG SỨC, CHẤT XÁM ĐỂ SOẠN RA NHỮNG BÀI GIẢNG NÀY.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CHỈ GIAO DỊCH BẰNG DUY NHẤT 1 NICK FB : HƯƠNG THẢO.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GIAO DỊCH BẰNG NICK KHÁC ĐỀU LÀ MẠO DANH VÀ LỪA ĐẢO Ạ!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NHÉ!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C5CA0-BEB9-47F4-8888-1EE12CFB6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5" y="1158879"/>
            <a:ext cx="1108142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173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77" y="248271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100" y="723900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173649" y="638175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049824" y="1133475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 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:a16="http://schemas.microsoft.com/office/drawing/2014/main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:a16="http://schemas.microsoft.com/office/drawing/2014/main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38646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702</Words>
  <Application>Microsoft Office PowerPoint</Application>
  <PresentationFormat>Widescreen</PresentationFormat>
  <Paragraphs>108</Paragraphs>
  <Slides>18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等线</vt:lpstr>
      <vt:lpstr>等线 Light</vt:lpstr>
      <vt:lpstr>Arial</vt:lpstr>
      <vt:lpstr>Arial-Rounded</vt:lpstr>
      <vt:lpstr>Calibri</vt:lpstr>
      <vt:lpstr>Odibee Sans</vt:lpstr>
      <vt:lpstr>Times New Roman</vt:lpstr>
      <vt:lpstr>UVN Gia Dinh</vt:lpstr>
      <vt:lpstr>华康方圆体W7</vt:lpstr>
      <vt:lpstr>方正卡通简体</vt:lpstr>
      <vt:lpstr>Office 主题​​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huongtt153@outlook.com</cp:lastModifiedBy>
  <cp:revision>25</cp:revision>
  <dcterms:created xsi:type="dcterms:W3CDTF">2022-06-21T02:14:53Z</dcterms:created>
  <dcterms:modified xsi:type="dcterms:W3CDTF">2023-10-04T10:08:47Z</dcterms:modified>
</cp:coreProperties>
</file>