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30"/>
  </p:notesMasterIdLst>
  <p:sldIdLst>
    <p:sldId id="264" r:id="rId8"/>
    <p:sldId id="662" r:id="rId9"/>
    <p:sldId id="661" r:id="rId10"/>
    <p:sldId id="262" r:id="rId11"/>
    <p:sldId id="660" r:id="rId12"/>
    <p:sldId id="429" r:id="rId13"/>
    <p:sldId id="367" r:id="rId14"/>
    <p:sldId id="2007577196" r:id="rId15"/>
    <p:sldId id="2007577174" r:id="rId16"/>
    <p:sldId id="285" r:id="rId17"/>
    <p:sldId id="2007577195" r:id="rId18"/>
    <p:sldId id="369" r:id="rId19"/>
    <p:sldId id="2007577091" r:id="rId20"/>
    <p:sldId id="2007577193" r:id="rId21"/>
    <p:sldId id="2007577197" r:id="rId22"/>
    <p:sldId id="2007577198" r:id="rId23"/>
    <p:sldId id="2007577199" r:id="rId24"/>
    <p:sldId id="2007577202" r:id="rId25"/>
    <p:sldId id="2007577200" r:id="rId26"/>
    <p:sldId id="2007577201" r:id="rId27"/>
    <p:sldId id="2007577191" r:id="rId28"/>
    <p:sldId id="6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jp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slide" Target="slide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930924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2256503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2161252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3E226-E202-C8B9-3285-42751F20A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29" y="810486"/>
            <a:ext cx="10515600" cy="4351338"/>
          </a:xfrm>
        </p:spPr>
        <p:txBody>
          <a:bodyPr/>
          <a:lstStyle/>
          <a:p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tẩy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b="1" dirty="0"/>
              <a:t>ở </a:t>
            </a:r>
            <a:r>
              <a:rPr lang="en-US" b="1" dirty="0" err="1"/>
              <a:t>đâu</a:t>
            </a:r>
            <a:r>
              <a:rPr lang="en-US" dirty="0"/>
              <a:t>?</a:t>
            </a:r>
          </a:p>
          <a:p>
            <a:r>
              <a:rPr lang="en-US" dirty="0"/>
              <a:t>………</a:t>
            </a:r>
          </a:p>
          <a:p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tẩy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cãi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r>
              <a:rPr lang="en-US" dirty="0"/>
              <a:t>………</a:t>
            </a:r>
          </a:p>
          <a:p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Na </a:t>
            </a:r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……</a:t>
            </a:r>
          </a:p>
          <a:p>
            <a:r>
              <a:rPr lang="en-US" dirty="0"/>
              <a:t>Trong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, </a:t>
            </a:r>
            <a:r>
              <a:rPr lang="en-US" b="1" dirty="0" err="1"/>
              <a:t>cái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?</a:t>
            </a:r>
          </a:p>
          <a:p>
            <a:r>
              <a:rPr lang="en-US" dirty="0"/>
              <a:t>………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5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630017" y="3652541"/>
            <a:ext cx="10561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Mở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ς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ộng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vốn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nhà trường.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>
                <a:solidFill>
                  <a:prstClr val="white"/>
                </a:solidFill>
                <a:latin typeface="HP001 5 hàng" panose="020B0603050302020204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660</Words>
  <Application>Microsoft Office PowerPoint</Application>
  <PresentationFormat>Widescreen</PresentationFormat>
  <Paragraphs>134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DengXian</vt:lpstr>
      <vt:lpstr>DengXian</vt:lpstr>
      <vt:lpstr>等线 Light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OpenSans</vt:lpstr>
      <vt:lpstr>Times New Roman</vt:lpstr>
      <vt:lpstr>UVN Gia Dinh</vt:lpstr>
      <vt:lpstr>字魂59号-创粗黑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29</cp:revision>
  <dcterms:created xsi:type="dcterms:W3CDTF">2022-06-25T07:22:12Z</dcterms:created>
  <dcterms:modified xsi:type="dcterms:W3CDTF">2024-10-17T01:47:20Z</dcterms:modified>
</cp:coreProperties>
</file>