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notesMasterIdLst>
    <p:notesMasterId r:id="rId26"/>
  </p:notesMasterIdLst>
  <p:sldIdLst>
    <p:sldId id="282" r:id="rId5"/>
    <p:sldId id="283" r:id="rId6"/>
    <p:sldId id="303" r:id="rId7"/>
    <p:sldId id="284" r:id="rId8"/>
    <p:sldId id="285" r:id="rId9"/>
    <p:sldId id="286" r:id="rId10"/>
    <p:sldId id="288" r:id="rId11"/>
    <p:sldId id="306" r:id="rId12"/>
    <p:sldId id="304" r:id="rId13"/>
    <p:sldId id="305" r:id="rId14"/>
    <p:sldId id="291" r:id="rId15"/>
    <p:sldId id="307" r:id="rId16"/>
    <p:sldId id="258" r:id="rId17"/>
    <p:sldId id="294" r:id="rId18"/>
    <p:sldId id="295" r:id="rId19"/>
    <p:sldId id="296" r:id="rId20"/>
    <p:sldId id="297" r:id="rId21"/>
    <p:sldId id="298" r:id="rId22"/>
    <p:sldId id="299" r:id="rId23"/>
    <p:sldId id="300" r:id="rId24"/>
    <p:sldId id="5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09-Oct-23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447376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85351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37944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87002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7466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7712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08888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27847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722655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9151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85360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98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5799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69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2023/10/9</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image" Target="../media/image7.jp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2023/10/9</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19982098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5.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emf"/><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11" Type="http://schemas.openxmlformats.org/officeDocument/2006/relationships/image" Target="../media/image49.svg"/><Relationship Id="rId5" Type="http://schemas.openxmlformats.org/officeDocument/2006/relationships/image" Target="../media/image19.png"/><Relationship Id="rId10" Type="http://schemas.openxmlformats.org/officeDocument/2006/relationships/image" Target="../media/image48.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19.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microsoft.com/office/2007/relationships/hdphoto" Target="../media/hdphoto4.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notesSlide" Target="../notesSlides/notesSlide7.xml"/><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5.xml"/><Relationship Id="rId7" Type="http://schemas.openxmlformats.org/officeDocument/2006/relationships/image" Target="../media/image3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notesSlide" Target="../notesSlides/notesSlide8.xml"/><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5266185"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endParaRPr kumimoji="0" lang="en-US" sz="3200" b="0" i="0" u="none" strike="noStrike" kern="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3600" b="1" i="0" u="none" strike="noStrike" kern="1200" cap="none" spc="0" normalizeH="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r>
              <a:rPr kumimoji="0" lang="en-US" sz="3600" b="1" i="0" u="none" strike="noStrike" kern="1200" cap="none" spc="0" normalizeH="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endPar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1" y="2293091"/>
            <a:ext cx="5953432" cy="882934"/>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Arial-Rounded" panose="020B0500000000000000" pitchFamily="34" charset="0"/>
              <a:ea typeface="Arial-Rounded" panose="020B0500000000000000" pitchFamily="34" charset="0"/>
              <a:cs typeface="Arial-Rounded" panose="020B0500000000000000" pitchFamily="34" charset="0"/>
              <a:sym typeface="迷你简细行楷" panose="02010609000101010101" charset="-122"/>
            </a:endParaRPr>
          </a:p>
        </p:txBody>
      </p:sp>
      <p:pic>
        <p:nvPicPr>
          <p:cNvPr id="2" name="Picture 1">
            <a:extLst>
              <a:ext uri="{FF2B5EF4-FFF2-40B4-BE49-F238E27FC236}">
                <a16:creationId xmlns:a16="http://schemas.microsoft.com/office/drawing/2014/main" id="{39BA195A-4E3A-45F1-AE97-00028E58B5B7}"/>
              </a:ext>
            </a:extLst>
          </p:cNvPr>
          <p:cNvPicPr>
            <a:picLocks noChangeAspect="1"/>
          </p:cNvPicPr>
          <p:nvPr/>
        </p:nvPicPr>
        <p:blipFill>
          <a:blip r:embed="rId10"/>
          <a:stretch>
            <a:fillRect/>
          </a:stretch>
        </p:blipFill>
        <p:spPr>
          <a:xfrm>
            <a:off x="3146749" y="3765788"/>
            <a:ext cx="6882981" cy="1304657"/>
          </a:xfrm>
          <a:prstGeom prst="rect">
            <a:avLst/>
          </a:prstGeom>
        </p:spPr>
      </p:pic>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41027" y="316570"/>
            <a:ext cx="4794902"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46413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300451" y="2815088"/>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464136"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Nếu là Linh, khi phát hiện ra tờ đơn bị bẩn, em sẽ làm thế nào?</a:t>
            </a:r>
            <a:endParaRPr kumimoji="0" lang="en-US" sz="4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Xin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8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28630" y="303774"/>
            <a:ext cx="513473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4800" b="1"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4800" b="1"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20707" y="220745"/>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41027" y="220951"/>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51187" y="276787"/>
            <a:ext cx="4794902"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529</Words>
  <Application>Microsoft Office PowerPoint</Application>
  <PresentationFormat>Widescreen</PresentationFormat>
  <Paragraphs>67</Paragraphs>
  <Slides>21</Slides>
  <Notes>20</Notes>
  <HiddenSlides>0</HiddenSlides>
  <MMClips>11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等线</vt:lpstr>
      <vt:lpstr>Arial</vt:lpstr>
      <vt:lpstr>Arial-Rounded</vt:lpstr>
      <vt:lpstr>Calibri</vt:lpstr>
      <vt:lpstr>Calibri Light</vt:lpstr>
      <vt:lpstr>Coiny</vt:lpstr>
      <vt:lpstr>Times New Roman</vt:lpstr>
      <vt:lpstr>华康方圆体W7</vt:lpstr>
      <vt:lpstr>字魂27号-布丁体</vt:lpstr>
      <vt:lpstr>1_Office Theme</vt:lpstr>
      <vt:lpstr>千图网海量PPT模板www.58pic.com​​</vt:lpstr>
      <vt:lpstr>1_千图网海量PPT模板www.58pic.com​​</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20</cp:revision>
  <dcterms:created xsi:type="dcterms:W3CDTF">2022-06-25T00:47:11Z</dcterms:created>
  <dcterms:modified xsi:type="dcterms:W3CDTF">2023-10-09T03:33:50Z</dcterms:modified>
</cp:coreProperties>
</file>