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26"/>
  </p:notesMasterIdLst>
  <p:sldIdLst>
    <p:sldId id="314" r:id="rId5"/>
    <p:sldId id="266" r:id="rId6"/>
    <p:sldId id="1143" r:id="rId7"/>
    <p:sldId id="1144" r:id="rId8"/>
    <p:sldId id="1145" r:id="rId9"/>
    <p:sldId id="1146" r:id="rId10"/>
    <p:sldId id="263" r:id="rId11"/>
    <p:sldId id="1137" r:id="rId12"/>
    <p:sldId id="260" r:id="rId13"/>
    <p:sldId id="1147" r:id="rId14"/>
    <p:sldId id="1148" r:id="rId15"/>
    <p:sldId id="1149" r:id="rId16"/>
    <p:sldId id="1150" r:id="rId17"/>
    <p:sldId id="1151" r:id="rId18"/>
    <p:sldId id="1139" r:id="rId19"/>
    <p:sldId id="1140" r:id="rId20"/>
    <p:sldId id="1141" r:id="rId21"/>
    <p:sldId id="1142" r:id="rId22"/>
    <p:sldId id="258" r:id="rId23"/>
    <p:sldId id="262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093" autoAdjust="0"/>
  </p:normalViewPr>
  <p:slideViewPr>
    <p:cSldViewPr snapToGrid="0">
      <p:cViewPr varScale="1">
        <p:scale>
          <a:sx n="57" d="100"/>
          <a:sy n="57" d="100"/>
        </p:scale>
        <p:origin x="4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A3A4D-FD15-4608-AD21-28743FBB020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9AB67-A4EF-4AEE-A5AF-47CDE4527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BFE22-30E6-4F03-9500-540989D22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85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07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3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7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6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44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03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0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3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24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5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2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641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4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3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4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39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4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9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3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88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5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73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01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45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74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40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06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2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6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4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0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34.sv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0" Type="http://schemas.openxmlformats.org/officeDocument/2006/relationships/image" Target="../media/image66.png"/><Relationship Id="rId4" Type="http://schemas.openxmlformats.org/officeDocument/2006/relationships/image" Target="../media/image34.sv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4.sv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5" Type="http://schemas.openxmlformats.org/officeDocument/2006/relationships/slide" Target="slide17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0.xml"/><Relationship Id="rId9" Type="http://schemas.microsoft.com/office/2007/relationships/hdphoto" Target="../media/hdphoto1.wdp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2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2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slide" Target="slide4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10" Type="http://schemas.openxmlformats.org/officeDocument/2006/relationships/image" Target="../media/image22.png"/><Relationship Id="rId19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31B54B-8377-471C-AA73-88EA788C7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059" y="491756"/>
            <a:ext cx="146685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C84CB4-8E10-4A22-84F2-8FC3515B28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164" y="1717711"/>
            <a:ext cx="10552371" cy="263809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554002F-FDD8-4F16-9886-CCB3C3A06E76}"/>
              </a:ext>
            </a:extLst>
          </p:cNvPr>
          <p:cNvSpPr txBox="1"/>
          <p:nvPr/>
        </p:nvSpPr>
        <p:spPr>
          <a:xfrm>
            <a:off x="2357548" y="209993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32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6F10FA-2CBF-467A-80FA-14F43EDE9F73}"/>
              </a:ext>
            </a:extLst>
          </p:cNvPr>
          <p:cNvSpPr txBox="1"/>
          <p:nvPr/>
        </p:nvSpPr>
        <p:spPr>
          <a:xfrm>
            <a:off x="2368180" y="2671431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20CF0D-22B5-4B4D-B22E-D15DDF54C7FF}"/>
              </a:ext>
            </a:extLst>
          </p:cNvPr>
          <p:cNvSpPr txBox="1"/>
          <p:nvPr/>
        </p:nvSpPr>
        <p:spPr>
          <a:xfrm>
            <a:off x="2386123" y="3260873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3C86F9-3D9E-4524-9F15-A27C85C5ACE6}"/>
              </a:ext>
            </a:extLst>
          </p:cNvPr>
          <p:cNvSpPr txBox="1"/>
          <p:nvPr/>
        </p:nvSpPr>
        <p:spPr>
          <a:xfrm>
            <a:off x="6542346" y="2125626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56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E438F5-BEB8-4FFE-B409-BADE9BE3FFBC}"/>
              </a:ext>
            </a:extLst>
          </p:cNvPr>
          <p:cNvSpPr txBox="1"/>
          <p:nvPr/>
        </p:nvSpPr>
        <p:spPr>
          <a:xfrm>
            <a:off x="6562504" y="2687601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E8C4C6-A7AA-41E3-8A61-3721AB8B531D}"/>
              </a:ext>
            </a:extLst>
          </p:cNvPr>
          <p:cNvSpPr txBox="1"/>
          <p:nvPr/>
        </p:nvSpPr>
        <p:spPr>
          <a:xfrm>
            <a:off x="6594401" y="3286568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418F52-3A60-45AD-9A28-FB5E1F8497F2}"/>
              </a:ext>
            </a:extLst>
          </p:cNvPr>
          <p:cNvSpPr txBox="1"/>
          <p:nvPr/>
        </p:nvSpPr>
        <p:spPr>
          <a:xfrm>
            <a:off x="10640975" y="20780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48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7AE40D-813D-4518-A689-A9A0969EEC61}"/>
              </a:ext>
            </a:extLst>
          </p:cNvPr>
          <p:cNvSpPr txBox="1"/>
          <p:nvPr/>
        </p:nvSpPr>
        <p:spPr>
          <a:xfrm>
            <a:off x="10671765" y="2643963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E53076-285D-4332-933E-85E21FF8A373}"/>
              </a:ext>
            </a:extLst>
          </p:cNvPr>
          <p:cNvSpPr txBox="1"/>
          <p:nvPr/>
        </p:nvSpPr>
        <p:spPr>
          <a:xfrm>
            <a:off x="10688600" y="32591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139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29E52C-9B31-4E53-BE23-6176CB29E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786" y="447896"/>
            <a:ext cx="1838325" cy="102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937476-7D80-4A59-8175-74C6E26B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94" y="2194073"/>
            <a:ext cx="10575741" cy="22558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73E8B8-3FDD-4BCC-90CB-D1BC0C1B5751}"/>
              </a:ext>
            </a:extLst>
          </p:cNvPr>
          <p:cNvSpPr/>
          <p:nvPr/>
        </p:nvSpPr>
        <p:spPr>
          <a:xfrm>
            <a:off x="6737131" y="3531476"/>
            <a:ext cx="788276" cy="57806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F25D97-2C4C-404D-854F-36EDB899954C}"/>
              </a:ext>
            </a:extLst>
          </p:cNvPr>
          <p:cNvSpPr/>
          <p:nvPr/>
        </p:nvSpPr>
        <p:spPr>
          <a:xfrm>
            <a:off x="7945821" y="3510455"/>
            <a:ext cx="788276" cy="57806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76238D-4842-4C7B-B8E2-CE9B0EB80983}"/>
              </a:ext>
            </a:extLst>
          </p:cNvPr>
          <p:cNvSpPr/>
          <p:nvPr/>
        </p:nvSpPr>
        <p:spPr>
          <a:xfrm>
            <a:off x="9144000" y="3478924"/>
            <a:ext cx="788276" cy="57806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901F7C-B6DF-4B73-8FA3-9FFAD8BA444C}"/>
              </a:ext>
            </a:extLst>
          </p:cNvPr>
          <p:cNvSpPr/>
          <p:nvPr/>
        </p:nvSpPr>
        <p:spPr>
          <a:xfrm>
            <a:off x="10331669" y="3499944"/>
            <a:ext cx="788276" cy="57806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B3984-8A12-4A4C-87A2-5C2FC580A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7453" y="531739"/>
            <a:ext cx="7096125" cy="733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EF108-5E93-4134-8CE4-38211A57F4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6067" y="1219200"/>
            <a:ext cx="6423506" cy="50593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2E916B-0E04-4383-944D-E0B03D7FD8C9}"/>
              </a:ext>
            </a:extLst>
          </p:cNvPr>
          <p:cNvSpPr/>
          <p:nvPr/>
        </p:nvSpPr>
        <p:spPr>
          <a:xfrm>
            <a:off x="4338084" y="5518299"/>
            <a:ext cx="669851" cy="5741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1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54D1FB8-BAD7-4E05-9B42-B8087CCBCCB6}"/>
              </a:ext>
            </a:extLst>
          </p:cNvPr>
          <p:cNvSpPr/>
          <p:nvPr/>
        </p:nvSpPr>
        <p:spPr>
          <a:xfrm>
            <a:off x="5730950" y="5507666"/>
            <a:ext cx="563525" cy="5741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1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3F212D6-74F3-4B3C-8137-BA9EEB92E68C}"/>
              </a:ext>
            </a:extLst>
          </p:cNvPr>
          <p:cNvSpPr/>
          <p:nvPr/>
        </p:nvSpPr>
        <p:spPr>
          <a:xfrm>
            <a:off x="6666615" y="5507666"/>
            <a:ext cx="563525" cy="5741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1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1E93ED8-3018-4F26-A7E6-24F748B2C453}"/>
              </a:ext>
            </a:extLst>
          </p:cNvPr>
          <p:cNvSpPr/>
          <p:nvPr/>
        </p:nvSpPr>
        <p:spPr>
          <a:xfrm>
            <a:off x="5092996" y="5507666"/>
            <a:ext cx="563525" cy="57415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51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236A95D-3BE5-4CD3-A1CC-A182AFA676A4}"/>
              </a:ext>
            </a:extLst>
          </p:cNvPr>
          <p:cNvSpPr/>
          <p:nvPr/>
        </p:nvSpPr>
        <p:spPr>
          <a:xfrm>
            <a:off x="4369982" y="6209414"/>
            <a:ext cx="2987749" cy="5741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1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3 = 8</a:t>
            </a:r>
          </a:p>
        </p:txBody>
      </p:sp>
    </p:spTree>
    <p:extLst>
      <p:ext uri="{BB962C8B-B14F-4D97-AF65-F5344CB8AC3E}">
        <p14:creationId xmlns:p14="http://schemas.microsoft.com/office/powerpoint/2010/main" val="66567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  <p:bldP spid="42" grpId="0" animBg="1"/>
      <p:bldP spid="43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455" y="170075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9B6FBC-7BBD-4434-AE0E-A038BCBCD35A}"/>
              </a:ext>
            </a:extLst>
          </p:cNvPr>
          <p:cNvSpPr txBox="1"/>
          <p:nvPr/>
        </p:nvSpPr>
        <p:spPr>
          <a:xfrm>
            <a:off x="1429407" y="809296"/>
            <a:ext cx="10142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lau các cửa kính của một tòa nhà người ta phải làm trong 40 giờ mới xong. Nếu thay bằng một rô-bốt lau cửa kính thì thời gian giảm đi 8 lần. Hỏi rô-bốt hoàn thành việc lau cửa kính trong bao nhiêu giờ?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07B777-66AC-435C-909E-876CF367E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538" y="1012606"/>
            <a:ext cx="657615" cy="628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21C1B6-FEFF-4804-BFC2-514D5A276B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696" y="2712161"/>
            <a:ext cx="7699428" cy="32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4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502235" y="40671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455" y="170075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6719AF-F2C8-480F-8050-9120250020FD}"/>
              </a:ext>
            </a:extLst>
          </p:cNvPr>
          <p:cNvSpPr txBox="1"/>
          <p:nvPr/>
        </p:nvSpPr>
        <p:spPr>
          <a:xfrm>
            <a:off x="5528440" y="367861"/>
            <a:ext cx="2827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9E9CE-F002-4E29-B5C6-DB45C96B417E}"/>
              </a:ext>
            </a:extLst>
          </p:cNvPr>
          <p:cNvSpPr txBox="1"/>
          <p:nvPr/>
        </p:nvSpPr>
        <p:spPr>
          <a:xfrm>
            <a:off x="1124607" y="1513490"/>
            <a:ext cx="228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31B4D4-C3C1-4B2B-96B0-6D3167720D5B}"/>
              </a:ext>
            </a:extLst>
          </p:cNvPr>
          <p:cNvSpPr txBox="1"/>
          <p:nvPr/>
        </p:nvSpPr>
        <p:spPr>
          <a:xfrm>
            <a:off x="1103586" y="2175642"/>
            <a:ext cx="228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D78521-DA24-4BF2-B0CC-CF99D80A9D09}"/>
              </a:ext>
            </a:extLst>
          </p:cNvPr>
          <p:cNvGrpSpPr/>
          <p:nvPr/>
        </p:nvGrpSpPr>
        <p:grpSpPr>
          <a:xfrm>
            <a:off x="3478923" y="1587063"/>
            <a:ext cx="3594539" cy="315311"/>
            <a:chOff x="3478923" y="1587063"/>
            <a:chExt cx="3594539" cy="31531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E98261-ACA2-4F6F-A3E5-9D5F9113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478923" y="1608083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770C128-8551-4582-B6AF-FD10C9C66042}"/>
                </a:ext>
              </a:extLst>
            </p:cNvPr>
            <p:cNvCxnSpPr>
              <a:cxnSpLocks/>
            </p:cNvCxnSpPr>
            <p:nvPr/>
          </p:nvCxnSpPr>
          <p:spPr>
            <a:xfrm>
              <a:off x="3983420" y="1608084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D3489B-00ED-4635-9DB0-CD5B495BDC56}"/>
                </a:ext>
              </a:extLst>
            </p:cNvPr>
            <p:cNvCxnSpPr>
              <a:cxnSpLocks/>
            </p:cNvCxnSpPr>
            <p:nvPr/>
          </p:nvCxnSpPr>
          <p:spPr>
            <a:xfrm>
              <a:off x="4435365" y="1597574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3D6FC3-F5F4-4D01-B472-E3F1B8B8680F}"/>
                </a:ext>
              </a:extLst>
            </p:cNvPr>
            <p:cNvCxnSpPr>
              <a:cxnSpLocks/>
            </p:cNvCxnSpPr>
            <p:nvPr/>
          </p:nvCxnSpPr>
          <p:spPr>
            <a:xfrm>
              <a:off x="4866289" y="1597574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1129E5-AF55-473D-8BD7-6F50AFAACB3E}"/>
                </a:ext>
              </a:extLst>
            </p:cNvPr>
            <p:cNvCxnSpPr>
              <a:cxnSpLocks/>
            </p:cNvCxnSpPr>
            <p:nvPr/>
          </p:nvCxnSpPr>
          <p:spPr>
            <a:xfrm>
              <a:off x="5286702" y="1597574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5424F00-B158-4081-B6AD-E428A92CEE50}"/>
                </a:ext>
              </a:extLst>
            </p:cNvPr>
            <p:cNvCxnSpPr>
              <a:cxnSpLocks/>
            </p:cNvCxnSpPr>
            <p:nvPr/>
          </p:nvCxnSpPr>
          <p:spPr>
            <a:xfrm>
              <a:off x="5749157" y="1597574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379FCE-DD2F-420B-978A-263B04DD4D93}"/>
                </a:ext>
              </a:extLst>
            </p:cNvPr>
            <p:cNvCxnSpPr>
              <a:cxnSpLocks/>
            </p:cNvCxnSpPr>
            <p:nvPr/>
          </p:nvCxnSpPr>
          <p:spPr>
            <a:xfrm>
              <a:off x="6190592" y="1597574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C0C118-F9F1-4EF6-8D4C-DCCFA57923A8}"/>
                </a:ext>
              </a:extLst>
            </p:cNvPr>
            <p:cNvCxnSpPr>
              <a:cxnSpLocks/>
            </p:cNvCxnSpPr>
            <p:nvPr/>
          </p:nvCxnSpPr>
          <p:spPr>
            <a:xfrm>
              <a:off x="6632026" y="1587063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FC009B2-05E2-4C35-BC93-27D7BEB44302}"/>
                </a:ext>
              </a:extLst>
            </p:cNvPr>
            <p:cNvCxnSpPr>
              <a:cxnSpLocks/>
            </p:cNvCxnSpPr>
            <p:nvPr/>
          </p:nvCxnSpPr>
          <p:spPr>
            <a:xfrm>
              <a:off x="3478924" y="1755227"/>
              <a:ext cx="35945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1898C2-2461-49AF-98E4-A8BD22E2CC9F}"/>
                </a:ext>
              </a:extLst>
            </p:cNvPr>
            <p:cNvCxnSpPr>
              <a:cxnSpLocks/>
            </p:cNvCxnSpPr>
            <p:nvPr/>
          </p:nvCxnSpPr>
          <p:spPr>
            <a:xfrm>
              <a:off x="7062950" y="1597573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647149-F6C4-459A-A4C3-DCE5BE49066A}"/>
              </a:ext>
            </a:extLst>
          </p:cNvPr>
          <p:cNvGrpSpPr/>
          <p:nvPr/>
        </p:nvGrpSpPr>
        <p:grpSpPr>
          <a:xfrm>
            <a:off x="3468413" y="2291255"/>
            <a:ext cx="525518" cy="294291"/>
            <a:chOff x="3468413" y="2291255"/>
            <a:chExt cx="525518" cy="29429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E470BD4-B45E-4FF3-A83B-007A19247C66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13" y="2291255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FA6B360-506C-475D-BAF6-73BA1CB1BE8F}"/>
                </a:ext>
              </a:extLst>
            </p:cNvPr>
            <p:cNvCxnSpPr>
              <a:cxnSpLocks/>
            </p:cNvCxnSpPr>
            <p:nvPr/>
          </p:nvCxnSpPr>
          <p:spPr>
            <a:xfrm>
              <a:off x="3972910" y="2291256"/>
              <a:ext cx="0" cy="2942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3ABAE24-270B-47C2-AAF1-8991BD90ACF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14" y="2438399"/>
              <a:ext cx="5255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347D70-B2ED-4910-A586-087BAAAB9907}"/>
              </a:ext>
            </a:extLst>
          </p:cNvPr>
          <p:cNvSpPr txBox="1"/>
          <p:nvPr/>
        </p:nvSpPr>
        <p:spPr>
          <a:xfrm>
            <a:off x="1114098" y="2740411"/>
            <a:ext cx="10352688" cy="270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  <a:r>
              <a: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Rô-bốt hoàn thành việc lau cửa kính trong số giờ là: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40 : 8 = 5 (giờ)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</a:t>
            </a:r>
            <a:r>
              <a: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5 giờ.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CF276E0-60AF-44A5-A5C0-00F2C308160C}"/>
              </a:ext>
            </a:extLst>
          </p:cNvPr>
          <p:cNvSpPr/>
          <p:nvPr/>
        </p:nvSpPr>
        <p:spPr>
          <a:xfrm rot="16200000">
            <a:off x="5155325" y="-278524"/>
            <a:ext cx="241738" cy="3573516"/>
          </a:xfrm>
          <a:prstGeom prst="rightBrace">
            <a:avLst>
              <a:gd name="adj1" fmla="val 25000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C8F1C-C978-4768-9133-7C8E0A06091C}"/>
              </a:ext>
            </a:extLst>
          </p:cNvPr>
          <p:cNvSpPr txBox="1"/>
          <p:nvPr/>
        </p:nvSpPr>
        <p:spPr>
          <a:xfrm>
            <a:off x="4340773" y="819808"/>
            <a:ext cx="137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055291-E715-4475-B22D-FFCD3C26FE77}"/>
              </a:ext>
            </a:extLst>
          </p:cNvPr>
          <p:cNvSpPr txBox="1"/>
          <p:nvPr/>
        </p:nvSpPr>
        <p:spPr>
          <a:xfrm>
            <a:off x="3258208" y="2575035"/>
            <a:ext cx="137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88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" grpId="0" animBg="1"/>
      <p:bldP spid="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233E4-8465-4D74-9D93-61E545140F56}"/>
              </a:ext>
            </a:extLst>
          </p:cNvPr>
          <p:cNvSpPr txBox="1"/>
          <p:nvPr/>
        </p:nvSpPr>
        <p:spPr>
          <a:xfrm>
            <a:off x="3478260" y="2682163"/>
            <a:ext cx="535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Củng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: 8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 : 8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3764" y="84989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: 8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 : 8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8965" y="145949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1864" y="4005824"/>
            <a:ext cx="2969009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2DC44-AE6B-4C9F-A700-3C52F6F78C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9366" y="2390590"/>
            <a:ext cx="80169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283</Words>
  <Application>Microsoft Office PowerPoint</Application>
  <PresentationFormat>Widescreen</PresentationFormat>
  <Paragraphs>88</Paragraphs>
  <Slides>21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Calibri Light</vt:lpstr>
      <vt:lpstr>Tahoma</vt:lpstr>
      <vt:lpstr>Times New Roman</vt:lpstr>
      <vt:lpstr>UTM Showcard</vt:lpstr>
      <vt:lpstr>1_Office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19</cp:revision>
  <dcterms:created xsi:type="dcterms:W3CDTF">2022-10-13T11:30:29Z</dcterms:created>
  <dcterms:modified xsi:type="dcterms:W3CDTF">2022-10-23T09:28:02Z</dcterms:modified>
</cp:coreProperties>
</file>