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3"/>
  </p:notesMasterIdLst>
  <p:sldIdLst>
    <p:sldId id="314" r:id="rId2"/>
    <p:sldId id="427" r:id="rId3"/>
    <p:sldId id="450" r:id="rId4"/>
    <p:sldId id="349" r:id="rId5"/>
    <p:sldId id="330" r:id="rId6"/>
    <p:sldId id="432" r:id="rId7"/>
    <p:sldId id="452" r:id="rId8"/>
    <p:sldId id="463" r:id="rId9"/>
    <p:sldId id="455" r:id="rId10"/>
    <p:sldId id="464" r:id="rId11"/>
    <p:sldId id="458" r:id="rId12"/>
    <p:sldId id="465" r:id="rId13"/>
    <p:sldId id="457" r:id="rId14"/>
    <p:sldId id="459" r:id="rId15"/>
    <p:sldId id="466" r:id="rId16"/>
    <p:sldId id="336" r:id="rId17"/>
    <p:sldId id="451" r:id="rId18"/>
    <p:sldId id="448" r:id="rId19"/>
    <p:sldId id="461" r:id="rId20"/>
    <p:sldId id="449" r:id="rId21"/>
    <p:sldId id="271" r:id="rId22"/>
  </p:sldIdLst>
  <p:sldSz cx="16276638" cy="9144000"/>
  <p:notesSz cx="6858000" cy="9144000"/>
  <p:custDataLst>
    <p:tags r:id="rId2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4CEE9"/>
    <a:srgbClr val="B2DCF6"/>
    <a:srgbClr val="FFECCC"/>
    <a:srgbClr val="D0E39B"/>
    <a:srgbClr val="FF6600"/>
    <a:srgbClr val="0000FF"/>
    <a:srgbClr val="F7D8BB"/>
    <a:srgbClr val="0000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72424" autoAdjust="0"/>
  </p:normalViewPr>
  <p:slideViewPr>
    <p:cSldViewPr>
      <p:cViewPr>
        <p:scale>
          <a:sx n="33" d="100"/>
          <a:sy n="33" d="100"/>
        </p:scale>
        <p:origin x="-1632" y="-726"/>
      </p:cViewPr>
      <p:guideLst>
        <p:guide orient="horz" pos="2880"/>
        <p:guide pos="5127"/>
      </p:guideLst>
    </p:cSldViewPr>
  </p:slideViewPr>
  <p:notesTextViewPr>
    <p:cViewPr>
      <p:scale>
        <a:sx n="300" d="100"/>
        <a:sy n="3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a:t>
            </a:fld>
            <a:endParaRPr lang="en-US" altLang="en-US"/>
          </a:p>
        </p:txBody>
      </p:sp>
    </p:spTree>
    <p:extLst>
      <p:ext uri="{BB962C8B-B14F-4D97-AF65-F5344CB8AC3E}">
        <p14:creationId xmlns:p14="http://schemas.microsoft.com/office/powerpoint/2010/main" val="75260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GV tổ chức cho HS sắp xếp thứ tự vào bảng con</a:t>
            </a:r>
          </a:p>
        </p:txBody>
      </p:sp>
      <p:sp>
        <p:nvSpPr>
          <p:cNvPr id="4" name="Chỗ dành sẵn cho Số hiệu Bản chiếu 3"/>
          <p:cNvSpPr>
            <a:spLocks noGrp="1"/>
          </p:cNvSpPr>
          <p:nvPr>
            <p:ph type="sldNum" sz="quarter" idx="5"/>
          </p:nvPr>
        </p:nvSpPr>
        <p:spPr/>
        <p:txBody>
          <a:bodyPr/>
          <a:lstStyle/>
          <a:p>
            <a:pPr>
              <a:defRPr/>
            </a:pPr>
            <a:fld id="{51C4FA25-5DD5-485C-BCD2-EF739D2A7194}" type="slidenum">
              <a:rPr lang="en-US" altLang="en-US" smtClean="0"/>
              <a:pPr>
                <a:defRPr/>
              </a:pPr>
              <a:t>4</a:t>
            </a:fld>
            <a:endParaRPr lang="en-US" altLang="en-US"/>
          </a:p>
        </p:txBody>
      </p:sp>
    </p:spTree>
    <p:extLst>
      <p:ext uri="{BB962C8B-B14F-4D97-AF65-F5344CB8AC3E}">
        <p14:creationId xmlns:p14="http://schemas.microsoft.com/office/powerpoint/2010/main" val="1266351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Bài này GV nên in cho HS thẻ và cho HS thi dán lên bảng</a:t>
            </a:r>
          </a:p>
        </p:txBody>
      </p:sp>
      <p:sp>
        <p:nvSpPr>
          <p:cNvPr id="4" name="Chỗ dành sẵn cho Số hiệu Bản chiếu 3"/>
          <p:cNvSpPr>
            <a:spLocks noGrp="1"/>
          </p:cNvSpPr>
          <p:nvPr>
            <p:ph type="sldNum" sz="quarter" idx="5"/>
          </p:nvPr>
        </p:nvSpPr>
        <p:spPr/>
        <p:txBody>
          <a:bodyPr/>
          <a:lstStyle/>
          <a:p>
            <a:pPr>
              <a:defRPr/>
            </a:pPr>
            <a:fld id="{51C4FA25-5DD5-485C-BCD2-EF739D2A7194}" type="slidenum">
              <a:rPr lang="en-US" altLang="en-US" smtClean="0"/>
              <a:pPr>
                <a:defRPr/>
              </a:pPr>
              <a:t>15</a:t>
            </a:fld>
            <a:endParaRPr lang="en-US" altLang="en-US"/>
          </a:p>
        </p:txBody>
      </p:sp>
    </p:spTree>
    <p:extLst>
      <p:ext uri="{BB962C8B-B14F-4D97-AF65-F5344CB8AC3E}">
        <p14:creationId xmlns:p14="http://schemas.microsoft.com/office/powerpoint/2010/main" val="3009999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xmlns="" id="{3F128F5C-6FD3-4467-9B31-C8386425A1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 y="0"/>
            <a:ext cx="16270281" cy="9144000"/>
          </a:xfrm>
          <a:prstGeom prst="rect">
            <a:avLst/>
          </a:prstGeom>
        </p:spPr>
      </p:pic>
      <p:sp>
        <p:nvSpPr>
          <p:cNvPr id="2" name="Rectangle 1">
            <a:extLst>
              <a:ext uri="{FF2B5EF4-FFF2-40B4-BE49-F238E27FC236}">
                <a16:creationId xmlns:a16="http://schemas.microsoft.com/office/drawing/2014/main" xmlns="" id="{D357257A-6D80-A1FF-ED03-77C43087D405}"/>
              </a:ext>
            </a:extLst>
          </p:cNvPr>
          <p:cNvSpPr/>
          <p:nvPr userDrawn="1"/>
        </p:nvSpPr>
        <p:spPr>
          <a:xfrm>
            <a:off x="0" y="1983874"/>
            <a:ext cx="10742581" cy="4193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xmlns="" id="{A6F915E6-73B1-5A14-BCDA-C8359F2FD6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45339" y="129310"/>
            <a:ext cx="1172898" cy="1483473"/>
          </a:xfrm>
          <a:prstGeom prst="rect">
            <a:avLst/>
          </a:prstGeom>
        </p:spPr>
      </p:pic>
      <p:pic>
        <p:nvPicPr>
          <p:cNvPr id="7" name="Picture 6">
            <a:extLst>
              <a:ext uri="{FF2B5EF4-FFF2-40B4-BE49-F238E27FC236}">
                <a16:creationId xmlns:a16="http://schemas.microsoft.com/office/drawing/2014/main" xmlns="" id="{3BF83DC2-94CE-F607-42CA-32ECC939BF95}"/>
              </a:ext>
            </a:extLst>
          </p:cNvPr>
          <p:cNvPicPr>
            <a:picLocks noChangeAspect="1"/>
          </p:cNvPicPr>
          <p:nvPr userDrawn="1"/>
        </p:nvPicPr>
        <p:blipFill>
          <a:blip r:embed="rId4"/>
          <a:stretch>
            <a:fillRect/>
          </a:stretch>
        </p:blipFill>
        <p:spPr>
          <a:xfrm>
            <a:off x="-433276" y="297234"/>
            <a:ext cx="10743512" cy="1585097"/>
          </a:xfrm>
          <a:prstGeom prst="rect">
            <a:avLst/>
          </a:prstGeom>
        </p:spPr>
      </p:pic>
      <p:pic>
        <p:nvPicPr>
          <p:cNvPr id="9" name="Picture 8">
            <a:extLst>
              <a:ext uri="{FF2B5EF4-FFF2-40B4-BE49-F238E27FC236}">
                <a16:creationId xmlns:a16="http://schemas.microsoft.com/office/drawing/2014/main" xmlns="" id="{6E8622EF-6F9F-EF70-5C82-CC54E0043F19}"/>
              </a:ext>
            </a:extLst>
          </p:cNvPr>
          <p:cNvPicPr>
            <a:picLocks noChangeAspect="1"/>
          </p:cNvPicPr>
          <p:nvPr userDrawn="1"/>
        </p:nvPicPr>
        <p:blipFill>
          <a:blip r:embed="rId5"/>
          <a:stretch>
            <a:fillRect/>
          </a:stretch>
        </p:blipFill>
        <p:spPr>
          <a:xfrm>
            <a:off x="-429307" y="2179565"/>
            <a:ext cx="11506185" cy="2994469"/>
          </a:xfrm>
          <a:prstGeom prst="rect">
            <a:avLst/>
          </a:prstGeom>
        </p:spPr>
      </p:pic>
    </p:spTree>
    <p:extLst>
      <p:ext uri="{BB962C8B-B14F-4D97-AF65-F5344CB8AC3E}">
        <p14:creationId xmlns:p14="http://schemas.microsoft.com/office/powerpoint/2010/main" val="76164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xmlns="" id="{7C99E861-C2B7-48C9-932E-F29DEDE7FF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 y="0"/>
            <a:ext cx="16270281" cy="9144000"/>
          </a:xfrm>
          <a:prstGeom prst="rect">
            <a:avLst/>
          </a:prstGeom>
        </p:spPr>
      </p:pic>
      <p:pic>
        <p:nvPicPr>
          <p:cNvPr id="3" name="Picture 2" descr="Logo, company name&#10;&#10;Description automatically generated">
            <a:extLst>
              <a:ext uri="{FF2B5EF4-FFF2-40B4-BE49-F238E27FC236}">
                <a16:creationId xmlns:a16="http://schemas.microsoft.com/office/drawing/2014/main" xmlns="" id="{5F55D22D-3693-B4A4-C6E5-C212489DB9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59345" y="110836"/>
            <a:ext cx="784905" cy="992741"/>
          </a:xfrm>
          <a:prstGeom prst="rect">
            <a:avLst/>
          </a:prstGeom>
        </p:spPr>
      </p:pic>
    </p:spTree>
    <p:extLst>
      <p:ext uri="{BB962C8B-B14F-4D97-AF65-F5344CB8AC3E}">
        <p14:creationId xmlns:p14="http://schemas.microsoft.com/office/powerpoint/2010/main" val="350520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0C8E120-D1EA-8165-90FE-5139EA236B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214291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xmlns="" id="{22519B87-14FA-A826-07C6-3F1CC82C9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267180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xmlns="" id="{E994DCDD-7ED7-AC2B-EC0C-9167850519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1719056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872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647840"/>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67" r:id="rId6"/>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emf"/><Relationship Id="rId7" Type="http://schemas.openxmlformats.org/officeDocument/2006/relationships/image" Target="../media/image41.png"/><Relationship Id="rId2" Type="http://schemas.openxmlformats.org/officeDocument/2006/relationships/image" Target="../media/image37.emf"/><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8" y="168"/>
            <a:ext cx="16255403" cy="9143664"/>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2668438" y="1699031"/>
            <a:ext cx="10939764" cy="60882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2430909" y="5249333"/>
            <a:ext cx="11414823" cy="3768472"/>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9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9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9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7786" y="1088997"/>
            <a:ext cx="1744740" cy="17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4045345" y="6536267"/>
            <a:ext cx="7957956" cy="1138620"/>
          </a:xfrm>
          <a:prstGeom prst="rect">
            <a:avLst/>
          </a:prstGeom>
          <a:noFill/>
        </p:spPr>
        <p:txBody>
          <a:bodyPr wrap="none" lIns="121765" tIns="60884" rIns="121765" bIns="60884">
            <a:spAutoFit/>
          </a:bodyPr>
          <a:lstStyle/>
          <a:p>
            <a:pPr algn="ctr">
              <a:defRPr/>
            </a:pPr>
            <a:r>
              <a:rPr lang="en-US"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CÔNG NGHỆ</a:t>
            </a:r>
            <a:endParaRPr lang="vi-VN"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p:transition spd="slow" advClick="0" advTm="4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xmlns="" id="{6C441D67-4C8C-C5E8-D52F-1F8E2D1709C1}"/>
              </a:ext>
            </a:extLst>
          </p:cNvPr>
          <p:cNvSpPr/>
          <p:nvPr/>
        </p:nvSpPr>
        <p:spPr>
          <a:xfrm>
            <a:off x="3794919" y="150012"/>
            <a:ext cx="12022805" cy="707886"/>
          </a:xfrm>
          <a:prstGeom prst="rect">
            <a:avLst/>
          </a:prstGeom>
        </p:spPr>
        <p:txBody>
          <a:bodyPr wrap="square">
            <a:spAutoFit/>
          </a:bodyPr>
          <a:lstStyle/>
          <a:p>
            <a:r>
              <a:rPr lang="en-US" sz="4000" b="1" dirty="0">
                <a:solidFill>
                  <a:srgbClr val="00B0F0"/>
                </a:solidFill>
                <a:latin typeface="Times New Roman" pitchFamily="18" charset="0"/>
                <a:ea typeface="AvantGarde" panose="00000400000000000000" pitchFamily="2" charset="0"/>
                <a:cs typeface="Times New Roman" pitchFamily="18" charset="0"/>
              </a:rPr>
              <a:t>1. </a:t>
            </a:r>
            <a:r>
              <a:rPr lang="nl-NL" sz="4000" b="1" dirty="0">
                <a:solidFill>
                  <a:srgbClr val="00B0F0"/>
                </a:solidFill>
                <a:effectLst/>
                <a:latin typeface="Times New Roman" pitchFamily="18" charset="0"/>
                <a:ea typeface="AvantGarde" panose="00000400000000000000" pitchFamily="2" charset="0"/>
                <a:cs typeface="Times New Roman" pitchFamily="18" charset="0"/>
              </a:rPr>
              <a:t>An toàn khi sử </a:t>
            </a:r>
            <a:r>
              <a:rPr lang="nl-NL" sz="4000" b="1" dirty="0" smtClean="0">
                <a:solidFill>
                  <a:srgbClr val="00B0F0"/>
                </a:solidFill>
                <a:effectLst/>
                <a:latin typeface="Times New Roman" pitchFamily="18" charset="0"/>
                <a:ea typeface="AvantGarde" panose="00000400000000000000" pitchFamily="2" charset="0"/>
                <a:cs typeface="Times New Roman" pitchFamily="18" charset="0"/>
              </a:rPr>
              <a:t>dụng quạt điện.</a:t>
            </a:r>
            <a:endParaRPr lang="en-US" sz="4000" b="1" dirty="0">
              <a:solidFill>
                <a:srgbClr val="00B0F0"/>
              </a:solidFill>
              <a:latin typeface="Times New Roman" pitchFamily="18" charset="0"/>
              <a:ea typeface="AvantGarde" panose="00000400000000000000" pitchFamily="2" charset="0"/>
              <a:cs typeface="Times New Roman" pitchFamily="18" charset="0"/>
            </a:endParaRPr>
          </a:p>
        </p:txBody>
      </p:sp>
      <p:pic>
        <p:nvPicPr>
          <p:cNvPr id="9" name="Hình ảnh 8" descr="Ảnh có chứa văn bản&#10;&#10;Mô tả được tạo tự động">
            <a:extLst>
              <a:ext uri="{FF2B5EF4-FFF2-40B4-BE49-F238E27FC236}">
                <a16:creationId xmlns:a16="http://schemas.microsoft.com/office/drawing/2014/main" xmlns="" id="{9D9310B0-8869-7427-BADC-C476E32FE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78" y="4953000"/>
            <a:ext cx="5638800" cy="3619256"/>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57" t="19091" r="50000" b="43083"/>
          <a:stretch/>
        </p:blipFill>
        <p:spPr bwMode="auto">
          <a:xfrm>
            <a:off x="6004719" y="1925702"/>
            <a:ext cx="4563156" cy="357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19091" r="8657" b="43083"/>
          <a:stretch/>
        </p:blipFill>
        <p:spPr bwMode="auto">
          <a:xfrm>
            <a:off x="10652919" y="1988441"/>
            <a:ext cx="4563181" cy="357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373" t="57065" r="50142" b="4959"/>
          <a:stretch/>
        </p:blipFill>
        <p:spPr bwMode="auto">
          <a:xfrm>
            <a:off x="6074042" y="5472152"/>
            <a:ext cx="4578877" cy="35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927" t="57065" r="8520" b="4959"/>
          <a:stretch/>
        </p:blipFill>
        <p:spPr bwMode="auto">
          <a:xfrm>
            <a:off x="10812884" y="5486400"/>
            <a:ext cx="4586443" cy="35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6">
            <a:extLst>
              <a:ext uri="{FF2B5EF4-FFF2-40B4-BE49-F238E27FC236}">
                <a16:creationId xmlns:a16="http://schemas.microsoft.com/office/drawing/2014/main" xmlns="" id="{4DE92F62-4254-CA67-A622-219F6BD3B6F2}"/>
              </a:ext>
            </a:extLst>
          </p:cNvPr>
          <p:cNvSpPr txBox="1"/>
          <p:nvPr/>
        </p:nvSpPr>
        <p:spPr>
          <a:xfrm>
            <a:off x="594678" y="685800"/>
            <a:ext cx="15223046" cy="1323439"/>
          </a:xfrm>
          <a:prstGeom prst="rect">
            <a:avLst/>
          </a:prstGeom>
          <a:noFill/>
        </p:spPr>
        <p:txBody>
          <a:bodyPr wrap="square">
            <a:spAutoFit/>
          </a:bodyPr>
          <a:lstStyle/>
          <a:p>
            <a:r>
              <a:rPr lang="en-US" sz="4000" b="1" dirty="0" err="1">
                <a:latin typeface="Times New Roman" pitchFamily="18" charset="0"/>
                <a:ea typeface="AvantGarde" panose="00000400000000000000" pitchFamily="2" charset="0"/>
                <a:cs typeface="Times New Roman" pitchFamily="18" charset="0"/>
              </a:rPr>
              <a:t>Em</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hãy</a:t>
            </a:r>
            <a:r>
              <a:rPr lang="en-US" sz="4000" b="1" dirty="0">
                <a:latin typeface="Times New Roman" pitchFamily="18" charset="0"/>
                <a:ea typeface="AvantGarde" panose="00000400000000000000" pitchFamily="2" charset="0"/>
                <a:cs typeface="Times New Roman" pitchFamily="18" charset="0"/>
              </a:rPr>
              <a:t> chia </a:t>
            </a:r>
            <a:r>
              <a:rPr lang="en-US" sz="4000" b="1" dirty="0" err="1">
                <a:latin typeface="Times New Roman" pitchFamily="18" charset="0"/>
                <a:ea typeface="AvantGarde" panose="00000400000000000000" pitchFamily="2" charset="0"/>
                <a:cs typeface="Times New Roman" pitchFamily="18" charset="0"/>
              </a:rPr>
              <a:t>sẻ</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với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bạn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về</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những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tình</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huống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mất</a:t>
            </a:r>
            <a:r>
              <a:rPr lang="en-US" sz="4000" b="1" dirty="0">
                <a:latin typeface="Times New Roman" pitchFamily="18" charset="0"/>
                <a:ea typeface="AvantGarde" panose="00000400000000000000" pitchFamily="2" charset="0"/>
                <a:cs typeface="Times New Roman" pitchFamily="18" charset="0"/>
              </a:rPr>
              <a:t> an </a:t>
            </a:r>
            <a:r>
              <a:rPr lang="en-US" sz="4000" b="1" dirty="0" err="1">
                <a:latin typeface="Times New Roman" pitchFamily="18" charset="0"/>
                <a:ea typeface="AvantGarde" panose="00000400000000000000" pitchFamily="2" charset="0"/>
                <a:cs typeface="Times New Roman" pitchFamily="18" charset="0"/>
              </a:rPr>
              <a:t>toàn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khi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sử</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dụng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đèn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học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được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thể</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hiện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trong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các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hình</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dưới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đây</a:t>
            </a:r>
            <a:r>
              <a:rPr lang="en-US" sz="4000" b="1" dirty="0">
                <a:latin typeface="Times New Roman" pitchFamily="18" charset="0"/>
                <a:ea typeface="AvantGarde" panose="00000400000000000000" pitchFamily="2" charset="0"/>
                <a:cs typeface="Times New Roman" pitchFamily="18" charset="0"/>
              </a:rPr>
              <a:t>.</a:t>
            </a:r>
            <a:endParaRPr lang="en-US" sz="4000" b="1" i="1" dirty="0">
              <a:latin typeface="Times New Roman" pitchFamily="18" charset="0"/>
              <a:ea typeface="AvantGarde" panose="00000400000000000000" pitchFamily="2" charset="0"/>
              <a:cs typeface="Times New Roman" pitchFamily="18" charset="0"/>
            </a:endParaRPr>
          </a:p>
        </p:txBody>
      </p:sp>
    </p:spTree>
    <p:extLst>
      <p:ext uri="{BB962C8B-B14F-4D97-AF65-F5344CB8AC3E}">
        <p14:creationId xmlns:p14="http://schemas.microsoft.com/office/powerpoint/2010/main" val="3473977091"/>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xmlns="" id="{4DE92F62-4254-CA67-A622-219F6BD3B6F2}"/>
              </a:ext>
            </a:extLst>
          </p:cNvPr>
          <p:cNvSpPr txBox="1"/>
          <p:nvPr/>
        </p:nvSpPr>
        <p:spPr>
          <a:xfrm>
            <a:off x="594678" y="889459"/>
            <a:ext cx="15223046" cy="1323439"/>
          </a:xfrm>
          <a:prstGeom prst="rect">
            <a:avLst/>
          </a:prstGeom>
          <a:noFill/>
        </p:spPr>
        <p:txBody>
          <a:bodyPr wrap="square">
            <a:spAutoFit/>
          </a:bodyPr>
          <a:lstStyle/>
          <a:p>
            <a:r>
              <a:rPr lang="en-US" sz="4000" b="1">
                <a:latin typeface="Times New Roman" pitchFamily="18" charset="0"/>
                <a:ea typeface="AvantGarde" panose="00000400000000000000" pitchFamily="2" charset="0"/>
                <a:cs typeface="Times New Roman" pitchFamily="18" charset="0"/>
              </a:rPr>
              <a:t>Em hãy chia sẻ với bạn về những tình huống mất an toàn khi sử dụng đèn học được thể hiện trong các hình dưới đây.</a:t>
            </a:r>
            <a:endParaRPr lang="en-US" sz="4000" b="1" i="1" dirty="0">
              <a:latin typeface="Times New Roman" pitchFamily="18" charset="0"/>
              <a:ea typeface="AvantGarde" panose="00000400000000000000" pitchFamily="2" charset="0"/>
              <a:cs typeface="Times New Roman" pitchFamily="18" charset="0"/>
            </a:endParaRPr>
          </a:p>
        </p:txBody>
      </p:sp>
      <p:sp>
        <p:nvSpPr>
          <p:cNvPr id="6" name="Rectangle 9">
            <a:extLst>
              <a:ext uri="{FF2B5EF4-FFF2-40B4-BE49-F238E27FC236}">
                <a16:creationId xmlns:a16="http://schemas.microsoft.com/office/drawing/2014/main" xmlns="" id="{6C441D67-4C8C-C5E8-D52F-1F8E2D1709C1}"/>
              </a:ext>
            </a:extLst>
          </p:cNvPr>
          <p:cNvSpPr/>
          <p:nvPr/>
        </p:nvSpPr>
        <p:spPr>
          <a:xfrm>
            <a:off x="3794919" y="150012"/>
            <a:ext cx="12022805" cy="707886"/>
          </a:xfrm>
          <a:prstGeom prst="rect">
            <a:avLst/>
          </a:prstGeom>
        </p:spPr>
        <p:txBody>
          <a:bodyPr wrap="square">
            <a:spAutoFit/>
          </a:bodyPr>
          <a:lstStyle/>
          <a:p>
            <a:r>
              <a:rPr lang="en-US" sz="4000" b="1" dirty="0">
                <a:solidFill>
                  <a:srgbClr val="00B0F0"/>
                </a:solidFill>
                <a:latin typeface="Times New Roman" pitchFamily="18" charset="0"/>
                <a:ea typeface="AvantGarde" panose="00000400000000000000" pitchFamily="2" charset="0"/>
                <a:cs typeface="Times New Roman" pitchFamily="18" charset="0"/>
              </a:rPr>
              <a:t>1. </a:t>
            </a:r>
            <a:r>
              <a:rPr lang="nl-NL" sz="4000" b="1" dirty="0">
                <a:solidFill>
                  <a:srgbClr val="00B0F0"/>
                </a:solidFill>
                <a:effectLst/>
                <a:latin typeface="Times New Roman" pitchFamily="18" charset="0"/>
                <a:ea typeface="AvantGarde" panose="00000400000000000000" pitchFamily="2" charset="0"/>
                <a:cs typeface="Times New Roman" pitchFamily="18" charset="0"/>
              </a:rPr>
              <a:t>An toàn khi sử dụng </a:t>
            </a:r>
            <a:r>
              <a:rPr lang="nl-NL" sz="4000" b="1" dirty="0">
                <a:solidFill>
                  <a:srgbClr val="00B0F0"/>
                </a:solidFill>
                <a:latin typeface="Times New Roman" pitchFamily="18" charset="0"/>
                <a:ea typeface="AvantGarde" panose="00000400000000000000" pitchFamily="2" charset="0"/>
                <a:cs typeface="Times New Roman" pitchFamily="18" charset="0"/>
              </a:rPr>
              <a:t>quạt điện</a:t>
            </a:r>
            <a:r>
              <a:rPr lang="nl-NL" sz="4000" b="1" dirty="0" smtClean="0">
                <a:solidFill>
                  <a:srgbClr val="00B0F0"/>
                </a:solidFill>
                <a:effectLst/>
                <a:latin typeface="Times New Roman" pitchFamily="18" charset="0"/>
                <a:ea typeface="AvantGarde" panose="00000400000000000000" pitchFamily="2" charset="0"/>
                <a:cs typeface="Times New Roman" pitchFamily="18" charset="0"/>
              </a:rPr>
              <a:t>.</a:t>
            </a:r>
            <a:endParaRPr lang="en-US" sz="4000" b="1" dirty="0">
              <a:solidFill>
                <a:srgbClr val="00B0F0"/>
              </a:solidFill>
              <a:latin typeface="Times New Roman" pitchFamily="18" charset="0"/>
              <a:ea typeface="AvantGarde" panose="00000400000000000000" pitchFamily="2" charset="0"/>
              <a:cs typeface="Times New Roman" pitchFamily="18" charset="0"/>
            </a:endParaRPr>
          </a:p>
        </p:txBody>
      </p:sp>
      <p:sp>
        <p:nvSpPr>
          <p:cNvPr id="5" name="Rectangle 17">
            <a:extLst>
              <a:ext uri="{FF2B5EF4-FFF2-40B4-BE49-F238E27FC236}">
                <a16:creationId xmlns:a16="http://schemas.microsoft.com/office/drawing/2014/main" xmlns="" id="{E7EC20A1-CD6C-3746-7E9B-33FAB69D5193}"/>
              </a:ext>
            </a:extLst>
          </p:cNvPr>
          <p:cNvSpPr/>
          <p:nvPr/>
        </p:nvSpPr>
        <p:spPr>
          <a:xfrm>
            <a:off x="8443120" y="2590800"/>
            <a:ext cx="7374604" cy="5410712"/>
          </a:xfrm>
          <a:prstGeom prst="rect">
            <a:avLst/>
          </a:prstGeom>
        </p:spPr>
        <p:txBody>
          <a:bodyPr wrap="square">
            <a:spAutoFit/>
          </a:bodyPr>
          <a:lstStyle/>
          <a:p>
            <a:pPr algn="ctr">
              <a:lnSpc>
                <a:spcPct val="120000"/>
              </a:lnSpc>
              <a:spcAft>
                <a:spcPts val="0"/>
              </a:spcAft>
            </a:pPr>
            <a:r>
              <a:rPr lang="vi-VN" sz="4800" b="1" dirty="0">
                <a:solidFill>
                  <a:srgbClr val="0000CC"/>
                </a:solidFill>
                <a:latin typeface="Times New Roman" pitchFamily="18" charset="0"/>
                <a:ea typeface="AvantGarde" panose="00000400000000000000" pitchFamily="2" charset="0"/>
                <a:cs typeface="Times New Roman" pitchFamily="18" charset="0"/>
              </a:rPr>
              <a:t>Ngồi gần sát vào quạt có thể làm cho không khí lạnh và vi khuẩn trong không khí dễ xâm nhập vào cơ thể có nguy cơ mất an toàn nếu bị quạt </a:t>
            </a:r>
            <a:r>
              <a:rPr lang="vi-VN" sz="4800" b="1" dirty="0" smtClean="0">
                <a:solidFill>
                  <a:srgbClr val="0000CC"/>
                </a:solidFill>
                <a:latin typeface="Times New Roman" pitchFamily="18" charset="0"/>
                <a:ea typeface="AvantGarde" panose="00000400000000000000" pitchFamily="2" charset="0"/>
                <a:cs typeface="Times New Roman" pitchFamily="18" charset="0"/>
              </a:rPr>
              <a:t>đ</a:t>
            </a:r>
            <a:r>
              <a:rPr lang="en-US" sz="4800" b="1" dirty="0" smtClean="0">
                <a:solidFill>
                  <a:srgbClr val="0000CC"/>
                </a:solidFill>
                <a:latin typeface="Times New Roman" pitchFamily="18" charset="0"/>
                <a:ea typeface="AvantGarde" panose="00000400000000000000" pitchFamily="2" charset="0"/>
                <a:cs typeface="Times New Roman" pitchFamily="18" charset="0"/>
              </a:rPr>
              <a:t>ổ </a:t>
            </a:r>
            <a:r>
              <a:rPr lang="vi-VN" sz="4800" b="1" dirty="0" smtClean="0">
                <a:solidFill>
                  <a:srgbClr val="0000CC"/>
                </a:solidFill>
                <a:latin typeface="Times New Roman" pitchFamily="18" charset="0"/>
                <a:ea typeface="AvantGarde" panose="00000400000000000000" pitchFamily="2" charset="0"/>
                <a:cs typeface="Times New Roman" pitchFamily="18" charset="0"/>
              </a:rPr>
              <a:t>vào </a:t>
            </a:r>
            <a:r>
              <a:rPr lang="vi-VN" sz="4800" b="1" dirty="0">
                <a:solidFill>
                  <a:srgbClr val="0000CC"/>
                </a:solidFill>
                <a:latin typeface="Times New Roman" pitchFamily="18" charset="0"/>
                <a:ea typeface="AvantGarde" panose="00000400000000000000" pitchFamily="2" charset="0"/>
                <a:cs typeface="Times New Roman" pitchFamily="18" charset="0"/>
              </a:rPr>
              <a:t>người.</a:t>
            </a:r>
            <a:endParaRPr lang="en-US" sz="4800" b="1" dirty="0">
              <a:solidFill>
                <a:srgbClr val="0000CC"/>
              </a:solidFill>
              <a:effectLst/>
              <a:latin typeface="Times New Roman" pitchFamily="18" charset="0"/>
              <a:ea typeface="AvantGarde" panose="00000400000000000000" pitchFamily="2" charset="0"/>
              <a:cs typeface="Times New Roman" pitchFamily="18"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73" t="57065" r="50142" b="4959"/>
          <a:stretch/>
        </p:blipFill>
        <p:spPr bwMode="auto">
          <a:xfrm>
            <a:off x="232744" y="2212898"/>
            <a:ext cx="7973457"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7">
            <a:extLst>
              <a:ext uri="{FF2B5EF4-FFF2-40B4-BE49-F238E27FC236}">
                <a16:creationId xmlns:a16="http://schemas.microsoft.com/office/drawing/2014/main" xmlns="" id="{E7EC20A1-CD6C-3746-7E9B-33FAB69D5193}"/>
              </a:ext>
            </a:extLst>
          </p:cNvPr>
          <p:cNvSpPr/>
          <p:nvPr/>
        </p:nvSpPr>
        <p:spPr>
          <a:xfrm>
            <a:off x="8214519" y="3496878"/>
            <a:ext cx="7374604" cy="2751522"/>
          </a:xfrm>
          <a:prstGeom prst="rect">
            <a:avLst/>
          </a:prstGeom>
        </p:spPr>
        <p:txBody>
          <a:bodyPr wrap="square">
            <a:spAutoFit/>
          </a:bodyPr>
          <a:lstStyle/>
          <a:p>
            <a:pPr algn="ctr">
              <a:lnSpc>
                <a:spcPct val="120000"/>
              </a:lnSpc>
              <a:spcAft>
                <a:spcPts val="0"/>
              </a:spcAft>
            </a:pPr>
            <a:r>
              <a:rPr lang="en-US" sz="4800" b="1" dirty="0" err="1" smtClean="0">
                <a:solidFill>
                  <a:srgbClr val="0000CC"/>
                </a:solidFill>
                <a:latin typeface="Times New Roman" pitchFamily="18" charset="0"/>
                <a:ea typeface="AvantGarde" panose="00000400000000000000" pitchFamily="2" charset="0"/>
                <a:cs typeface="Times New Roman" pitchFamily="18" charset="0"/>
              </a:rPr>
              <a:t>Không</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bật</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quạt</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hướng</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thẳng</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vào</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người</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trong</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thời</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gian</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dài</a:t>
            </a:r>
            <a:r>
              <a:rPr lang="vi-VN" sz="4800" b="1" dirty="0" smtClean="0">
                <a:solidFill>
                  <a:srgbClr val="0000CC"/>
                </a:solidFill>
                <a:latin typeface="Times New Roman" pitchFamily="18" charset="0"/>
                <a:ea typeface="AvantGarde" panose="00000400000000000000" pitchFamily="2" charset="0"/>
                <a:cs typeface="Times New Roman" pitchFamily="18" charset="0"/>
              </a:rPr>
              <a:t>.</a:t>
            </a:r>
            <a:endParaRPr lang="en-US" sz="4800" b="1" dirty="0">
              <a:solidFill>
                <a:srgbClr val="0000CC"/>
              </a:solidFill>
              <a:effectLst/>
              <a:latin typeface="Times New Roman" pitchFamily="18" charset="0"/>
              <a:ea typeface="AvantGarde" panose="00000400000000000000" pitchFamily="2" charset="0"/>
              <a:cs typeface="Times New Roman" pitchFamily="18" charset="0"/>
            </a:endParaRPr>
          </a:p>
        </p:txBody>
      </p:sp>
    </p:spTree>
    <p:extLst>
      <p:ext uri="{BB962C8B-B14F-4D97-AF65-F5344CB8AC3E}">
        <p14:creationId xmlns:p14="http://schemas.microsoft.com/office/powerpoint/2010/main" val="1280890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xmlns="" id="{6C441D67-4C8C-C5E8-D52F-1F8E2D1709C1}"/>
              </a:ext>
            </a:extLst>
          </p:cNvPr>
          <p:cNvSpPr/>
          <p:nvPr/>
        </p:nvSpPr>
        <p:spPr>
          <a:xfrm>
            <a:off x="3794919" y="150012"/>
            <a:ext cx="12022805" cy="707886"/>
          </a:xfrm>
          <a:prstGeom prst="rect">
            <a:avLst/>
          </a:prstGeom>
        </p:spPr>
        <p:txBody>
          <a:bodyPr wrap="square">
            <a:spAutoFit/>
          </a:bodyPr>
          <a:lstStyle/>
          <a:p>
            <a:r>
              <a:rPr lang="en-US" sz="4000" b="1" dirty="0">
                <a:solidFill>
                  <a:srgbClr val="00B0F0"/>
                </a:solidFill>
                <a:latin typeface="Times New Roman" pitchFamily="18" charset="0"/>
                <a:ea typeface="AvantGarde" panose="00000400000000000000" pitchFamily="2" charset="0"/>
                <a:cs typeface="Times New Roman" pitchFamily="18" charset="0"/>
              </a:rPr>
              <a:t>1. </a:t>
            </a:r>
            <a:r>
              <a:rPr lang="nl-NL" sz="4000" b="1" dirty="0">
                <a:solidFill>
                  <a:srgbClr val="00B0F0"/>
                </a:solidFill>
                <a:effectLst/>
                <a:latin typeface="Times New Roman" pitchFamily="18" charset="0"/>
                <a:ea typeface="AvantGarde" panose="00000400000000000000" pitchFamily="2" charset="0"/>
                <a:cs typeface="Times New Roman" pitchFamily="18" charset="0"/>
              </a:rPr>
              <a:t>An toàn khi sử </a:t>
            </a:r>
            <a:r>
              <a:rPr lang="nl-NL" sz="4000" b="1" dirty="0" smtClean="0">
                <a:solidFill>
                  <a:srgbClr val="00B0F0"/>
                </a:solidFill>
                <a:effectLst/>
                <a:latin typeface="Times New Roman" pitchFamily="18" charset="0"/>
                <a:ea typeface="AvantGarde" panose="00000400000000000000" pitchFamily="2" charset="0"/>
                <a:cs typeface="Times New Roman" pitchFamily="18" charset="0"/>
              </a:rPr>
              <a:t>dụng quạt điện.</a:t>
            </a:r>
            <a:endParaRPr lang="en-US" sz="4000" b="1" dirty="0">
              <a:solidFill>
                <a:srgbClr val="00B0F0"/>
              </a:solidFill>
              <a:latin typeface="Times New Roman" pitchFamily="18" charset="0"/>
              <a:ea typeface="AvantGarde" panose="00000400000000000000" pitchFamily="2" charset="0"/>
              <a:cs typeface="Times New Roman" pitchFamily="18" charset="0"/>
            </a:endParaRPr>
          </a:p>
        </p:txBody>
      </p:sp>
      <p:pic>
        <p:nvPicPr>
          <p:cNvPr id="9" name="Hình ảnh 8" descr="Ảnh có chứa văn bản&#10;&#10;Mô tả được tạo tự động">
            <a:extLst>
              <a:ext uri="{FF2B5EF4-FFF2-40B4-BE49-F238E27FC236}">
                <a16:creationId xmlns:a16="http://schemas.microsoft.com/office/drawing/2014/main" xmlns="" id="{9D9310B0-8869-7427-BADC-C476E32FE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78" y="4953000"/>
            <a:ext cx="5638800" cy="3619256"/>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57" t="19091" r="50000" b="43083"/>
          <a:stretch/>
        </p:blipFill>
        <p:spPr bwMode="auto">
          <a:xfrm>
            <a:off x="6004719" y="1925702"/>
            <a:ext cx="4563156" cy="357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19091" r="8657" b="43083"/>
          <a:stretch/>
        </p:blipFill>
        <p:spPr bwMode="auto">
          <a:xfrm>
            <a:off x="10652919" y="1988441"/>
            <a:ext cx="4563181" cy="357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373" t="57065" r="50142" b="4959"/>
          <a:stretch/>
        </p:blipFill>
        <p:spPr bwMode="auto">
          <a:xfrm>
            <a:off x="6074042" y="5472152"/>
            <a:ext cx="4578877" cy="35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927" t="57065" r="8520" b="4959"/>
          <a:stretch/>
        </p:blipFill>
        <p:spPr bwMode="auto">
          <a:xfrm>
            <a:off x="10812884" y="5486400"/>
            <a:ext cx="4586443" cy="35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6">
            <a:extLst>
              <a:ext uri="{FF2B5EF4-FFF2-40B4-BE49-F238E27FC236}">
                <a16:creationId xmlns:a16="http://schemas.microsoft.com/office/drawing/2014/main" xmlns="" id="{4DE92F62-4254-CA67-A622-219F6BD3B6F2}"/>
              </a:ext>
            </a:extLst>
          </p:cNvPr>
          <p:cNvSpPr txBox="1"/>
          <p:nvPr/>
        </p:nvSpPr>
        <p:spPr>
          <a:xfrm>
            <a:off x="594678" y="685800"/>
            <a:ext cx="15223046" cy="1323439"/>
          </a:xfrm>
          <a:prstGeom prst="rect">
            <a:avLst/>
          </a:prstGeom>
          <a:noFill/>
        </p:spPr>
        <p:txBody>
          <a:bodyPr wrap="square">
            <a:spAutoFit/>
          </a:bodyPr>
          <a:lstStyle/>
          <a:p>
            <a:r>
              <a:rPr lang="en-US" sz="4000" b="1" dirty="0" err="1">
                <a:latin typeface="Times New Roman" pitchFamily="18" charset="0"/>
                <a:ea typeface="AvantGarde" panose="00000400000000000000" pitchFamily="2" charset="0"/>
                <a:cs typeface="Times New Roman" pitchFamily="18" charset="0"/>
              </a:rPr>
              <a:t>Em</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hãy</a:t>
            </a:r>
            <a:r>
              <a:rPr lang="en-US" sz="4000" b="1" dirty="0">
                <a:latin typeface="Times New Roman" pitchFamily="18" charset="0"/>
                <a:ea typeface="AvantGarde" panose="00000400000000000000" pitchFamily="2" charset="0"/>
                <a:cs typeface="Times New Roman" pitchFamily="18" charset="0"/>
              </a:rPr>
              <a:t> chia </a:t>
            </a:r>
            <a:r>
              <a:rPr lang="en-US" sz="4000" b="1" dirty="0" err="1">
                <a:latin typeface="Times New Roman" pitchFamily="18" charset="0"/>
                <a:ea typeface="AvantGarde" panose="00000400000000000000" pitchFamily="2" charset="0"/>
                <a:cs typeface="Times New Roman" pitchFamily="18" charset="0"/>
              </a:rPr>
              <a:t>sẻ</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với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bạn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về</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những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tình</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huống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mất</a:t>
            </a:r>
            <a:r>
              <a:rPr lang="en-US" sz="4000" b="1" dirty="0">
                <a:latin typeface="Times New Roman" pitchFamily="18" charset="0"/>
                <a:ea typeface="AvantGarde" panose="00000400000000000000" pitchFamily="2" charset="0"/>
                <a:cs typeface="Times New Roman" pitchFamily="18" charset="0"/>
              </a:rPr>
              <a:t> an </a:t>
            </a:r>
            <a:r>
              <a:rPr lang="en-US" sz="4000" b="1" dirty="0" err="1">
                <a:latin typeface="Times New Roman" pitchFamily="18" charset="0"/>
                <a:ea typeface="AvantGarde" panose="00000400000000000000" pitchFamily="2" charset="0"/>
                <a:cs typeface="Times New Roman" pitchFamily="18" charset="0"/>
              </a:rPr>
              <a:t>toàn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khi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sử</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dụng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đèn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học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được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thể</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hiện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trong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các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hình</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dưới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đây</a:t>
            </a:r>
            <a:r>
              <a:rPr lang="en-US" sz="4000" b="1" dirty="0">
                <a:latin typeface="Times New Roman" pitchFamily="18" charset="0"/>
                <a:ea typeface="AvantGarde" panose="00000400000000000000" pitchFamily="2" charset="0"/>
                <a:cs typeface="Times New Roman" pitchFamily="18" charset="0"/>
              </a:rPr>
              <a:t>.</a:t>
            </a:r>
            <a:endParaRPr lang="en-US" sz="4000" b="1" i="1" dirty="0">
              <a:latin typeface="Times New Roman" pitchFamily="18" charset="0"/>
              <a:ea typeface="AvantGarde" panose="00000400000000000000" pitchFamily="2" charset="0"/>
              <a:cs typeface="Times New Roman" pitchFamily="18" charset="0"/>
            </a:endParaRPr>
          </a:p>
        </p:txBody>
      </p:sp>
    </p:spTree>
    <p:extLst>
      <p:ext uri="{BB962C8B-B14F-4D97-AF65-F5344CB8AC3E}">
        <p14:creationId xmlns:p14="http://schemas.microsoft.com/office/powerpoint/2010/main" val="824292196"/>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xmlns="" id="{4DE92F62-4254-CA67-A622-219F6BD3B6F2}"/>
              </a:ext>
            </a:extLst>
          </p:cNvPr>
          <p:cNvSpPr txBox="1"/>
          <p:nvPr/>
        </p:nvSpPr>
        <p:spPr>
          <a:xfrm>
            <a:off x="594678" y="889459"/>
            <a:ext cx="15223046" cy="1323439"/>
          </a:xfrm>
          <a:prstGeom prst="rect">
            <a:avLst/>
          </a:prstGeom>
          <a:noFill/>
        </p:spPr>
        <p:txBody>
          <a:bodyPr wrap="square">
            <a:spAutoFit/>
          </a:bodyPr>
          <a:lstStyle/>
          <a:p>
            <a:r>
              <a:rPr lang="en-US" sz="4000" b="1">
                <a:latin typeface="Times New Roman" pitchFamily="18" charset="0"/>
                <a:ea typeface="AvantGarde" panose="00000400000000000000" pitchFamily="2" charset="0"/>
                <a:cs typeface="Times New Roman" pitchFamily="18" charset="0"/>
              </a:rPr>
              <a:t>Em hãy chia sẻ với bạn về những tình huống mất an toàn khi sử dụng đèn học được thể hiện trong các hình dưới đây.</a:t>
            </a:r>
            <a:endParaRPr lang="en-US" sz="4000" b="1" i="1" dirty="0">
              <a:latin typeface="Times New Roman" pitchFamily="18" charset="0"/>
              <a:ea typeface="AvantGarde" panose="00000400000000000000" pitchFamily="2" charset="0"/>
              <a:cs typeface="Times New Roman" pitchFamily="18" charset="0"/>
            </a:endParaRPr>
          </a:p>
        </p:txBody>
      </p:sp>
      <p:sp>
        <p:nvSpPr>
          <p:cNvPr id="6" name="Rectangle 9">
            <a:extLst>
              <a:ext uri="{FF2B5EF4-FFF2-40B4-BE49-F238E27FC236}">
                <a16:creationId xmlns:a16="http://schemas.microsoft.com/office/drawing/2014/main" xmlns="" id="{6C441D67-4C8C-C5E8-D52F-1F8E2D1709C1}"/>
              </a:ext>
            </a:extLst>
          </p:cNvPr>
          <p:cNvSpPr/>
          <p:nvPr/>
        </p:nvSpPr>
        <p:spPr>
          <a:xfrm>
            <a:off x="3794919" y="150012"/>
            <a:ext cx="12022805" cy="707886"/>
          </a:xfrm>
          <a:prstGeom prst="rect">
            <a:avLst/>
          </a:prstGeom>
        </p:spPr>
        <p:txBody>
          <a:bodyPr wrap="square">
            <a:spAutoFit/>
          </a:bodyPr>
          <a:lstStyle/>
          <a:p>
            <a:r>
              <a:rPr lang="en-US" sz="4000" b="1" dirty="0">
                <a:solidFill>
                  <a:srgbClr val="00B0F0"/>
                </a:solidFill>
                <a:latin typeface="Times New Roman" pitchFamily="18" charset="0"/>
                <a:ea typeface="AvantGarde" panose="00000400000000000000" pitchFamily="2" charset="0"/>
                <a:cs typeface="Times New Roman" pitchFamily="18" charset="0"/>
              </a:rPr>
              <a:t>1. </a:t>
            </a:r>
            <a:r>
              <a:rPr lang="nl-NL" sz="4000" b="1" dirty="0">
                <a:solidFill>
                  <a:srgbClr val="00B0F0"/>
                </a:solidFill>
                <a:effectLst/>
                <a:latin typeface="Times New Roman" pitchFamily="18" charset="0"/>
                <a:ea typeface="AvantGarde" panose="00000400000000000000" pitchFamily="2" charset="0"/>
                <a:cs typeface="Times New Roman" pitchFamily="18" charset="0"/>
              </a:rPr>
              <a:t>An toàn khi sử dụng </a:t>
            </a:r>
            <a:r>
              <a:rPr lang="nl-NL" sz="4000" b="1" dirty="0" smtClean="0">
                <a:solidFill>
                  <a:srgbClr val="00B0F0"/>
                </a:solidFill>
                <a:latin typeface="Times New Roman" pitchFamily="18" charset="0"/>
                <a:ea typeface="AvantGarde" panose="00000400000000000000" pitchFamily="2" charset="0"/>
                <a:cs typeface="Times New Roman" pitchFamily="18" charset="0"/>
              </a:rPr>
              <a:t>quạt điện</a:t>
            </a:r>
            <a:endParaRPr lang="en-US" sz="4000" b="1" dirty="0">
              <a:solidFill>
                <a:srgbClr val="00B0F0"/>
              </a:solidFill>
              <a:latin typeface="Times New Roman" pitchFamily="18" charset="0"/>
              <a:ea typeface="AvantGarde" panose="00000400000000000000" pitchFamily="2" charset="0"/>
              <a:cs typeface="Times New Roman" pitchFamily="18" charset="0"/>
            </a:endParaRPr>
          </a:p>
        </p:txBody>
      </p:sp>
      <p:sp>
        <p:nvSpPr>
          <p:cNvPr id="5" name="Rectangle 16">
            <a:extLst>
              <a:ext uri="{FF2B5EF4-FFF2-40B4-BE49-F238E27FC236}">
                <a16:creationId xmlns:a16="http://schemas.microsoft.com/office/drawing/2014/main" xmlns="" id="{8CE59A5F-FD83-3AE0-DF0D-154C3849F0B0}"/>
              </a:ext>
            </a:extLst>
          </p:cNvPr>
          <p:cNvSpPr/>
          <p:nvPr/>
        </p:nvSpPr>
        <p:spPr>
          <a:xfrm>
            <a:off x="8595518" y="2716219"/>
            <a:ext cx="7222205" cy="5333383"/>
          </a:xfrm>
          <a:prstGeom prst="rect">
            <a:avLst/>
          </a:prstGeom>
        </p:spPr>
        <p:txBody>
          <a:bodyPr wrap="square">
            <a:spAutoFit/>
          </a:bodyPr>
          <a:lstStyle/>
          <a:p>
            <a:pPr algn="ctr">
              <a:lnSpc>
                <a:spcPct val="120000"/>
              </a:lnSpc>
              <a:spcAft>
                <a:spcPts val="0"/>
              </a:spcAft>
            </a:pPr>
            <a:r>
              <a:rPr lang="nl-NL" sz="4800" b="1" dirty="0" smtClean="0">
                <a:solidFill>
                  <a:srgbClr val="0000CC"/>
                </a:solidFill>
                <a:latin typeface="Times New Roman" pitchFamily="18" charset="0"/>
                <a:ea typeface="AvantGarde" panose="00000400000000000000" pitchFamily="2" charset="0"/>
                <a:cs typeface="Times New Roman" pitchFamily="18" charset="0"/>
              </a:rPr>
              <a:t>Để quạt gần các đồ vật dễ bị cuốn vào cánh quạt có thể làm cho cánh quạt bị hỏng, </a:t>
            </a:r>
            <a:r>
              <a:rPr lang="vi-VN" sz="4800" b="1" dirty="0">
                <a:solidFill>
                  <a:srgbClr val="0000CC"/>
                </a:solidFill>
                <a:latin typeface="Times New Roman" pitchFamily="18" charset="0"/>
                <a:ea typeface="AvantGarde" panose="00000400000000000000" pitchFamily="2" charset="0"/>
                <a:cs typeface="Times New Roman" pitchFamily="18" charset="0"/>
              </a:rPr>
              <a:t>làm quạt dễ bị đỗ, gây hỏng hóc, chập điện hoặc những sự cố khác.</a:t>
            </a:r>
            <a:endParaRPr lang="en-US" sz="4800" b="1" dirty="0">
              <a:solidFill>
                <a:srgbClr val="0000CC"/>
              </a:solidFill>
              <a:latin typeface="Times New Roman" pitchFamily="18" charset="0"/>
              <a:ea typeface="AvantGarde" panose="00000400000000000000" pitchFamily="2" charset="0"/>
              <a:cs typeface="Times New Roman" pitchFamily="18"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927" t="57065" r="8520" b="4959"/>
          <a:stretch/>
        </p:blipFill>
        <p:spPr bwMode="auto">
          <a:xfrm>
            <a:off x="175498" y="2241472"/>
            <a:ext cx="8030703" cy="628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6">
            <a:extLst>
              <a:ext uri="{FF2B5EF4-FFF2-40B4-BE49-F238E27FC236}">
                <a16:creationId xmlns:a16="http://schemas.microsoft.com/office/drawing/2014/main" xmlns="" id="{8CE59A5F-FD83-3AE0-DF0D-154C3849F0B0}"/>
              </a:ext>
            </a:extLst>
          </p:cNvPr>
          <p:cNvSpPr/>
          <p:nvPr/>
        </p:nvSpPr>
        <p:spPr>
          <a:xfrm>
            <a:off x="8747918" y="3276600"/>
            <a:ext cx="7222205" cy="3637919"/>
          </a:xfrm>
          <a:prstGeom prst="rect">
            <a:avLst/>
          </a:prstGeom>
        </p:spPr>
        <p:txBody>
          <a:bodyPr wrap="square">
            <a:spAutoFit/>
          </a:bodyPr>
          <a:lstStyle/>
          <a:p>
            <a:pPr algn="ctr">
              <a:lnSpc>
                <a:spcPct val="120000"/>
              </a:lnSpc>
              <a:spcAft>
                <a:spcPts val="0"/>
              </a:spcAft>
            </a:pPr>
            <a:r>
              <a:rPr lang="en-US" sz="4800" b="1" dirty="0" err="1" smtClean="0">
                <a:solidFill>
                  <a:srgbClr val="0000CC"/>
                </a:solidFill>
                <a:latin typeface="Times New Roman" pitchFamily="18" charset="0"/>
                <a:ea typeface="AvantGarde" panose="00000400000000000000" pitchFamily="2" charset="0"/>
                <a:cs typeface="Times New Roman" pitchFamily="18" charset="0"/>
              </a:rPr>
              <a:t>Để</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quạt</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chắc</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chắn</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không</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để</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chỗ</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ẩm</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ướt</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Tránh</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để</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quạt</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gần</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các</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đồ</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vật</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dễ</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bị</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cuốn</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vào</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cánh</a:t>
            </a:r>
            <a:r>
              <a:rPr lang="en-US" sz="4800" b="1" dirty="0" smtClean="0">
                <a:solidFill>
                  <a:srgbClr val="0000CC"/>
                </a:solidFill>
                <a:latin typeface="Times New Roman" pitchFamily="18" charset="0"/>
                <a:ea typeface="AvantGarde" panose="00000400000000000000" pitchFamily="2" charset="0"/>
                <a:cs typeface="Times New Roman" pitchFamily="18" charset="0"/>
              </a:rPr>
              <a:t> </a:t>
            </a:r>
            <a:r>
              <a:rPr lang="en-US" sz="4800" b="1" dirty="0" err="1" smtClean="0">
                <a:solidFill>
                  <a:srgbClr val="0000CC"/>
                </a:solidFill>
                <a:latin typeface="Times New Roman" pitchFamily="18" charset="0"/>
                <a:ea typeface="AvantGarde" panose="00000400000000000000" pitchFamily="2" charset="0"/>
                <a:cs typeface="Times New Roman" pitchFamily="18" charset="0"/>
              </a:rPr>
              <a:t>quạt</a:t>
            </a:r>
            <a:r>
              <a:rPr lang="vi-VN" sz="4800" b="1" dirty="0" smtClean="0">
                <a:solidFill>
                  <a:srgbClr val="0000CC"/>
                </a:solidFill>
                <a:latin typeface="Times New Roman" pitchFamily="18" charset="0"/>
                <a:ea typeface="AvantGarde" panose="00000400000000000000" pitchFamily="2" charset="0"/>
                <a:cs typeface="Times New Roman" pitchFamily="18" charset="0"/>
              </a:rPr>
              <a:t>.</a:t>
            </a:r>
            <a:endParaRPr lang="en-US" sz="4800" b="1" dirty="0">
              <a:solidFill>
                <a:srgbClr val="0000CC"/>
              </a:solidFill>
              <a:latin typeface="Times New Roman" pitchFamily="18" charset="0"/>
              <a:ea typeface="AvantGarde" panose="00000400000000000000" pitchFamily="2" charset="0"/>
              <a:cs typeface="Times New Roman" pitchFamily="18" charset="0"/>
            </a:endParaRPr>
          </a:p>
        </p:txBody>
      </p:sp>
    </p:spTree>
    <p:extLst>
      <p:ext uri="{BB962C8B-B14F-4D97-AF65-F5344CB8AC3E}">
        <p14:creationId xmlns:p14="http://schemas.microsoft.com/office/powerpoint/2010/main" val="10340301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xmlns="" id="{4DAB155C-9A54-8E02-01C5-E90F5BE69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83" y="294632"/>
            <a:ext cx="16093472" cy="8046736"/>
          </a:xfrm>
          <a:prstGeom prst="rect">
            <a:avLst/>
          </a:prstGeom>
        </p:spPr>
      </p:pic>
      <p:pic>
        <p:nvPicPr>
          <p:cNvPr id="4" name="Hình ảnh 3">
            <a:extLst>
              <a:ext uri="{FF2B5EF4-FFF2-40B4-BE49-F238E27FC236}">
                <a16:creationId xmlns:a16="http://schemas.microsoft.com/office/drawing/2014/main" xmlns="" id="{C06D172E-C60D-CF74-1881-D21EF02886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919" y="2148357"/>
            <a:ext cx="6248461" cy="4339286"/>
          </a:xfrm>
          <a:prstGeom prst="rect">
            <a:avLst/>
          </a:prstGeom>
        </p:spPr>
      </p:pic>
      <p:pic>
        <p:nvPicPr>
          <p:cNvPr id="6" name="Hình ảnh 5" descr="Ảnh có chứa mẫu họa, đồ họa véc-tơ&#10;&#10;Mô tả được tạo tự động">
            <a:extLst>
              <a:ext uri="{FF2B5EF4-FFF2-40B4-BE49-F238E27FC236}">
                <a16:creationId xmlns:a16="http://schemas.microsoft.com/office/drawing/2014/main" xmlns="" id="{3F782DF6-0584-64E3-3897-4B463DF87A1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72281" y="2819400"/>
            <a:ext cx="8610600" cy="6882362"/>
          </a:xfrm>
          <a:prstGeom prst="rect">
            <a:avLst/>
          </a:prstGeom>
        </p:spPr>
      </p:pic>
    </p:spTree>
    <p:extLst>
      <p:ext uri="{BB962C8B-B14F-4D97-AF65-F5344CB8AC3E}">
        <p14:creationId xmlns:p14="http://schemas.microsoft.com/office/powerpoint/2010/main" val="32403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6">
            <a:extLst>
              <a:ext uri="{FF2B5EF4-FFF2-40B4-BE49-F238E27FC236}">
                <a16:creationId xmlns:a16="http://schemas.microsoft.com/office/drawing/2014/main" xmlns="" id="{1A36D980-36A2-2E75-C1C5-6797B37593A1}"/>
              </a:ext>
            </a:extLst>
          </p:cNvPr>
          <p:cNvSpPr txBox="1"/>
          <p:nvPr/>
        </p:nvSpPr>
        <p:spPr>
          <a:xfrm>
            <a:off x="594678" y="1149996"/>
            <a:ext cx="15223046" cy="1446550"/>
          </a:xfrm>
          <a:prstGeom prst="rect">
            <a:avLst/>
          </a:prstGeom>
          <a:noFill/>
        </p:spPr>
        <p:txBody>
          <a:bodyPr wrap="square">
            <a:spAutoFit/>
          </a:bodyPr>
          <a:lstStyle/>
          <a:p>
            <a:r>
              <a:rPr lang="en-US" sz="4400" b="1" dirty="0" err="1">
                <a:latin typeface="Times New Roman" pitchFamily="18" charset="0"/>
                <a:ea typeface="AvantGarde" panose="00000400000000000000" pitchFamily="2" charset="0"/>
                <a:cs typeface="Times New Roman" pitchFamily="18" charset="0"/>
              </a:rPr>
              <a:t>Dựa</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vào</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thông</a:t>
            </a:r>
            <a:r>
              <a:rPr lang="en-US" sz="4400" b="1" dirty="0">
                <a:latin typeface="Times New Roman" pitchFamily="18" charset="0"/>
                <a:ea typeface="AvantGarde" panose="00000400000000000000" pitchFamily="2" charset="0"/>
                <a:cs typeface="Times New Roman" pitchFamily="18" charset="0"/>
              </a:rPr>
              <a:t> tin </a:t>
            </a:r>
            <a:r>
              <a:rPr lang="en-US" sz="4400" b="1" dirty="0" err="1">
                <a:latin typeface="Times New Roman" pitchFamily="18" charset="0"/>
                <a:ea typeface="AvantGarde" panose="00000400000000000000" pitchFamily="2" charset="0"/>
                <a:cs typeface="Times New Roman" pitchFamily="18" charset="0"/>
              </a:rPr>
              <a:t>dưới</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đây</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hãy</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chỉ</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ra</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đâu</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là</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việc</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nên</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và</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không</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nên</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làm</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khi</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sử</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dụng</a:t>
            </a:r>
            <a:r>
              <a:rPr lang="en-US" sz="4400" b="1" dirty="0">
                <a:latin typeface="Times New Roman" pitchFamily="18" charset="0"/>
                <a:ea typeface="AvantGarde" panose="00000400000000000000" pitchFamily="2" charset="0"/>
                <a:cs typeface="Times New Roman" pitchFamily="18" charset="0"/>
              </a:rPr>
              <a:t> </a:t>
            </a:r>
            <a:r>
              <a:rPr lang="en-US" sz="4400" b="1" dirty="0" err="1" smtClean="0">
                <a:latin typeface="Times New Roman" pitchFamily="18" charset="0"/>
                <a:ea typeface="AvantGarde" panose="00000400000000000000" pitchFamily="2" charset="0"/>
                <a:cs typeface="Times New Roman" pitchFamily="18" charset="0"/>
              </a:rPr>
              <a:t>quạt</a:t>
            </a:r>
            <a:r>
              <a:rPr lang="en-US" sz="4400" b="1" dirty="0" smtClean="0">
                <a:latin typeface="Times New Roman" pitchFamily="18" charset="0"/>
                <a:ea typeface="AvantGarde" panose="00000400000000000000" pitchFamily="2" charset="0"/>
                <a:cs typeface="Times New Roman" pitchFamily="18" charset="0"/>
              </a:rPr>
              <a:t> </a:t>
            </a:r>
            <a:r>
              <a:rPr lang="en-US" sz="4400" b="1" dirty="0" err="1" smtClean="0">
                <a:latin typeface="Times New Roman" pitchFamily="18" charset="0"/>
                <a:ea typeface="AvantGarde" panose="00000400000000000000" pitchFamily="2" charset="0"/>
                <a:cs typeface="Times New Roman" pitchFamily="18" charset="0"/>
              </a:rPr>
              <a:t>điện</a:t>
            </a:r>
            <a:r>
              <a:rPr lang="en-US" sz="4400" b="1" dirty="0" smtClean="0">
                <a:latin typeface="Times New Roman" pitchFamily="18" charset="0"/>
                <a:ea typeface="AvantGarde" panose="00000400000000000000" pitchFamily="2" charset="0"/>
                <a:cs typeface="Times New Roman" pitchFamily="18" charset="0"/>
              </a:rPr>
              <a:t>.</a:t>
            </a:r>
            <a:endParaRPr lang="en-US" sz="4400" b="1" i="1" dirty="0">
              <a:latin typeface="Times New Roman" pitchFamily="18" charset="0"/>
              <a:ea typeface="AvantGarde" panose="00000400000000000000" pitchFamily="2" charset="0"/>
              <a:cs typeface="Times New Roman" pitchFamily="18" charset="0"/>
            </a:endParaRPr>
          </a:p>
        </p:txBody>
      </p:sp>
      <p:sp>
        <p:nvSpPr>
          <p:cNvPr id="26" name="Rectangle 9">
            <a:extLst>
              <a:ext uri="{FF2B5EF4-FFF2-40B4-BE49-F238E27FC236}">
                <a16:creationId xmlns:a16="http://schemas.microsoft.com/office/drawing/2014/main" xmlns="" id="{CD1F0D38-1495-524B-D678-48C8800D9FC2}"/>
              </a:ext>
            </a:extLst>
          </p:cNvPr>
          <p:cNvSpPr/>
          <p:nvPr/>
        </p:nvSpPr>
        <p:spPr>
          <a:xfrm>
            <a:off x="4595020" y="150011"/>
            <a:ext cx="7086599" cy="769441"/>
          </a:xfrm>
          <a:prstGeom prst="rect">
            <a:avLst/>
          </a:prstGeom>
        </p:spPr>
        <p:txBody>
          <a:bodyPr wrap="square">
            <a:spAutoFit/>
          </a:bodyPr>
          <a:lstStyle/>
          <a:p>
            <a:r>
              <a:rPr lang="en-US" sz="4400" b="1">
                <a:solidFill>
                  <a:srgbClr val="00B0F0"/>
                </a:solidFill>
                <a:latin typeface="Times New Roman" pitchFamily="18" charset="0"/>
                <a:ea typeface="AvantGarde" panose="00000400000000000000" pitchFamily="2" charset="0"/>
                <a:cs typeface="Times New Roman" pitchFamily="18" charset="0"/>
              </a:rPr>
              <a:t>2. </a:t>
            </a:r>
            <a:r>
              <a:rPr lang="nl-NL" sz="4400" b="1">
                <a:solidFill>
                  <a:srgbClr val="00B0F0"/>
                </a:solidFill>
                <a:effectLst/>
                <a:latin typeface="Times New Roman" pitchFamily="18" charset="0"/>
                <a:ea typeface="AvantGarde" panose="00000400000000000000" pitchFamily="2" charset="0"/>
                <a:cs typeface="Times New Roman" pitchFamily="18" charset="0"/>
              </a:rPr>
              <a:t>Nên hay không nên?</a:t>
            </a:r>
            <a:endParaRPr lang="en-US" sz="4400" b="1">
              <a:solidFill>
                <a:srgbClr val="00B0F0"/>
              </a:solidFill>
              <a:latin typeface="Times New Roman" pitchFamily="18" charset="0"/>
              <a:ea typeface="AvantGarde" panose="00000400000000000000" pitchFamily="2" charset="0"/>
              <a:cs typeface="Times New Roman" pitchFamily="18"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737" t="30476" r="49605" b="9189"/>
          <a:stretch/>
        </p:blipFill>
        <p:spPr bwMode="auto">
          <a:xfrm>
            <a:off x="318294" y="2777521"/>
            <a:ext cx="7743825" cy="513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754" t="30476" r="10851" b="9189"/>
          <a:stretch/>
        </p:blipFill>
        <p:spPr bwMode="auto">
          <a:xfrm>
            <a:off x="8238745" y="2787046"/>
            <a:ext cx="7686675" cy="513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0">
            <a:extLst>
              <a:ext uri="{FF2B5EF4-FFF2-40B4-BE49-F238E27FC236}">
                <a16:creationId xmlns:a16="http://schemas.microsoft.com/office/drawing/2014/main" xmlns="" id="{DBE0AAC8-B981-AE77-D1BA-DF09ADBF14A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t="20710" r="224" b="9227"/>
          <a:stretch/>
        </p:blipFill>
        <p:spPr>
          <a:xfrm>
            <a:off x="-15081" y="3048000"/>
            <a:ext cx="1420431" cy="1247918"/>
          </a:xfrm>
          <a:prstGeom prst="rect">
            <a:avLst/>
          </a:prstGeom>
        </p:spPr>
      </p:pic>
      <p:pic>
        <p:nvPicPr>
          <p:cNvPr id="29" name="Picture 31">
            <a:extLst>
              <a:ext uri="{FF2B5EF4-FFF2-40B4-BE49-F238E27FC236}">
                <a16:creationId xmlns:a16="http://schemas.microsoft.com/office/drawing/2014/main" xmlns="" id="{08B669BB-6403-68EB-609D-0D39696AD36C}"/>
              </a:ext>
            </a:extLst>
          </p:cNvPr>
          <p:cNvPicPr>
            <a:picLocks noChangeAspect="1"/>
          </p:cNvPicPr>
          <p:nvPr/>
        </p:nvPicPr>
        <p:blipFill>
          <a:blip r:embed="rId6"/>
          <a:stretch>
            <a:fillRect/>
          </a:stretch>
        </p:blipFill>
        <p:spPr>
          <a:xfrm>
            <a:off x="809813" y="6434203"/>
            <a:ext cx="1039903" cy="1039903"/>
          </a:xfrm>
          <a:prstGeom prst="rect">
            <a:avLst/>
          </a:prstGeom>
        </p:spPr>
      </p:pic>
      <p:pic>
        <p:nvPicPr>
          <p:cNvPr id="30" name="Picture 37">
            <a:extLst>
              <a:ext uri="{FF2B5EF4-FFF2-40B4-BE49-F238E27FC236}">
                <a16:creationId xmlns:a16="http://schemas.microsoft.com/office/drawing/2014/main" xmlns="" id="{2BA00FEC-59AC-2A8D-AA21-E6ACB551AC9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t="20710" r="224" b="9227"/>
          <a:stretch/>
        </p:blipFill>
        <p:spPr>
          <a:xfrm>
            <a:off x="-15081" y="4921830"/>
            <a:ext cx="1129694" cy="953348"/>
          </a:xfrm>
          <a:prstGeom prst="rect">
            <a:avLst/>
          </a:prstGeom>
        </p:spPr>
      </p:pic>
      <p:pic>
        <p:nvPicPr>
          <p:cNvPr id="31" name="Picture 38">
            <a:extLst>
              <a:ext uri="{FF2B5EF4-FFF2-40B4-BE49-F238E27FC236}">
                <a16:creationId xmlns:a16="http://schemas.microsoft.com/office/drawing/2014/main" xmlns="" id="{F177F9D5-A282-4488-A0F6-1D93B643C0F4}"/>
              </a:ext>
            </a:extLst>
          </p:cNvPr>
          <p:cNvPicPr>
            <a:picLocks noChangeAspect="1"/>
          </p:cNvPicPr>
          <p:nvPr/>
        </p:nvPicPr>
        <p:blipFill>
          <a:blip r:embed="rId6"/>
          <a:stretch>
            <a:fillRect/>
          </a:stretch>
        </p:blipFill>
        <p:spPr>
          <a:xfrm>
            <a:off x="8162947" y="3262035"/>
            <a:ext cx="1006062" cy="1006062"/>
          </a:xfrm>
          <a:prstGeom prst="rect">
            <a:avLst/>
          </a:prstGeom>
        </p:spPr>
      </p:pic>
      <p:pic>
        <p:nvPicPr>
          <p:cNvPr id="32" name="Picture 39">
            <a:extLst>
              <a:ext uri="{FF2B5EF4-FFF2-40B4-BE49-F238E27FC236}">
                <a16:creationId xmlns:a16="http://schemas.microsoft.com/office/drawing/2014/main" xmlns="" id="{5A567F4B-DF7E-D515-BE6D-BD4420289278}"/>
              </a:ext>
            </a:extLst>
          </p:cNvPr>
          <p:cNvPicPr>
            <a:picLocks noChangeAspect="1"/>
          </p:cNvPicPr>
          <p:nvPr/>
        </p:nvPicPr>
        <p:blipFill>
          <a:blip r:embed="rId6"/>
          <a:stretch>
            <a:fillRect/>
          </a:stretch>
        </p:blipFill>
        <p:spPr>
          <a:xfrm>
            <a:off x="8199057" y="4895473"/>
            <a:ext cx="1006062" cy="1006062"/>
          </a:xfrm>
          <a:prstGeom prst="rect">
            <a:avLst/>
          </a:prstGeom>
        </p:spPr>
      </p:pic>
      <p:pic>
        <p:nvPicPr>
          <p:cNvPr id="33" name="Picture 40">
            <a:extLst>
              <a:ext uri="{FF2B5EF4-FFF2-40B4-BE49-F238E27FC236}">
                <a16:creationId xmlns:a16="http://schemas.microsoft.com/office/drawing/2014/main" xmlns="" id="{83B0FADF-AC5F-D6DE-6647-AF4D498625A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t="20710" r="224" b="9227"/>
          <a:stretch/>
        </p:blipFill>
        <p:spPr>
          <a:xfrm>
            <a:off x="8148455" y="6479015"/>
            <a:ext cx="1132864" cy="1247918"/>
          </a:xfrm>
          <a:prstGeom prst="rect">
            <a:avLst/>
          </a:prstGeom>
        </p:spPr>
      </p:pic>
    </p:spTree>
    <p:extLst>
      <p:ext uri="{BB962C8B-B14F-4D97-AF65-F5344CB8AC3E}">
        <p14:creationId xmlns:p14="http://schemas.microsoft.com/office/powerpoint/2010/main" val="84686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xmlns="" id="{66C8BDFC-53AA-3924-B7EF-84F79EAD5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83" y="294632"/>
            <a:ext cx="16093472" cy="8046736"/>
          </a:xfrm>
          <a:prstGeom prst="rect">
            <a:avLst/>
          </a:prstGeom>
        </p:spPr>
      </p:pic>
      <p:sp>
        <p:nvSpPr>
          <p:cNvPr id="3" name="TextBox 11">
            <a:extLst>
              <a:ext uri="{FF2B5EF4-FFF2-40B4-BE49-F238E27FC236}">
                <a16:creationId xmlns:a16="http://schemas.microsoft.com/office/drawing/2014/main" xmlns="" id="{EDD4703F-7C25-3F6C-ED27-82077BECD70D}"/>
              </a:ext>
            </a:extLst>
          </p:cNvPr>
          <p:cNvSpPr txBox="1"/>
          <p:nvPr/>
        </p:nvSpPr>
        <p:spPr>
          <a:xfrm rot="192740">
            <a:off x="4526517" y="2477708"/>
            <a:ext cx="8138037" cy="1733680"/>
          </a:xfrm>
          <a:prstGeom prst="rect">
            <a:avLst/>
          </a:prstGeom>
          <a:noFill/>
        </p:spPr>
        <p:txBody>
          <a:bodyPr wrap="square" rtlCol="0">
            <a:spAutoFit/>
          </a:bodyPr>
          <a:lstStyle/>
          <a:p>
            <a:pPr algn="ctr" defTabSz="1219170" eaLnBrk="1" fontAlgn="auto" hangingPunct="1">
              <a:spcBef>
                <a:spcPts val="0"/>
              </a:spcBef>
              <a:spcAft>
                <a:spcPts val="0"/>
              </a:spcAft>
              <a:defRPr/>
            </a:pPr>
            <a:r>
              <a:rPr lang="en-US" sz="10666" b="1">
                <a:ln>
                  <a:solidFill>
                    <a:sysClr val="windowText" lastClr="000000"/>
                  </a:solidFill>
                </a:ln>
                <a:solidFill>
                  <a:srgbClr val="FF0000"/>
                </a:solidFill>
                <a:latin typeface="SVN-Poky's" panose="020B0606040200020203" pitchFamily="34" charset="0"/>
              </a:rPr>
              <a:t>V</a:t>
            </a:r>
            <a:r>
              <a:rPr lang="en-US" sz="10666" b="1">
                <a:ln>
                  <a:solidFill>
                    <a:sysClr val="windowText" lastClr="000000"/>
                  </a:solidFill>
                </a:ln>
                <a:solidFill>
                  <a:srgbClr val="00B050"/>
                </a:solidFill>
                <a:latin typeface="SVN-Poky's" panose="020B0606040200020203" pitchFamily="34" charset="0"/>
              </a:rPr>
              <a:t>ậ</a:t>
            </a:r>
            <a:r>
              <a:rPr lang="en-US" sz="10666" b="1">
                <a:ln>
                  <a:solidFill>
                    <a:sysClr val="windowText" lastClr="000000"/>
                  </a:solidFill>
                </a:ln>
                <a:solidFill>
                  <a:srgbClr val="FFFF00"/>
                </a:solidFill>
                <a:latin typeface="SVN-Poky's" panose="020B0606040200020203" pitchFamily="34" charset="0"/>
              </a:rPr>
              <a:t>n </a:t>
            </a:r>
            <a:r>
              <a:rPr lang="en-US" sz="10666" b="1">
                <a:ln>
                  <a:solidFill>
                    <a:sysClr val="windowText" lastClr="000000"/>
                  </a:solidFill>
                </a:ln>
                <a:solidFill>
                  <a:srgbClr val="00B0F0"/>
                </a:solidFill>
                <a:latin typeface="SVN-Poky's" panose="020B0606040200020203" pitchFamily="34" charset="0"/>
              </a:rPr>
              <a:t>d</a:t>
            </a:r>
            <a:r>
              <a:rPr lang="en-US" sz="10666" b="1">
                <a:ln>
                  <a:solidFill>
                    <a:sysClr val="windowText" lastClr="000000"/>
                  </a:solidFill>
                </a:ln>
                <a:solidFill>
                  <a:srgbClr val="FF00FF"/>
                </a:solidFill>
                <a:latin typeface="SVN-Poky's" panose="020B0606040200020203" pitchFamily="34" charset="0"/>
              </a:rPr>
              <a:t>ụ</a:t>
            </a:r>
            <a:r>
              <a:rPr lang="en-US" sz="10666" b="1">
                <a:ln>
                  <a:solidFill>
                    <a:sysClr val="windowText" lastClr="000000"/>
                  </a:solidFill>
                </a:ln>
                <a:solidFill>
                  <a:srgbClr val="0000FF"/>
                </a:solidFill>
                <a:latin typeface="SVN-Poky's" panose="020B0606040200020203" pitchFamily="34" charset="0"/>
              </a:rPr>
              <a:t>n</a:t>
            </a:r>
            <a:r>
              <a:rPr lang="en-US" sz="10666" b="1">
                <a:ln>
                  <a:solidFill>
                    <a:sysClr val="windowText" lastClr="000000"/>
                  </a:solidFill>
                </a:ln>
                <a:solidFill>
                  <a:srgbClr val="CC00FF"/>
                </a:solidFill>
                <a:latin typeface="SVN-Poky's" panose="020B0606040200020203" pitchFamily="34" charset="0"/>
              </a:rPr>
              <a:t>g</a:t>
            </a:r>
            <a:endParaRPr lang="en-US" sz="10666" b="1" dirty="0">
              <a:ln>
                <a:solidFill>
                  <a:sysClr val="windowText" lastClr="000000"/>
                </a:solidFill>
              </a:ln>
              <a:solidFill>
                <a:srgbClr val="FF9933"/>
              </a:solidFill>
              <a:latin typeface="SVN-Poky's" panose="020B0606040200020203" pitchFamily="34" charset="0"/>
            </a:endParaRPr>
          </a:p>
        </p:txBody>
      </p:sp>
      <p:pic>
        <p:nvPicPr>
          <p:cNvPr id="8" name="Hình ảnh 7" descr="Ảnh có chứa văn bản&#10;&#10;Mô tả được tạo tự động">
            <a:extLst>
              <a:ext uri="{FF2B5EF4-FFF2-40B4-BE49-F238E27FC236}">
                <a16:creationId xmlns:a16="http://schemas.microsoft.com/office/drawing/2014/main" xmlns="" id="{93EDEA49-9849-DF39-EB78-B094FC936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582" y="4122555"/>
            <a:ext cx="4344007" cy="5106112"/>
          </a:xfrm>
          <a:prstGeom prst="rect">
            <a:avLst/>
          </a:prstGeom>
        </p:spPr>
      </p:pic>
    </p:spTree>
    <p:extLst>
      <p:ext uri="{BB962C8B-B14F-4D97-AF65-F5344CB8AC3E}">
        <p14:creationId xmlns:p14="http://schemas.microsoft.com/office/powerpoint/2010/main" val="3405042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
            <a:extLst>
              <a:ext uri="{FF2B5EF4-FFF2-40B4-BE49-F238E27FC236}">
                <a16:creationId xmlns:a16="http://schemas.microsoft.com/office/drawing/2014/main" xmlns="" id="{B3F5F575-F712-1941-AE8C-2536294A6B0E}"/>
              </a:ext>
            </a:extLst>
          </p:cNvPr>
          <p:cNvSpPr/>
          <p:nvPr/>
        </p:nvSpPr>
        <p:spPr>
          <a:xfrm>
            <a:off x="943513" y="204890"/>
            <a:ext cx="14281406" cy="1371600"/>
          </a:xfrm>
          <a:prstGeom prst="roundRect">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Times New Roman" pitchFamily="18" charset="0"/>
                <a:ea typeface="AvantGarde" panose="00000400000000000000" pitchFamily="2" charset="0"/>
                <a:cs typeface="Times New Roman" pitchFamily="18" charset="0"/>
              </a:rPr>
              <a:t>Kể</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tên</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các</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loại</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quạt</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điện</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mà</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gia</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đình</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em</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có</a:t>
            </a:r>
            <a:r>
              <a:rPr lang="en-US" sz="4000" b="1" dirty="0" smtClean="0">
                <a:solidFill>
                  <a:schemeClr val="tx1"/>
                </a:solidFill>
                <a:latin typeface="Times New Roman" pitchFamily="18" charset="0"/>
                <a:ea typeface="AvantGarde" panose="00000400000000000000" pitchFamily="2" charset="0"/>
                <a:cs typeface="Times New Roman" pitchFamily="18" charset="0"/>
              </a:rPr>
              <a:t>. Chia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sẻ</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với</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các</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bạn</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p>
          <a:p>
            <a:pPr algn="ctr"/>
            <a:r>
              <a:rPr lang="en-US" sz="4000" b="1" dirty="0" err="1" smtClean="0">
                <a:solidFill>
                  <a:schemeClr val="tx1"/>
                </a:solidFill>
                <a:latin typeface="Times New Roman" pitchFamily="18" charset="0"/>
                <a:ea typeface="AvantGarde" panose="00000400000000000000" pitchFamily="2" charset="0"/>
                <a:cs typeface="Times New Roman" pitchFamily="18" charset="0"/>
              </a:rPr>
              <a:t>về</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cách</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sử</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dụng</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quạt</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điện</a:t>
            </a:r>
            <a:r>
              <a:rPr lang="en-US" sz="4000" b="1" dirty="0" smtClean="0">
                <a:solidFill>
                  <a:schemeClr val="tx1"/>
                </a:solidFill>
                <a:latin typeface="Times New Roman" pitchFamily="18" charset="0"/>
                <a:ea typeface="AvantGarde" panose="00000400000000000000" pitchFamily="2" charset="0"/>
                <a:cs typeface="Times New Roman" pitchFamily="18" charset="0"/>
              </a:rPr>
              <a:t> an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toàn</a:t>
            </a:r>
            <a:r>
              <a:rPr lang="en-US" sz="4000" b="1" dirty="0" smtClean="0">
                <a:solidFill>
                  <a:schemeClr val="tx1"/>
                </a:solidFill>
                <a:latin typeface="Times New Roman" pitchFamily="18" charset="0"/>
                <a:ea typeface="AvantGarde" panose="00000400000000000000" pitchFamily="2" charset="0"/>
                <a:cs typeface="Times New Roman" pitchFamily="18" charset="0"/>
              </a:rPr>
              <a:t>.</a:t>
            </a:r>
            <a:endParaRPr lang="en-US" sz="4000" b="1" dirty="0">
              <a:solidFill>
                <a:schemeClr val="tx1"/>
              </a:solidFill>
              <a:latin typeface="Times New Roman" pitchFamily="18" charset="0"/>
              <a:ea typeface="AvantGarde" panose="00000400000000000000" pitchFamily="2" charset="0"/>
              <a:cs typeface="Times New Roman" pitchFamily="18" charset="0"/>
            </a:endParaRPr>
          </a:p>
        </p:txBody>
      </p:sp>
      <p:pic>
        <p:nvPicPr>
          <p:cNvPr id="5" name="Picture 2">
            <a:extLst>
              <a:ext uri="{FF2B5EF4-FFF2-40B4-BE49-F238E27FC236}">
                <a16:creationId xmlns:a16="http://schemas.microsoft.com/office/drawing/2014/main" xmlns="" id="{C9B86035-7D0C-9CEF-70B7-6C1A5D646DB2}"/>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0259018">
            <a:off x="-242702" y="157129"/>
            <a:ext cx="1942327" cy="1591194"/>
          </a:xfrm>
          <a:prstGeom prst="rect">
            <a:avLst/>
          </a:prstGeom>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875" t="20562" r="15634" b="5629"/>
          <a:stretch/>
        </p:blipFill>
        <p:spPr bwMode="auto">
          <a:xfrm>
            <a:off x="4006350" y="1676400"/>
            <a:ext cx="872632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00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ộp Văn bản 17">
            <a:extLst>
              <a:ext uri="{FF2B5EF4-FFF2-40B4-BE49-F238E27FC236}">
                <a16:creationId xmlns:a16="http://schemas.microsoft.com/office/drawing/2014/main" xmlns="" id="{40C03FBB-7FC6-8214-0631-07A3B4A1CBF7}"/>
              </a:ext>
            </a:extLst>
          </p:cNvPr>
          <p:cNvSpPr txBox="1"/>
          <p:nvPr/>
        </p:nvSpPr>
        <p:spPr>
          <a:xfrm>
            <a:off x="4937919" y="589002"/>
            <a:ext cx="8839200" cy="1107996"/>
          </a:xfrm>
          <a:prstGeom prst="rect">
            <a:avLst/>
          </a:prstGeom>
          <a:noFill/>
        </p:spPr>
        <p:txBody>
          <a:bodyPr wrap="square" rtlCol="0">
            <a:spAutoFit/>
          </a:bodyPr>
          <a:lstStyle/>
          <a:p>
            <a:r>
              <a:rPr lang="en-US" sz="6600" dirty="0">
                <a:ln>
                  <a:solidFill>
                    <a:sysClr val="windowText" lastClr="000000"/>
                  </a:solidFill>
                </a:ln>
                <a:solidFill>
                  <a:srgbClr val="FFFF00"/>
                </a:solidFill>
                <a:latin typeface="SVN-Poky's" panose="020B0606040200020203" pitchFamily="34" charset="0"/>
              </a:rPr>
              <a:t>NHỚ</a:t>
            </a:r>
            <a:r>
              <a:rPr lang="en-US" sz="6600" dirty="0">
                <a:ln>
                  <a:solidFill>
                    <a:sysClr val="windowText" lastClr="000000"/>
                  </a:solidFill>
                </a:ln>
                <a:latin typeface="SVN-Poky's" panose="020B0606040200020203" pitchFamily="34" charset="0"/>
              </a:rPr>
              <a:t> </a:t>
            </a:r>
            <a:r>
              <a:rPr lang="en-US" sz="6600" dirty="0">
                <a:ln>
                  <a:solidFill>
                    <a:sysClr val="windowText" lastClr="000000"/>
                  </a:solidFill>
                </a:ln>
                <a:solidFill>
                  <a:srgbClr val="92D050"/>
                </a:solidFill>
                <a:latin typeface="SVN-Poky's" panose="020B0606040200020203" pitchFamily="34" charset="0"/>
              </a:rPr>
              <a:t>NHÉ</a:t>
            </a:r>
            <a:r>
              <a:rPr lang="en-US" sz="6600" dirty="0">
                <a:ln>
                  <a:solidFill>
                    <a:sysClr val="windowText" lastClr="000000"/>
                  </a:solidFill>
                </a:ln>
                <a:latin typeface="SVN-Poky's" panose="020B0606040200020203" pitchFamily="34" charset="0"/>
              </a:rPr>
              <a:t> </a:t>
            </a:r>
            <a:r>
              <a:rPr lang="en-US" sz="6600" dirty="0">
                <a:ln>
                  <a:solidFill>
                    <a:sysClr val="windowText" lastClr="000000"/>
                  </a:solidFill>
                </a:ln>
                <a:solidFill>
                  <a:srgbClr val="FF0000"/>
                </a:solidFill>
                <a:latin typeface="SVN-Poky's" panose="020B0606040200020203" pitchFamily="34" charset="0"/>
              </a:rPr>
              <a:t>CÁC</a:t>
            </a:r>
            <a:r>
              <a:rPr lang="en-US" sz="6600" dirty="0">
                <a:ln>
                  <a:solidFill>
                    <a:sysClr val="windowText" lastClr="000000"/>
                  </a:solidFill>
                </a:ln>
                <a:latin typeface="SVN-Poky's" panose="020B0606040200020203" pitchFamily="34" charset="0"/>
              </a:rPr>
              <a:t> </a:t>
            </a:r>
            <a:r>
              <a:rPr lang="en-US" sz="6600" dirty="0">
                <a:ln>
                  <a:solidFill>
                    <a:sysClr val="windowText" lastClr="000000"/>
                  </a:solidFill>
                </a:ln>
                <a:solidFill>
                  <a:srgbClr val="00B0F0"/>
                </a:solidFill>
                <a:latin typeface="SVN-Poky's" panose="020B0606040200020203" pitchFamily="34" charset="0"/>
              </a:rPr>
              <a:t>BẠN</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84" t="12048" r="8816" b="12048"/>
          <a:stretch/>
        </p:blipFill>
        <p:spPr bwMode="auto">
          <a:xfrm>
            <a:off x="209550" y="1934031"/>
            <a:ext cx="15853569" cy="637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028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22" r="8773"/>
          <a:stretch/>
        </p:blipFill>
        <p:spPr bwMode="auto">
          <a:xfrm>
            <a:off x="1" y="1905000"/>
            <a:ext cx="16276638" cy="409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598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xmlns="" id="{1A0C32DC-F84A-8A95-2080-707A82261ADF}"/>
              </a:ext>
            </a:extLst>
          </p:cNvPr>
          <p:cNvSpPr txBox="1"/>
          <p:nvPr/>
        </p:nvSpPr>
        <p:spPr>
          <a:xfrm>
            <a:off x="1280319" y="4724400"/>
            <a:ext cx="8046720" cy="1015663"/>
          </a:xfrm>
          <a:prstGeom prst="rect">
            <a:avLst/>
          </a:prstGeom>
          <a:noFill/>
        </p:spPr>
        <p:txBody>
          <a:bodyPr wrap="square" rtlCol="0">
            <a:spAutoFit/>
          </a:bodyPr>
          <a:lstStyle/>
          <a:p>
            <a:pPr algn="ctr"/>
            <a:r>
              <a:rPr lang="en-US" sz="6000" dirty="0">
                <a:solidFill>
                  <a:srgbClr val="00B0F0"/>
                </a:solidFill>
                <a:latin typeface="HP-087" panose="020B0803050302020204" pitchFamily="34" charset="0"/>
              </a:rPr>
              <a:t>TUẦN </a:t>
            </a:r>
            <a:r>
              <a:rPr lang="en-US" sz="6000" dirty="0" smtClean="0">
                <a:solidFill>
                  <a:srgbClr val="00B0F0"/>
                </a:solidFill>
                <a:latin typeface="HP-087" panose="020B0803050302020204" pitchFamily="34" charset="0"/>
              </a:rPr>
              <a:t>9</a:t>
            </a:r>
            <a:endParaRPr lang="en-US" sz="6000" dirty="0">
              <a:solidFill>
                <a:srgbClr val="00B0F0"/>
              </a:solidFill>
              <a:latin typeface="HP-087" panose="020B0803050302020204" pitchFamily="34" charset="0"/>
            </a:endParaRPr>
          </a:p>
        </p:txBody>
      </p:sp>
      <p:sp>
        <p:nvSpPr>
          <p:cNvPr id="3" name="TextBox 6">
            <a:extLst>
              <a:ext uri="{FF2B5EF4-FFF2-40B4-BE49-F238E27FC236}">
                <a16:creationId xmlns:a16="http://schemas.microsoft.com/office/drawing/2014/main" xmlns="" id="{EE34EDE5-8438-ADF6-8BD5-ABBF9A8AD49E}"/>
              </a:ext>
            </a:extLst>
          </p:cNvPr>
          <p:cNvSpPr txBox="1"/>
          <p:nvPr/>
        </p:nvSpPr>
        <p:spPr>
          <a:xfrm>
            <a:off x="137319" y="6293335"/>
            <a:ext cx="10439400" cy="2862322"/>
          </a:xfrm>
          <a:prstGeom prst="rect">
            <a:avLst/>
          </a:prstGeom>
          <a:noFill/>
        </p:spPr>
        <p:txBody>
          <a:bodyPr wrap="square" rtlCol="0">
            <a:spAutoFit/>
          </a:bodyPr>
          <a:lstStyle/>
          <a:p>
            <a:pPr algn="ctr">
              <a:lnSpc>
                <a:spcPct val="150000"/>
              </a:lnSpc>
            </a:pPr>
            <a:r>
              <a:rPr lang="en-US" sz="6000" dirty="0" err="1">
                <a:solidFill>
                  <a:schemeClr val="bg1"/>
                </a:solidFill>
                <a:latin typeface="#9Slide05 Legendaria" panose="03030000000007000000" pitchFamily="66" charset="0"/>
              </a:rPr>
              <a:t>Bài</a:t>
            </a:r>
            <a:r>
              <a:rPr lang="en-US" sz="6000" dirty="0">
                <a:solidFill>
                  <a:schemeClr val="bg1"/>
                </a:solidFill>
                <a:latin typeface="#9Slide05 Legendaria" panose="03030000000007000000" pitchFamily="66" charset="0"/>
              </a:rPr>
              <a:t> </a:t>
            </a:r>
            <a:r>
              <a:rPr lang="en-US" sz="6000" dirty="0" smtClean="0">
                <a:solidFill>
                  <a:schemeClr val="bg1"/>
                </a:solidFill>
                <a:latin typeface="#9Slide05 Legendaria" panose="03030000000007000000" pitchFamily="66" charset="0"/>
              </a:rPr>
              <a:t>3: </a:t>
            </a:r>
            <a:r>
              <a:rPr lang="en-US" sz="6000" dirty="0" err="1">
                <a:solidFill>
                  <a:schemeClr val="bg1"/>
                </a:solidFill>
                <a:latin typeface="#9Slide05 Legendaria" panose="03030000000007000000" pitchFamily="66" charset="0"/>
              </a:rPr>
              <a:t>Sử</a:t>
            </a:r>
            <a:r>
              <a:rPr lang="en-US" sz="6000" dirty="0">
                <a:solidFill>
                  <a:schemeClr val="bg1"/>
                </a:solidFill>
                <a:latin typeface="#9Slide05 Legendaria" panose="03030000000007000000" pitchFamily="66" charset="0"/>
              </a:rPr>
              <a:t> </a:t>
            </a:r>
            <a:r>
              <a:rPr lang="en-US" sz="6000" dirty="0" err="1">
                <a:solidFill>
                  <a:schemeClr val="bg1"/>
                </a:solidFill>
                <a:latin typeface="#9Slide05 Legendaria" panose="03030000000007000000" pitchFamily="66" charset="0"/>
              </a:rPr>
              <a:t>dụng</a:t>
            </a:r>
            <a:r>
              <a:rPr lang="en-US" sz="6000" dirty="0">
                <a:solidFill>
                  <a:schemeClr val="bg1"/>
                </a:solidFill>
                <a:latin typeface="#9Slide05 Legendaria" panose="03030000000007000000" pitchFamily="66" charset="0"/>
              </a:rPr>
              <a:t> </a:t>
            </a:r>
            <a:r>
              <a:rPr lang="en-US" sz="6000" dirty="0" err="1" smtClean="0">
                <a:solidFill>
                  <a:schemeClr val="bg1"/>
                </a:solidFill>
                <a:latin typeface="#9Slide05 Legendaria" panose="03030000000007000000" pitchFamily="66" charset="0"/>
              </a:rPr>
              <a:t>quạt</a:t>
            </a:r>
            <a:r>
              <a:rPr lang="en-US" sz="6000" dirty="0" smtClean="0">
                <a:solidFill>
                  <a:schemeClr val="bg1"/>
                </a:solidFill>
                <a:latin typeface="#9Slide05 Legendaria" panose="03030000000007000000" pitchFamily="66" charset="0"/>
              </a:rPr>
              <a:t> </a:t>
            </a:r>
            <a:r>
              <a:rPr lang="en-US" sz="6000" dirty="0" err="1" smtClean="0">
                <a:solidFill>
                  <a:schemeClr val="bg1"/>
                </a:solidFill>
                <a:latin typeface="#9Slide05 Legendaria" panose="03030000000007000000" pitchFamily="66" charset="0"/>
              </a:rPr>
              <a:t>điện</a:t>
            </a:r>
            <a:endParaRPr lang="en-US" sz="6000" dirty="0">
              <a:solidFill>
                <a:schemeClr val="bg1"/>
              </a:solidFill>
              <a:latin typeface="#9Slide05 Legendaria" panose="03030000000007000000" pitchFamily="66" charset="0"/>
            </a:endParaRPr>
          </a:p>
          <a:p>
            <a:pPr algn="ctr">
              <a:lnSpc>
                <a:spcPct val="150000"/>
              </a:lnSpc>
            </a:pPr>
            <a:r>
              <a:rPr lang="en-US" sz="6000" dirty="0">
                <a:solidFill>
                  <a:schemeClr val="bg1"/>
                </a:solidFill>
                <a:latin typeface="AvantGarde" panose="00000400000000000000" pitchFamily="2" charset="0"/>
                <a:ea typeface="AvantGarde" panose="00000400000000000000" pitchFamily="2" charset="0"/>
                <a:cs typeface="AvantGarde" panose="00000400000000000000" pitchFamily="2" charset="0"/>
              </a:rPr>
              <a:t>(</a:t>
            </a:r>
            <a:r>
              <a:rPr lang="en-US" sz="6000" dirty="0" err="1">
                <a:solidFill>
                  <a:schemeClr val="bg1"/>
                </a:solidFill>
                <a:latin typeface="AvantGarde" panose="00000400000000000000" pitchFamily="2" charset="0"/>
                <a:ea typeface="AvantGarde" panose="00000400000000000000" pitchFamily="2" charset="0"/>
                <a:cs typeface="AvantGarde" panose="00000400000000000000" pitchFamily="2" charset="0"/>
              </a:rPr>
              <a:t>Tiết</a:t>
            </a:r>
            <a:r>
              <a:rPr lang="en-US" sz="6000" dirty="0">
                <a:solidFill>
                  <a:schemeClr val="bg1"/>
                </a:solidFill>
                <a:latin typeface="AvantGarde" panose="00000400000000000000" pitchFamily="2" charset="0"/>
                <a:ea typeface="AvantGarde" panose="00000400000000000000" pitchFamily="2" charset="0"/>
                <a:cs typeface="AvantGarde" panose="00000400000000000000" pitchFamily="2" charset="0"/>
              </a:rPr>
              <a:t> 4)</a:t>
            </a:r>
          </a:p>
        </p:txBody>
      </p:sp>
    </p:spTree>
    <p:extLst>
      <p:ext uri="{BB962C8B-B14F-4D97-AF65-F5344CB8AC3E}">
        <p14:creationId xmlns:p14="http://schemas.microsoft.com/office/powerpoint/2010/main" val="4184934910"/>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bánh xe&#10;&#10;Mô tả được tạo tự động">
            <a:extLst>
              <a:ext uri="{FF2B5EF4-FFF2-40B4-BE49-F238E27FC236}">
                <a16:creationId xmlns:a16="http://schemas.microsoft.com/office/drawing/2014/main" xmlns="" id="{69CF503C-9834-0D47-9A57-1B8E332DC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100"/>
            <a:ext cx="16002000" cy="8001000"/>
          </a:xfrm>
          <a:prstGeom prst="rect">
            <a:avLst/>
          </a:prstGeom>
        </p:spPr>
      </p:pic>
      <p:pic>
        <p:nvPicPr>
          <p:cNvPr id="3" name="Hình ảnh 2" descr="Ảnh có chứa đồ chơi, búp bê&#10;&#10;Mô tả được tạo tự động">
            <a:extLst>
              <a:ext uri="{FF2B5EF4-FFF2-40B4-BE49-F238E27FC236}">
                <a16:creationId xmlns:a16="http://schemas.microsoft.com/office/drawing/2014/main" xmlns="" id="{E067FFAF-915C-4A82-D42A-1C7034D0A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81" y="4419600"/>
            <a:ext cx="6420746" cy="4505954"/>
          </a:xfrm>
          <a:prstGeom prst="rect">
            <a:avLst/>
          </a:prstGeom>
        </p:spPr>
      </p:pic>
      <p:pic>
        <p:nvPicPr>
          <p:cNvPr id="7" name="Hình ảnh 6">
            <a:extLst>
              <a:ext uri="{FF2B5EF4-FFF2-40B4-BE49-F238E27FC236}">
                <a16:creationId xmlns:a16="http://schemas.microsoft.com/office/drawing/2014/main" xmlns="" id="{AD61F5DF-E9AB-EACC-B0FA-36E7CAADE9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4088" y="3124200"/>
            <a:ext cx="6248461" cy="2216749"/>
          </a:xfrm>
          <a:prstGeom prst="rect">
            <a:avLst/>
          </a:prstGeom>
        </p:spPr>
      </p:pic>
    </p:spTree>
    <p:extLst>
      <p:ext uri="{BB962C8B-B14F-4D97-AF65-F5344CB8AC3E}">
        <p14:creationId xmlns:p14="http://schemas.microsoft.com/office/powerpoint/2010/main" val="3456359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AA45A24C-95CA-446F-8C65-FFC8CAF3116B}"/>
              </a:ext>
            </a:extLst>
          </p:cNvPr>
          <p:cNvGrpSpPr/>
          <p:nvPr/>
        </p:nvGrpSpPr>
        <p:grpSpPr>
          <a:xfrm>
            <a:off x="293064" y="116433"/>
            <a:ext cx="15690507" cy="9100457"/>
            <a:chOff x="217756" y="65357"/>
            <a:chExt cx="11838777" cy="6473286"/>
          </a:xfrm>
          <a:noFill/>
        </p:grpSpPr>
        <p:sp>
          <p:nvSpPr>
            <p:cNvPr id="20" name="Rectangle: Rounded Corners 19">
              <a:extLst>
                <a:ext uri="{FF2B5EF4-FFF2-40B4-BE49-F238E27FC236}">
                  <a16:creationId xmlns:a16="http://schemas.microsoft.com/office/drawing/2014/main" xmlns="" id="{19569B8F-F1DB-4BC8-8361-300CE4625C30}"/>
                </a:ext>
              </a:extLst>
            </p:cNvPr>
            <p:cNvSpPr/>
            <p:nvPr/>
          </p:nvSpPr>
          <p:spPr>
            <a:xfrm>
              <a:off x="267677"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en-US" sz="2400">
                <a:solidFill>
                  <a:prstClr val="white"/>
                </a:solidFill>
                <a:latin typeface="等线" panose="020F0502020204030204"/>
              </a:endParaRPr>
            </a:p>
          </p:txBody>
        </p:sp>
        <p:sp>
          <p:nvSpPr>
            <p:cNvPr id="21" name="Rectangle: Rounded Corners 20">
              <a:extLst>
                <a:ext uri="{FF2B5EF4-FFF2-40B4-BE49-F238E27FC236}">
                  <a16:creationId xmlns:a16="http://schemas.microsoft.com/office/drawing/2014/main" xmlns="" id="{8BD76B3F-4534-41E6-83B4-A7CF95F00DED}"/>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accent6">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en-US" sz="2400">
                <a:solidFill>
                  <a:prstClr val="white"/>
                </a:solidFill>
                <a:latin typeface="等线" panose="020F0502020204030204"/>
              </a:endParaRPr>
            </a:p>
          </p:txBody>
        </p:sp>
        <p:sp>
          <p:nvSpPr>
            <p:cNvPr id="22" name="Oval 21">
              <a:extLst>
                <a:ext uri="{FF2B5EF4-FFF2-40B4-BE49-F238E27FC236}">
                  <a16:creationId xmlns:a16="http://schemas.microsoft.com/office/drawing/2014/main" xmlns="" id="{51312A10-B138-482B-9AB1-4974BFE28CE1}"/>
                </a:ext>
              </a:extLst>
            </p:cNvPr>
            <p:cNvSpPr/>
            <p:nvPr/>
          </p:nvSpPr>
          <p:spPr>
            <a:xfrm>
              <a:off x="11284753" y="6074315"/>
              <a:ext cx="309553" cy="30955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en-US" sz="2400">
                <a:solidFill>
                  <a:prstClr val="white"/>
                </a:solidFill>
                <a:latin typeface="等线" panose="020F0502020204030204"/>
              </a:endParaRPr>
            </a:p>
          </p:txBody>
        </p:sp>
        <p:sp>
          <p:nvSpPr>
            <p:cNvPr id="23" name="Oval 22">
              <a:extLst>
                <a:ext uri="{FF2B5EF4-FFF2-40B4-BE49-F238E27FC236}">
                  <a16:creationId xmlns:a16="http://schemas.microsoft.com/office/drawing/2014/main" xmlns="" id="{38DEF2D1-C0A4-4FD4-8061-1DE8A1A157DF}"/>
                </a:ext>
              </a:extLst>
            </p:cNvPr>
            <p:cNvSpPr/>
            <p:nvPr/>
          </p:nvSpPr>
          <p:spPr>
            <a:xfrm>
              <a:off x="11609756" y="1276460"/>
              <a:ext cx="309553" cy="309553"/>
            </a:xfrm>
            <a:prstGeom prst="ellipse">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en-US" sz="2400">
                <a:solidFill>
                  <a:prstClr val="white"/>
                </a:solidFill>
                <a:latin typeface="等线" panose="020F0502020204030204"/>
              </a:endParaRPr>
            </a:p>
          </p:txBody>
        </p:sp>
        <p:sp>
          <p:nvSpPr>
            <p:cNvPr id="24" name="Oval 23">
              <a:extLst>
                <a:ext uri="{FF2B5EF4-FFF2-40B4-BE49-F238E27FC236}">
                  <a16:creationId xmlns:a16="http://schemas.microsoft.com/office/drawing/2014/main" xmlns="" id="{A865864C-1DFC-4226-A6F4-13AFB9752A05}"/>
                </a:ext>
              </a:extLst>
            </p:cNvPr>
            <p:cNvSpPr/>
            <p:nvPr/>
          </p:nvSpPr>
          <p:spPr>
            <a:xfrm>
              <a:off x="217756" y="966907"/>
              <a:ext cx="309553" cy="309553"/>
            </a:xfrm>
            <a:prstGeom prst="ellipse">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en-US" sz="2400">
                <a:solidFill>
                  <a:prstClr val="white"/>
                </a:solidFill>
                <a:latin typeface="等线" panose="020F0502020204030204"/>
              </a:endParaRPr>
            </a:p>
          </p:txBody>
        </p:sp>
        <p:sp>
          <p:nvSpPr>
            <p:cNvPr id="25" name="Oval 24">
              <a:extLst>
                <a:ext uri="{FF2B5EF4-FFF2-40B4-BE49-F238E27FC236}">
                  <a16:creationId xmlns:a16="http://schemas.microsoft.com/office/drawing/2014/main" xmlns="" id="{86F92EBA-A985-4E24-8B18-61E52A7838AC}"/>
                </a:ext>
              </a:extLst>
            </p:cNvPr>
            <p:cNvSpPr/>
            <p:nvPr/>
          </p:nvSpPr>
          <p:spPr>
            <a:xfrm>
              <a:off x="802603" y="6074314"/>
              <a:ext cx="309553" cy="30955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en-US" sz="2400">
                <a:solidFill>
                  <a:prstClr val="white"/>
                </a:solidFill>
                <a:latin typeface="等线" panose="020F0502020204030204"/>
              </a:endParaRPr>
            </a:p>
          </p:txBody>
        </p:sp>
        <p:sp>
          <p:nvSpPr>
            <p:cNvPr id="26" name="Oval 25">
              <a:extLst>
                <a:ext uri="{FF2B5EF4-FFF2-40B4-BE49-F238E27FC236}">
                  <a16:creationId xmlns:a16="http://schemas.microsoft.com/office/drawing/2014/main" xmlns="" id="{36403A23-5B87-4834-BCAD-1651333DB459}"/>
                </a:ext>
              </a:extLst>
            </p:cNvPr>
            <p:cNvSpPr/>
            <p:nvPr/>
          </p:nvSpPr>
          <p:spPr>
            <a:xfrm>
              <a:off x="4184438" y="65357"/>
              <a:ext cx="309553" cy="30955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en-US" sz="2400">
                <a:solidFill>
                  <a:prstClr val="white"/>
                </a:solidFill>
                <a:latin typeface="等线" panose="020F0502020204030204"/>
              </a:endParaRPr>
            </a:p>
          </p:txBody>
        </p:sp>
        <p:sp>
          <p:nvSpPr>
            <p:cNvPr id="27" name="Oval 26">
              <a:extLst>
                <a:ext uri="{FF2B5EF4-FFF2-40B4-BE49-F238E27FC236}">
                  <a16:creationId xmlns:a16="http://schemas.microsoft.com/office/drawing/2014/main" xmlns="" id="{931EC2C0-848E-44FC-B042-1E24E79CF6CF}"/>
                </a:ext>
              </a:extLst>
            </p:cNvPr>
            <p:cNvSpPr/>
            <p:nvPr/>
          </p:nvSpPr>
          <p:spPr>
            <a:xfrm>
              <a:off x="7980920" y="6229090"/>
              <a:ext cx="309553" cy="309553"/>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en-US" sz="2400">
                <a:solidFill>
                  <a:prstClr val="white"/>
                </a:solidFill>
                <a:latin typeface="等线" panose="020F0502020204030204"/>
              </a:endParaRPr>
            </a:p>
          </p:txBody>
        </p:sp>
        <p:sp>
          <p:nvSpPr>
            <p:cNvPr id="28" name="Oval 27">
              <a:extLst>
                <a:ext uri="{FF2B5EF4-FFF2-40B4-BE49-F238E27FC236}">
                  <a16:creationId xmlns:a16="http://schemas.microsoft.com/office/drawing/2014/main" xmlns="" id="{E6C1E1ED-E5B3-4F70-ACC2-D5C08FDD130E}"/>
                </a:ext>
              </a:extLst>
            </p:cNvPr>
            <p:cNvSpPr/>
            <p:nvPr/>
          </p:nvSpPr>
          <p:spPr>
            <a:xfrm>
              <a:off x="267677" y="860323"/>
              <a:ext cx="204457" cy="204457"/>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en-US" sz="2400">
                <a:solidFill>
                  <a:prstClr val="white"/>
                </a:solidFill>
                <a:latin typeface="等线" panose="020F0502020204030204"/>
              </a:endParaRPr>
            </a:p>
          </p:txBody>
        </p:sp>
      </p:grpSp>
      <p:pic>
        <p:nvPicPr>
          <p:cNvPr id="7" name="Picture 6">
            <a:extLst>
              <a:ext uri="{FF2B5EF4-FFF2-40B4-BE49-F238E27FC236}">
                <a16:creationId xmlns:a16="http://schemas.microsoft.com/office/drawing/2014/main" xmlns="" id="{E09B5820-0554-41CA-88FB-A36C2870F593}"/>
              </a:ext>
            </a:extLst>
          </p:cNvPr>
          <p:cNvPicPr>
            <a:picLocks noChangeAspect="1"/>
          </p:cNvPicPr>
          <p:nvPr/>
        </p:nvPicPr>
        <p:blipFill>
          <a:blip r:embed="rId2"/>
          <a:stretch>
            <a:fillRect/>
          </a:stretch>
        </p:blipFill>
        <p:spPr>
          <a:xfrm>
            <a:off x="2908362" y="1574622"/>
            <a:ext cx="10506192" cy="4031769"/>
          </a:xfrm>
          <a:prstGeom prst="rect">
            <a:avLst/>
          </a:prstGeom>
        </p:spPr>
      </p:pic>
      <p:pic>
        <p:nvPicPr>
          <p:cNvPr id="12" name="Picture 11">
            <a:extLst>
              <a:ext uri="{FF2B5EF4-FFF2-40B4-BE49-F238E27FC236}">
                <a16:creationId xmlns:a16="http://schemas.microsoft.com/office/drawing/2014/main" xmlns="" id="{E39B773A-CB18-45A7-9DD0-E5216E6EC914}"/>
              </a:ext>
            </a:extLst>
          </p:cNvPr>
          <p:cNvPicPr>
            <a:picLocks noChangeAspect="1"/>
          </p:cNvPicPr>
          <p:nvPr/>
        </p:nvPicPr>
        <p:blipFill>
          <a:blip r:embed="rId3"/>
          <a:stretch>
            <a:fillRect/>
          </a:stretch>
        </p:blipFill>
        <p:spPr>
          <a:xfrm>
            <a:off x="2529298" y="619775"/>
            <a:ext cx="797748" cy="782696"/>
          </a:xfrm>
          <a:prstGeom prst="rect">
            <a:avLst/>
          </a:prstGeom>
        </p:spPr>
      </p:pic>
      <p:pic>
        <p:nvPicPr>
          <p:cNvPr id="13" name="Picture 12">
            <a:extLst>
              <a:ext uri="{FF2B5EF4-FFF2-40B4-BE49-F238E27FC236}">
                <a16:creationId xmlns:a16="http://schemas.microsoft.com/office/drawing/2014/main" xmlns="" id="{1E6B6BFC-1532-4459-8F9C-5204581AD614}"/>
              </a:ext>
            </a:extLst>
          </p:cNvPr>
          <p:cNvPicPr>
            <a:picLocks noChangeAspect="1"/>
          </p:cNvPicPr>
          <p:nvPr/>
        </p:nvPicPr>
        <p:blipFill>
          <a:blip r:embed="rId3"/>
          <a:stretch>
            <a:fillRect/>
          </a:stretch>
        </p:blipFill>
        <p:spPr>
          <a:xfrm rot="2640825">
            <a:off x="4999868" y="7130497"/>
            <a:ext cx="1481840" cy="1453880"/>
          </a:xfrm>
          <a:prstGeom prst="rect">
            <a:avLst/>
          </a:prstGeom>
        </p:spPr>
      </p:pic>
      <p:pic>
        <p:nvPicPr>
          <p:cNvPr id="14" name="Picture 13">
            <a:extLst>
              <a:ext uri="{FF2B5EF4-FFF2-40B4-BE49-F238E27FC236}">
                <a16:creationId xmlns:a16="http://schemas.microsoft.com/office/drawing/2014/main" xmlns="" id="{DD607648-B39F-4961-8027-CF185F3F0F85}"/>
              </a:ext>
            </a:extLst>
          </p:cNvPr>
          <p:cNvPicPr>
            <a:picLocks noChangeAspect="1"/>
          </p:cNvPicPr>
          <p:nvPr/>
        </p:nvPicPr>
        <p:blipFill>
          <a:blip r:embed="rId3"/>
          <a:stretch>
            <a:fillRect/>
          </a:stretch>
        </p:blipFill>
        <p:spPr>
          <a:xfrm rot="20806844">
            <a:off x="13926676" y="892623"/>
            <a:ext cx="1481840" cy="1453880"/>
          </a:xfrm>
          <a:prstGeom prst="rect">
            <a:avLst/>
          </a:prstGeom>
        </p:spPr>
      </p:pic>
      <p:pic>
        <p:nvPicPr>
          <p:cNvPr id="15" name="Picture 14">
            <a:extLst>
              <a:ext uri="{FF2B5EF4-FFF2-40B4-BE49-F238E27FC236}">
                <a16:creationId xmlns:a16="http://schemas.microsoft.com/office/drawing/2014/main" xmlns="" id="{EB39C789-A368-4FAD-8785-74789413A65B}"/>
              </a:ext>
            </a:extLst>
          </p:cNvPr>
          <p:cNvPicPr>
            <a:picLocks noChangeAspect="1"/>
          </p:cNvPicPr>
          <p:nvPr/>
        </p:nvPicPr>
        <p:blipFill>
          <a:blip r:embed="rId3"/>
          <a:stretch>
            <a:fillRect/>
          </a:stretch>
        </p:blipFill>
        <p:spPr>
          <a:xfrm rot="1629158">
            <a:off x="15458045" y="-798922"/>
            <a:ext cx="691557" cy="678509"/>
          </a:xfrm>
          <a:prstGeom prst="rect">
            <a:avLst/>
          </a:prstGeom>
        </p:spPr>
      </p:pic>
      <p:pic>
        <p:nvPicPr>
          <p:cNvPr id="16" name="Picture 15">
            <a:extLst>
              <a:ext uri="{FF2B5EF4-FFF2-40B4-BE49-F238E27FC236}">
                <a16:creationId xmlns:a16="http://schemas.microsoft.com/office/drawing/2014/main" xmlns="" id="{C748A86E-7002-4758-A772-D9EA2F26902A}"/>
              </a:ext>
            </a:extLst>
          </p:cNvPr>
          <p:cNvPicPr>
            <a:picLocks noChangeAspect="1"/>
          </p:cNvPicPr>
          <p:nvPr/>
        </p:nvPicPr>
        <p:blipFill>
          <a:blip r:embed="rId3"/>
          <a:stretch>
            <a:fillRect/>
          </a:stretch>
        </p:blipFill>
        <p:spPr>
          <a:xfrm rot="1629158">
            <a:off x="-180370" y="6216414"/>
            <a:ext cx="691557" cy="678509"/>
          </a:xfrm>
          <a:prstGeom prst="rect">
            <a:avLst/>
          </a:prstGeom>
        </p:spPr>
      </p:pic>
      <p:pic>
        <p:nvPicPr>
          <p:cNvPr id="29" name="Picture 28">
            <a:extLst>
              <a:ext uri="{FF2B5EF4-FFF2-40B4-BE49-F238E27FC236}">
                <a16:creationId xmlns:a16="http://schemas.microsoft.com/office/drawing/2014/main" xmlns="" id="{70B40B2E-F9B8-4B04-A1AC-CAFA77EBDA3B}"/>
              </a:ext>
            </a:extLst>
          </p:cNvPr>
          <p:cNvPicPr>
            <a:picLocks noChangeAspect="1"/>
          </p:cNvPicPr>
          <p:nvPr/>
        </p:nvPicPr>
        <p:blipFill rotWithShape="1">
          <a:blip r:embed="rId4"/>
          <a:srcRect l="11411" t="28946" r="70326" b="61026"/>
          <a:stretch/>
        </p:blipFill>
        <p:spPr>
          <a:xfrm>
            <a:off x="1856556" y="-1230956"/>
            <a:ext cx="2968940" cy="917005"/>
          </a:xfrm>
          <a:prstGeom prst="rect">
            <a:avLst/>
          </a:prstGeom>
        </p:spPr>
      </p:pic>
      <p:sp>
        <p:nvSpPr>
          <p:cNvPr id="30" name="TextBox 29">
            <a:extLst>
              <a:ext uri="{FF2B5EF4-FFF2-40B4-BE49-F238E27FC236}">
                <a16:creationId xmlns:a16="http://schemas.microsoft.com/office/drawing/2014/main" xmlns="" id="{8561C565-DE2A-4BFE-9B86-D96580834402}"/>
              </a:ext>
            </a:extLst>
          </p:cNvPr>
          <p:cNvSpPr txBox="1"/>
          <p:nvPr/>
        </p:nvSpPr>
        <p:spPr>
          <a:xfrm>
            <a:off x="3731612" y="4170747"/>
            <a:ext cx="8859691" cy="3077765"/>
          </a:xfrm>
          <a:prstGeom prst="rect">
            <a:avLst/>
          </a:prstGeom>
          <a:noFill/>
        </p:spPr>
        <p:txBody>
          <a:bodyPr wrap="none" rtlCol="0">
            <a:prstTxWarp prst="textArchUp">
              <a:avLst/>
            </a:prstTxWarp>
            <a:spAutoFit/>
          </a:bodyPr>
          <a:lstStyle/>
          <a:p>
            <a:pPr algn="ctr" defTabSz="1219170" eaLnBrk="1" fontAlgn="auto" hangingPunct="1">
              <a:spcBef>
                <a:spcPts val="0"/>
              </a:spcBef>
              <a:spcAft>
                <a:spcPts val="0"/>
              </a:spcAft>
              <a:defRPr/>
            </a:pPr>
            <a:r>
              <a:rPr lang="en-US" sz="9600" dirty="0" err="1">
                <a:solidFill>
                  <a:srgbClr val="FF4C4C"/>
                </a:solidFill>
                <a:latin typeface="SVN-Poky's" panose="020B0606040200020203" pitchFamily="34" charset="0"/>
              </a:rPr>
              <a:t>Tạm</a:t>
            </a:r>
            <a:r>
              <a:rPr lang="en-US" sz="9600" dirty="0">
                <a:solidFill>
                  <a:srgbClr val="FF4C4C"/>
                </a:solidFill>
                <a:latin typeface="SVN-Poky's" panose="020B0606040200020203" pitchFamily="34" charset="0"/>
              </a:rPr>
              <a:t> </a:t>
            </a:r>
            <a:r>
              <a:rPr lang="en-US" sz="9600" dirty="0" err="1">
                <a:solidFill>
                  <a:srgbClr val="FF4C4C"/>
                </a:solidFill>
                <a:latin typeface="SVN-Poky's" panose="020B0606040200020203" pitchFamily="34" charset="0"/>
              </a:rPr>
              <a:t>biệt</a:t>
            </a:r>
            <a:endParaRPr lang="en-US" sz="9600" dirty="0">
              <a:solidFill>
                <a:srgbClr val="FF4C4C"/>
              </a:solidFill>
              <a:latin typeface="SVN-Poky's" panose="020B0606040200020203" pitchFamily="34" charset="0"/>
            </a:endParaRPr>
          </a:p>
          <a:p>
            <a:pPr algn="ctr" defTabSz="1219170" eaLnBrk="1" fontAlgn="auto" hangingPunct="1">
              <a:spcBef>
                <a:spcPts val="0"/>
              </a:spcBef>
              <a:spcAft>
                <a:spcPts val="0"/>
              </a:spcAft>
              <a:defRPr/>
            </a:pPr>
            <a:r>
              <a:rPr lang="en-US" sz="9600" dirty="0" err="1">
                <a:solidFill>
                  <a:srgbClr val="FF4C4C"/>
                </a:solidFill>
                <a:latin typeface="SVN-Poky's" panose="020B0606040200020203" pitchFamily="34" charset="0"/>
              </a:rPr>
              <a:t>và</a:t>
            </a:r>
            <a:r>
              <a:rPr lang="en-US" sz="9600" dirty="0">
                <a:solidFill>
                  <a:srgbClr val="FF4C4C"/>
                </a:solidFill>
                <a:latin typeface="SVN-Poky's" panose="020B0606040200020203" pitchFamily="34" charset="0"/>
              </a:rPr>
              <a:t> </a:t>
            </a:r>
            <a:r>
              <a:rPr lang="en-US" sz="9600" dirty="0" err="1">
                <a:solidFill>
                  <a:srgbClr val="FF4C4C"/>
                </a:solidFill>
                <a:latin typeface="SVN-Poky's" panose="020B0606040200020203" pitchFamily="34" charset="0"/>
              </a:rPr>
              <a:t>hẹn</a:t>
            </a:r>
            <a:r>
              <a:rPr lang="en-US" sz="9600" dirty="0">
                <a:solidFill>
                  <a:srgbClr val="FF4C4C"/>
                </a:solidFill>
                <a:latin typeface="SVN-Poky's" panose="020B0606040200020203" pitchFamily="34" charset="0"/>
              </a:rPr>
              <a:t> </a:t>
            </a:r>
            <a:r>
              <a:rPr lang="en-US" sz="9600" dirty="0" err="1">
                <a:solidFill>
                  <a:srgbClr val="FF4C4C"/>
                </a:solidFill>
                <a:latin typeface="SVN-Poky's" panose="020B0606040200020203" pitchFamily="34" charset="0"/>
              </a:rPr>
              <a:t>gặp</a:t>
            </a:r>
            <a:r>
              <a:rPr lang="en-US" sz="9600" dirty="0">
                <a:solidFill>
                  <a:srgbClr val="FF4C4C"/>
                </a:solidFill>
                <a:latin typeface="SVN-Poky's" panose="020B0606040200020203" pitchFamily="34" charset="0"/>
              </a:rPr>
              <a:t> </a:t>
            </a:r>
            <a:r>
              <a:rPr lang="en-US" sz="9600" dirty="0" err="1">
                <a:solidFill>
                  <a:srgbClr val="FF4C4C"/>
                </a:solidFill>
                <a:latin typeface="SVN-Poky's" panose="020B0606040200020203" pitchFamily="34" charset="0"/>
              </a:rPr>
              <a:t>lại</a:t>
            </a:r>
            <a:endParaRPr lang="en-US" sz="9600" dirty="0">
              <a:solidFill>
                <a:srgbClr val="FF4C4C"/>
              </a:solidFill>
              <a:latin typeface="SVN-Poky's" panose="020B0606040200020203" pitchFamily="34" charset="0"/>
            </a:endParaRPr>
          </a:p>
        </p:txBody>
      </p:sp>
      <p:pic>
        <p:nvPicPr>
          <p:cNvPr id="3" name="Hình ảnh 2" descr="Ảnh có chứa văn bản, đồ họa véc-tơ&#10;&#10;Mô tả được tạo tự động">
            <a:extLst>
              <a:ext uri="{FF2B5EF4-FFF2-40B4-BE49-F238E27FC236}">
                <a16:creationId xmlns:a16="http://schemas.microsoft.com/office/drawing/2014/main" xmlns="" id="{21421264-3019-E2A4-8734-24214CA8EDA3}"/>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70" b="95613" l="9900" r="89989">
                        <a14:foregroundMark x1="30478" y1="59123" x2="38598" y2="63210"/>
                        <a14:foregroundMark x1="52614" y1="60120" x2="57842" y2="68495"/>
                        <a14:foregroundMark x1="49611" y1="70090" x2="49055" y2="81057"/>
                        <a14:foregroundMark x1="45050" y1="92024" x2="41491" y2="95613"/>
                        <a14:foregroundMark x1="67186" y1="84646" x2="76418" y2="86241"/>
                      </a14:backgroundRemoval>
                    </a14:imgEffect>
                  </a14:imgLayer>
                </a14:imgProps>
              </a:ext>
              <a:ext uri="{28A0092B-C50C-407E-A947-70E740481C1C}">
                <a14:useLocalDpi xmlns:a14="http://schemas.microsoft.com/office/drawing/2010/main" val="0"/>
              </a:ext>
            </a:extLst>
          </a:blip>
          <a:stretch>
            <a:fillRect/>
          </a:stretch>
        </p:blipFill>
        <p:spPr>
          <a:xfrm>
            <a:off x="9406346" y="4951913"/>
            <a:ext cx="3321428" cy="3705665"/>
          </a:xfrm>
          <a:prstGeom prst="rect">
            <a:avLst/>
          </a:prstGeom>
        </p:spPr>
      </p:pic>
      <p:pic>
        <p:nvPicPr>
          <p:cNvPr id="8" name="Hình ảnh 7" descr="Ảnh có chứa văn bản, đồ họa véc-tơ&#10;&#10;Mô tả được tạo tự động">
            <a:extLst>
              <a:ext uri="{FF2B5EF4-FFF2-40B4-BE49-F238E27FC236}">
                <a16:creationId xmlns:a16="http://schemas.microsoft.com/office/drawing/2014/main" xmlns="" id="{DC75D809-88E7-38D9-224B-EB448DD3F8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14" y="5369220"/>
            <a:ext cx="3372040" cy="3077765"/>
          </a:xfrm>
          <a:prstGeom prst="rect">
            <a:avLst/>
          </a:prstGeom>
        </p:spPr>
      </p:pic>
      <p:pic>
        <p:nvPicPr>
          <p:cNvPr id="10" name="Hình ảnh 9" descr="Ảnh có chứa đồ họa véc-tơ&#10;&#10;Mô tả được tạo tự động">
            <a:extLst>
              <a:ext uri="{FF2B5EF4-FFF2-40B4-BE49-F238E27FC236}">
                <a16:creationId xmlns:a16="http://schemas.microsoft.com/office/drawing/2014/main" xmlns="" id="{C4D429AF-EA92-D23C-EB7A-8DF160E8AF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8630" y="5602343"/>
            <a:ext cx="3033251" cy="2859605"/>
          </a:xfrm>
          <a:prstGeom prst="rect">
            <a:avLst/>
          </a:prstGeom>
        </p:spPr>
      </p:pic>
    </p:spTree>
    <p:extLst>
      <p:ext uri="{BB962C8B-B14F-4D97-AF65-F5344CB8AC3E}">
        <p14:creationId xmlns:p14="http://schemas.microsoft.com/office/powerpoint/2010/main" val="11050653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2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62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62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62000">
                                          <p:cBhvr additive="base">
                                            <p:cTn id="11" dur="1000" fill="hold"/>
                                            <p:tgtEl>
                                              <p:spTgt spid="16"/>
                                            </p:tgtEl>
                                            <p:attrNameLst>
                                              <p:attrName>ppt_x</p:attrName>
                                            </p:attrNameLst>
                                          </p:cBhvr>
                                          <p:tavLst>
                                            <p:tav tm="0">
                                              <p:val>
                                                <p:strVal val="0-#ppt_w/2"/>
                                              </p:val>
                                            </p:tav>
                                            <p:tav tm="100000">
                                              <p:val>
                                                <p:strVal val="#ppt_x"/>
                                              </p:val>
                                            </p:tav>
                                          </p:tavLst>
                                        </p:anim>
                                        <p:anim calcmode="lin" valueType="num" p14:bounceEnd="62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2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2000">
                                          <p:cBhvr additive="base">
                                            <p:cTn id="15" dur="10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14:presetBounceEnd="62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2000">
                                          <p:cBhvr additive="base">
                                            <p:cTn id="19" dur="1000" fill="hold"/>
                                            <p:tgtEl>
                                              <p:spTgt spid="14"/>
                                            </p:tgtEl>
                                            <p:attrNameLst>
                                              <p:attrName>ppt_x</p:attrName>
                                            </p:attrNameLst>
                                          </p:cBhvr>
                                          <p:tavLst>
                                            <p:tav tm="0">
                                              <p:val>
                                                <p:strVal val="1+#ppt_w/2"/>
                                              </p:val>
                                            </p:tav>
                                            <p:tav tm="100000">
                                              <p:val>
                                                <p:strVal val="#ppt_x"/>
                                              </p:val>
                                            </p:tav>
                                          </p:tavLst>
                                        </p:anim>
                                        <p:anim calcmode="lin" valueType="num" p14:bounceEnd="62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2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2000">
                                          <p:cBhvr additive="base">
                                            <p:cTn id="23" dur="1000" fill="hold"/>
                                            <p:tgtEl>
                                              <p:spTgt spid="15"/>
                                            </p:tgtEl>
                                            <p:attrNameLst>
                                              <p:attrName>ppt_x</p:attrName>
                                            </p:attrNameLst>
                                          </p:cBhvr>
                                          <p:tavLst>
                                            <p:tav tm="0">
                                              <p:val>
                                                <p:strVal val="1+#ppt_w/2"/>
                                              </p:val>
                                            </p:tav>
                                            <p:tav tm="100000">
                                              <p:val>
                                                <p:strVal val="#ppt_x"/>
                                              </p:val>
                                            </p:tav>
                                          </p:tavLst>
                                        </p:anim>
                                        <p:anim calcmode="lin" valueType="num" p14:bounceEnd="62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32" presetClass="emph" presetSubtype="0" repeatCount="indefinite" fill="hold" nodeType="withEffect">
                                      <p:stCondLst>
                                        <p:cond delay="0"/>
                                      </p:stCondLst>
                                      <p:childTnLst>
                                        <p:animRot by="120000">
                                          <p:cBhvr>
                                            <p:cTn id="31" dur="100" fill="hold">
                                              <p:stCondLst>
                                                <p:cond delay="0"/>
                                              </p:stCondLst>
                                            </p:cTn>
                                            <p:tgtEl>
                                              <p:spTgt spid="8"/>
                                            </p:tgtEl>
                                            <p:attrNameLst>
                                              <p:attrName>r</p:attrName>
                                            </p:attrNameLst>
                                          </p:cBhvr>
                                        </p:animRot>
                                        <p:animRot by="-240000">
                                          <p:cBhvr>
                                            <p:cTn id="32" dur="200" fill="hold">
                                              <p:stCondLst>
                                                <p:cond delay="200"/>
                                              </p:stCondLst>
                                            </p:cTn>
                                            <p:tgtEl>
                                              <p:spTgt spid="8"/>
                                            </p:tgtEl>
                                            <p:attrNameLst>
                                              <p:attrName>r</p:attrName>
                                            </p:attrNameLst>
                                          </p:cBhvr>
                                        </p:animRot>
                                        <p:animRot by="240000">
                                          <p:cBhvr>
                                            <p:cTn id="33" dur="200" fill="hold">
                                              <p:stCondLst>
                                                <p:cond delay="400"/>
                                              </p:stCondLst>
                                            </p:cTn>
                                            <p:tgtEl>
                                              <p:spTgt spid="8"/>
                                            </p:tgtEl>
                                            <p:attrNameLst>
                                              <p:attrName>r</p:attrName>
                                            </p:attrNameLst>
                                          </p:cBhvr>
                                        </p:animRot>
                                        <p:animRot by="-240000">
                                          <p:cBhvr>
                                            <p:cTn id="34" dur="200" fill="hold">
                                              <p:stCondLst>
                                                <p:cond delay="600"/>
                                              </p:stCondLst>
                                            </p:cTn>
                                            <p:tgtEl>
                                              <p:spTgt spid="8"/>
                                            </p:tgtEl>
                                            <p:attrNameLst>
                                              <p:attrName>r</p:attrName>
                                            </p:attrNameLst>
                                          </p:cBhvr>
                                        </p:animRot>
                                        <p:animRot by="120000">
                                          <p:cBhvr>
                                            <p:cTn id="35" dur="200" fill="hold">
                                              <p:stCondLst>
                                                <p:cond delay="800"/>
                                              </p:stCondLst>
                                            </p:cTn>
                                            <p:tgtEl>
                                              <p:spTgt spid="8"/>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10"/>
                                            </p:tgtEl>
                                            <p:attrNameLst>
                                              <p:attrName>r</p:attrName>
                                            </p:attrNameLst>
                                          </p:cBhvr>
                                        </p:animRot>
                                        <p:animRot by="-240000">
                                          <p:cBhvr>
                                            <p:cTn id="38" dur="200" fill="hold">
                                              <p:stCondLst>
                                                <p:cond delay="200"/>
                                              </p:stCondLst>
                                            </p:cTn>
                                            <p:tgtEl>
                                              <p:spTgt spid="10"/>
                                            </p:tgtEl>
                                            <p:attrNameLst>
                                              <p:attrName>r</p:attrName>
                                            </p:attrNameLst>
                                          </p:cBhvr>
                                        </p:animRot>
                                        <p:animRot by="240000">
                                          <p:cBhvr>
                                            <p:cTn id="39" dur="200" fill="hold">
                                              <p:stCondLst>
                                                <p:cond delay="400"/>
                                              </p:stCondLst>
                                            </p:cTn>
                                            <p:tgtEl>
                                              <p:spTgt spid="10"/>
                                            </p:tgtEl>
                                            <p:attrNameLst>
                                              <p:attrName>r</p:attrName>
                                            </p:attrNameLst>
                                          </p:cBhvr>
                                        </p:animRot>
                                        <p:animRot by="-240000">
                                          <p:cBhvr>
                                            <p:cTn id="40" dur="200" fill="hold">
                                              <p:stCondLst>
                                                <p:cond delay="600"/>
                                              </p:stCondLst>
                                            </p:cTn>
                                            <p:tgtEl>
                                              <p:spTgt spid="10"/>
                                            </p:tgtEl>
                                            <p:attrNameLst>
                                              <p:attrName>r</p:attrName>
                                            </p:attrNameLst>
                                          </p:cBhvr>
                                        </p:animRot>
                                        <p:animRot by="120000">
                                          <p:cBhvr>
                                            <p:cTn id="41" dur="200" fill="hold">
                                              <p:stCondLst>
                                                <p:cond delay="800"/>
                                              </p:stCondLst>
                                            </p:cTn>
                                            <p:tgtEl>
                                              <p:spTgt spid="10"/>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3"/>
                                            </p:tgtEl>
                                            <p:attrNameLst>
                                              <p:attrName>r</p:attrName>
                                            </p:attrNameLst>
                                          </p:cBhvr>
                                        </p:animRot>
                                        <p:animRot by="-240000">
                                          <p:cBhvr>
                                            <p:cTn id="44" dur="200" fill="hold">
                                              <p:stCondLst>
                                                <p:cond delay="200"/>
                                              </p:stCondLst>
                                            </p:cTn>
                                            <p:tgtEl>
                                              <p:spTgt spid="3"/>
                                            </p:tgtEl>
                                            <p:attrNameLst>
                                              <p:attrName>r</p:attrName>
                                            </p:attrNameLst>
                                          </p:cBhvr>
                                        </p:animRot>
                                        <p:animRot by="240000">
                                          <p:cBhvr>
                                            <p:cTn id="45" dur="200" fill="hold">
                                              <p:stCondLst>
                                                <p:cond delay="400"/>
                                              </p:stCondLst>
                                            </p:cTn>
                                            <p:tgtEl>
                                              <p:spTgt spid="3"/>
                                            </p:tgtEl>
                                            <p:attrNameLst>
                                              <p:attrName>r</p:attrName>
                                            </p:attrNameLst>
                                          </p:cBhvr>
                                        </p:animRot>
                                        <p:animRot by="-240000">
                                          <p:cBhvr>
                                            <p:cTn id="46" dur="200" fill="hold">
                                              <p:stCondLst>
                                                <p:cond delay="600"/>
                                              </p:stCondLst>
                                            </p:cTn>
                                            <p:tgtEl>
                                              <p:spTgt spid="3"/>
                                            </p:tgtEl>
                                            <p:attrNameLst>
                                              <p:attrName>r</p:attrName>
                                            </p:attrNameLst>
                                          </p:cBhvr>
                                        </p:animRot>
                                        <p:animRot by="120000">
                                          <p:cBhvr>
                                            <p:cTn id="47" dur="200" fill="hold">
                                              <p:stCondLst>
                                                <p:cond delay="800"/>
                                              </p:stCondLst>
                                            </p:cTn>
                                            <p:tgtEl>
                                              <p:spTgt spid="3"/>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13"/>
                                            </p:tgtEl>
                                            <p:attrNameLst>
                                              <p:attrName>r</p:attrName>
                                            </p:attrNameLst>
                                          </p:cBhvr>
                                        </p:animRot>
                                        <p:animRot by="-240000">
                                          <p:cBhvr>
                                            <p:cTn id="50" dur="200" fill="hold">
                                              <p:stCondLst>
                                                <p:cond delay="200"/>
                                              </p:stCondLst>
                                            </p:cTn>
                                            <p:tgtEl>
                                              <p:spTgt spid="13"/>
                                            </p:tgtEl>
                                            <p:attrNameLst>
                                              <p:attrName>r</p:attrName>
                                            </p:attrNameLst>
                                          </p:cBhvr>
                                        </p:animRot>
                                        <p:animRot by="240000">
                                          <p:cBhvr>
                                            <p:cTn id="51" dur="200" fill="hold">
                                              <p:stCondLst>
                                                <p:cond delay="400"/>
                                              </p:stCondLst>
                                            </p:cTn>
                                            <p:tgtEl>
                                              <p:spTgt spid="13"/>
                                            </p:tgtEl>
                                            <p:attrNameLst>
                                              <p:attrName>r</p:attrName>
                                            </p:attrNameLst>
                                          </p:cBhvr>
                                        </p:animRot>
                                        <p:animRot by="-240000">
                                          <p:cBhvr>
                                            <p:cTn id="52" dur="200" fill="hold">
                                              <p:stCondLst>
                                                <p:cond delay="600"/>
                                              </p:stCondLst>
                                            </p:cTn>
                                            <p:tgtEl>
                                              <p:spTgt spid="13"/>
                                            </p:tgtEl>
                                            <p:attrNameLst>
                                              <p:attrName>r</p:attrName>
                                            </p:attrNameLst>
                                          </p:cBhvr>
                                        </p:animRot>
                                        <p:animRot by="120000">
                                          <p:cBhvr>
                                            <p:cTn id="53" dur="200" fill="hold">
                                              <p:stCondLst>
                                                <p:cond delay="800"/>
                                              </p:stCondLst>
                                            </p:cTn>
                                            <p:tgtEl>
                                              <p:spTgt spid="13"/>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2"/>
                                            </p:tgtEl>
                                            <p:attrNameLst>
                                              <p:attrName>r</p:attrName>
                                            </p:attrNameLst>
                                          </p:cBhvr>
                                        </p:animRot>
                                        <p:animRot by="-240000">
                                          <p:cBhvr>
                                            <p:cTn id="56" dur="200" fill="hold">
                                              <p:stCondLst>
                                                <p:cond delay="200"/>
                                              </p:stCondLst>
                                            </p:cTn>
                                            <p:tgtEl>
                                              <p:spTgt spid="12"/>
                                            </p:tgtEl>
                                            <p:attrNameLst>
                                              <p:attrName>r</p:attrName>
                                            </p:attrNameLst>
                                          </p:cBhvr>
                                        </p:animRot>
                                        <p:animRot by="240000">
                                          <p:cBhvr>
                                            <p:cTn id="57" dur="200" fill="hold">
                                              <p:stCondLst>
                                                <p:cond delay="400"/>
                                              </p:stCondLst>
                                            </p:cTn>
                                            <p:tgtEl>
                                              <p:spTgt spid="12"/>
                                            </p:tgtEl>
                                            <p:attrNameLst>
                                              <p:attrName>r</p:attrName>
                                            </p:attrNameLst>
                                          </p:cBhvr>
                                        </p:animRot>
                                        <p:animRot by="-240000">
                                          <p:cBhvr>
                                            <p:cTn id="58" dur="200" fill="hold">
                                              <p:stCondLst>
                                                <p:cond delay="600"/>
                                              </p:stCondLst>
                                            </p:cTn>
                                            <p:tgtEl>
                                              <p:spTgt spid="12"/>
                                            </p:tgtEl>
                                            <p:attrNameLst>
                                              <p:attrName>r</p:attrName>
                                            </p:attrNameLst>
                                          </p:cBhvr>
                                        </p:animRot>
                                        <p:animRot by="120000">
                                          <p:cBhvr>
                                            <p:cTn id="59" dur="200" fill="hold">
                                              <p:stCondLst>
                                                <p:cond delay="800"/>
                                              </p:stCondLst>
                                            </p:cTn>
                                            <p:tgtEl>
                                              <p:spTgt spid="12"/>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100" fill="hold">
                                              <p:stCondLst>
                                                <p:cond delay="0"/>
                                              </p:stCondLst>
                                            </p:cTn>
                                            <p:tgtEl>
                                              <p:spTgt spid="14"/>
                                            </p:tgtEl>
                                            <p:attrNameLst>
                                              <p:attrName>r</p:attrName>
                                            </p:attrNameLst>
                                          </p:cBhvr>
                                        </p:animRot>
                                        <p:animRot by="-240000">
                                          <p:cBhvr>
                                            <p:cTn id="62" dur="200" fill="hold">
                                              <p:stCondLst>
                                                <p:cond delay="200"/>
                                              </p:stCondLst>
                                            </p:cTn>
                                            <p:tgtEl>
                                              <p:spTgt spid="14"/>
                                            </p:tgtEl>
                                            <p:attrNameLst>
                                              <p:attrName>r</p:attrName>
                                            </p:attrNameLst>
                                          </p:cBhvr>
                                        </p:animRot>
                                        <p:animRot by="240000">
                                          <p:cBhvr>
                                            <p:cTn id="63" dur="200" fill="hold">
                                              <p:stCondLst>
                                                <p:cond delay="400"/>
                                              </p:stCondLst>
                                            </p:cTn>
                                            <p:tgtEl>
                                              <p:spTgt spid="14"/>
                                            </p:tgtEl>
                                            <p:attrNameLst>
                                              <p:attrName>r</p:attrName>
                                            </p:attrNameLst>
                                          </p:cBhvr>
                                        </p:animRot>
                                        <p:animRot by="-240000">
                                          <p:cBhvr>
                                            <p:cTn id="64" dur="200" fill="hold">
                                              <p:stCondLst>
                                                <p:cond delay="600"/>
                                              </p:stCondLst>
                                            </p:cTn>
                                            <p:tgtEl>
                                              <p:spTgt spid="14"/>
                                            </p:tgtEl>
                                            <p:attrNameLst>
                                              <p:attrName>r</p:attrName>
                                            </p:attrNameLst>
                                          </p:cBhvr>
                                        </p:animRot>
                                        <p:animRot by="120000">
                                          <p:cBhvr>
                                            <p:cTn id="65" dur="200" fill="hold">
                                              <p:stCondLst>
                                                <p:cond delay="800"/>
                                              </p:stCondLst>
                                            </p:cTn>
                                            <p:tgtEl>
                                              <p:spTgt spid="14"/>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100" fill="hold">
                                              <p:stCondLst>
                                                <p:cond delay="0"/>
                                              </p:stCondLst>
                                            </p:cTn>
                                            <p:tgtEl>
                                              <p:spTgt spid="8"/>
                                            </p:tgtEl>
                                            <p:attrNameLst>
                                              <p:attrName>r</p:attrName>
                                            </p:attrNameLst>
                                          </p:cBhvr>
                                        </p:animRot>
                                        <p:animRot by="-240000">
                                          <p:cBhvr>
                                            <p:cTn id="68" dur="200" fill="hold">
                                              <p:stCondLst>
                                                <p:cond delay="200"/>
                                              </p:stCondLst>
                                            </p:cTn>
                                            <p:tgtEl>
                                              <p:spTgt spid="8"/>
                                            </p:tgtEl>
                                            <p:attrNameLst>
                                              <p:attrName>r</p:attrName>
                                            </p:attrNameLst>
                                          </p:cBhvr>
                                        </p:animRot>
                                        <p:animRot by="240000">
                                          <p:cBhvr>
                                            <p:cTn id="69" dur="200" fill="hold">
                                              <p:stCondLst>
                                                <p:cond delay="400"/>
                                              </p:stCondLst>
                                            </p:cTn>
                                            <p:tgtEl>
                                              <p:spTgt spid="8"/>
                                            </p:tgtEl>
                                            <p:attrNameLst>
                                              <p:attrName>r</p:attrName>
                                            </p:attrNameLst>
                                          </p:cBhvr>
                                        </p:animRot>
                                        <p:animRot by="-240000">
                                          <p:cBhvr>
                                            <p:cTn id="70" dur="200" fill="hold">
                                              <p:stCondLst>
                                                <p:cond delay="600"/>
                                              </p:stCondLst>
                                            </p:cTn>
                                            <p:tgtEl>
                                              <p:spTgt spid="8"/>
                                            </p:tgtEl>
                                            <p:attrNameLst>
                                              <p:attrName>r</p:attrName>
                                            </p:attrNameLst>
                                          </p:cBhvr>
                                        </p:animRot>
                                        <p:animRot by="120000">
                                          <p:cBhvr>
                                            <p:cTn id="7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1+#ppt_w/2"/>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32" presetClass="emph" presetSubtype="0" repeatCount="indefinite" fill="hold" nodeType="withEffect">
                                      <p:stCondLst>
                                        <p:cond delay="0"/>
                                      </p:stCondLst>
                                      <p:childTnLst>
                                        <p:animRot by="120000">
                                          <p:cBhvr>
                                            <p:cTn id="31" dur="100" fill="hold">
                                              <p:stCondLst>
                                                <p:cond delay="0"/>
                                              </p:stCondLst>
                                            </p:cTn>
                                            <p:tgtEl>
                                              <p:spTgt spid="8"/>
                                            </p:tgtEl>
                                            <p:attrNameLst>
                                              <p:attrName>r</p:attrName>
                                            </p:attrNameLst>
                                          </p:cBhvr>
                                        </p:animRot>
                                        <p:animRot by="-240000">
                                          <p:cBhvr>
                                            <p:cTn id="32" dur="200" fill="hold">
                                              <p:stCondLst>
                                                <p:cond delay="200"/>
                                              </p:stCondLst>
                                            </p:cTn>
                                            <p:tgtEl>
                                              <p:spTgt spid="8"/>
                                            </p:tgtEl>
                                            <p:attrNameLst>
                                              <p:attrName>r</p:attrName>
                                            </p:attrNameLst>
                                          </p:cBhvr>
                                        </p:animRot>
                                        <p:animRot by="240000">
                                          <p:cBhvr>
                                            <p:cTn id="33" dur="200" fill="hold">
                                              <p:stCondLst>
                                                <p:cond delay="400"/>
                                              </p:stCondLst>
                                            </p:cTn>
                                            <p:tgtEl>
                                              <p:spTgt spid="8"/>
                                            </p:tgtEl>
                                            <p:attrNameLst>
                                              <p:attrName>r</p:attrName>
                                            </p:attrNameLst>
                                          </p:cBhvr>
                                        </p:animRot>
                                        <p:animRot by="-240000">
                                          <p:cBhvr>
                                            <p:cTn id="34" dur="200" fill="hold">
                                              <p:stCondLst>
                                                <p:cond delay="600"/>
                                              </p:stCondLst>
                                            </p:cTn>
                                            <p:tgtEl>
                                              <p:spTgt spid="8"/>
                                            </p:tgtEl>
                                            <p:attrNameLst>
                                              <p:attrName>r</p:attrName>
                                            </p:attrNameLst>
                                          </p:cBhvr>
                                        </p:animRot>
                                        <p:animRot by="120000">
                                          <p:cBhvr>
                                            <p:cTn id="35" dur="200" fill="hold">
                                              <p:stCondLst>
                                                <p:cond delay="800"/>
                                              </p:stCondLst>
                                            </p:cTn>
                                            <p:tgtEl>
                                              <p:spTgt spid="8"/>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10"/>
                                            </p:tgtEl>
                                            <p:attrNameLst>
                                              <p:attrName>r</p:attrName>
                                            </p:attrNameLst>
                                          </p:cBhvr>
                                        </p:animRot>
                                        <p:animRot by="-240000">
                                          <p:cBhvr>
                                            <p:cTn id="38" dur="200" fill="hold">
                                              <p:stCondLst>
                                                <p:cond delay="200"/>
                                              </p:stCondLst>
                                            </p:cTn>
                                            <p:tgtEl>
                                              <p:spTgt spid="10"/>
                                            </p:tgtEl>
                                            <p:attrNameLst>
                                              <p:attrName>r</p:attrName>
                                            </p:attrNameLst>
                                          </p:cBhvr>
                                        </p:animRot>
                                        <p:animRot by="240000">
                                          <p:cBhvr>
                                            <p:cTn id="39" dur="200" fill="hold">
                                              <p:stCondLst>
                                                <p:cond delay="400"/>
                                              </p:stCondLst>
                                            </p:cTn>
                                            <p:tgtEl>
                                              <p:spTgt spid="10"/>
                                            </p:tgtEl>
                                            <p:attrNameLst>
                                              <p:attrName>r</p:attrName>
                                            </p:attrNameLst>
                                          </p:cBhvr>
                                        </p:animRot>
                                        <p:animRot by="-240000">
                                          <p:cBhvr>
                                            <p:cTn id="40" dur="200" fill="hold">
                                              <p:stCondLst>
                                                <p:cond delay="600"/>
                                              </p:stCondLst>
                                            </p:cTn>
                                            <p:tgtEl>
                                              <p:spTgt spid="10"/>
                                            </p:tgtEl>
                                            <p:attrNameLst>
                                              <p:attrName>r</p:attrName>
                                            </p:attrNameLst>
                                          </p:cBhvr>
                                        </p:animRot>
                                        <p:animRot by="120000">
                                          <p:cBhvr>
                                            <p:cTn id="41" dur="200" fill="hold">
                                              <p:stCondLst>
                                                <p:cond delay="800"/>
                                              </p:stCondLst>
                                            </p:cTn>
                                            <p:tgtEl>
                                              <p:spTgt spid="10"/>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3"/>
                                            </p:tgtEl>
                                            <p:attrNameLst>
                                              <p:attrName>r</p:attrName>
                                            </p:attrNameLst>
                                          </p:cBhvr>
                                        </p:animRot>
                                        <p:animRot by="-240000">
                                          <p:cBhvr>
                                            <p:cTn id="44" dur="200" fill="hold">
                                              <p:stCondLst>
                                                <p:cond delay="200"/>
                                              </p:stCondLst>
                                            </p:cTn>
                                            <p:tgtEl>
                                              <p:spTgt spid="3"/>
                                            </p:tgtEl>
                                            <p:attrNameLst>
                                              <p:attrName>r</p:attrName>
                                            </p:attrNameLst>
                                          </p:cBhvr>
                                        </p:animRot>
                                        <p:animRot by="240000">
                                          <p:cBhvr>
                                            <p:cTn id="45" dur="200" fill="hold">
                                              <p:stCondLst>
                                                <p:cond delay="400"/>
                                              </p:stCondLst>
                                            </p:cTn>
                                            <p:tgtEl>
                                              <p:spTgt spid="3"/>
                                            </p:tgtEl>
                                            <p:attrNameLst>
                                              <p:attrName>r</p:attrName>
                                            </p:attrNameLst>
                                          </p:cBhvr>
                                        </p:animRot>
                                        <p:animRot by="-240000">
                                          <p:cBhvr>
                                            <p:cTn id="46" dur="200" fill="hold">
                                              <p:stCondLst>
                                                <p:cond delay="600"/>
                                              </p:stCondLst>
                                            </p:cTn>
                                            <p:tgtEl>
                                              <p:spTgt spid="3"/>
                                            </p:tgtEl>
                                            <p:attrNameLst>
                                              <p:attrName>r</p:attrName>
                                            </p:attrNameLst>
                                          </p:cBhvr>
                                        </p:animRot>
                                        <p:animRot by="120000">
                                          <p:cBhvr>
                                            <p:cTn id="47" dur="200" fill="hold">
                                              <p:stCondLst>
                                                <p:cond delay="800"/>
                                              </p:stCondLst>
                                            </p:cTn>
                                            <p:tgtEl>
                                              <p:spTgt spid="3"/>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13"/>
                                            </p:tgtEl>
                                            <p:attrNameLst>
                                              <p:attrName>r</p:attrName>
                                            </p:attrNameLst>
                                          </p:cBhvr>
                                        </p:animRot>
                                        <p:animRot by="-240000">
                                          <p:cBhvr>
                                            <p:cTn id="50" dur="200" fill="hold">
                                              <p:stCondLst>
                                                <p:cond delay="200"/>
                                              </p:stCondLst>
                                            </p:cTn>
                                            <p:tgtEl>
                                              <p:spTgt spid="13"/>
                                            </p:tgtEl>
                                            <p:attrNameLst>
                                              <p:attrName>r</p:attrName>
                                            </p:attrNameLst>
                                          </p:cBhvr>
                                        </p:animRot>
                                        <p:animRot by="240000">
                                          <p:cBhvr>
                                            <p:cTn id="51" dur="200" fill="hold">
                                              <p:stCondLst>
                                                <p:cond delay="400"/>
                                              </p:stCondLst>
                                            </p:cTn>
                                            <p:tgtEl>
                                              <p:spTgt spid="13"/>
                                            </p:tgtEl>
                                            <p:attrNameLst>
                                              <p:attrName>r</p:attrName>
                                            </p:attrNameLst>
                                          </p:cBhvr>
                                        </p:animRot>
                                        <p:animRot by="-240000">
                                          <p:cBhvr>
                                            <p:cTn id="52" dur="200" fill="hold">
                                              <p:stCondLst>
                                                <p:cond delay="600"/>
                                              </p:stCondLst>
                                            </p:cTn>
                                            <p:tgtEl>
                                              <p:spTgt spid="13"/>
                                            </p:tgtEl>
                                            <p:attrNameLst>
                                              <p:attrName>r</p:attrName>
                                            </p:attrNameLst>
                                          </p:cBhvr>
                                        </p:animRot>
                                        <p:animRot by="120000">
                                          <p:cBhvr>
                                            <p:cTn id="53" dur="200" fill="hold">
                                              <p:stCondLst>
                                                <p:cond delay="800"/>
                                              </p:stCondLst>
                                            </p:cTn>
                                            <p:tgtEl>
                                              <p:spTgt spid="13"/>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2"/>
                                            </p:tgtEl>
                                            <p:attrNameLst>
                                              <p:attrName>r</p:attrName>
                                            </p:attrNameLst>
                                          </p:cBhvr>
                                        </p:animRot>
                                        <p:animRot by="-240000">
                                          <p:cBhvr>
                                            <p:cTn id="56" dur="200" fill="hold">
                                              <p:stCondLst>
                                                <p:cond delay="200"/>
                                              </p:stCondLst>
                                            </p:cTn>
                                            <p:tgtEl>
                                              <p:spTgt spid="12"/>
                                            </p:tgtEl>
                                            <p:attrNameLst>
                                              <p:attrName>r</p:attrName>
                                            </p:attrNameLst>
                                          </p:cBhvr>
                                        </p:animRot>
                                        <p:animRot by="240000">
                                          <p:cBhvr>
                                            <p:cTn id="57" dur="200" fill="hold">
                                              <p:stCondLst>
                                                <p:cond delay="400"/>
                                              </p:stCondLst>
                                            </p:cTn>
                                            <p:tgtEl>
                                              <p:spTgt spid="12"/>
                                            </p:tgtEl>
                                            <p:attrNameLst>
                                              <p:attrName>r</p:attrName>
                                            </p:attrNameLst>
                                          </p:cBhvr>
                                        </p:animRot>
                                        <p:animRot by="-240000">
                                          <p:cBhvr>
                                            <p:cTn id="58" dur="200" fill="hold">
                                              <p:stCondLst>
                                                <p:cond delay="600"/>
                                              </p:stCondLst>
                                            </p:cTn>
                                            <p:tgtEl>
                                              <p:spTgt spid="12"/>
                                            </p:tgtEl>
                                            <p:attrNameLst>
                                              <p:attrName>r</p:attrName>
                                            </p:attrNameLst>
                                          </p:cBhvr>
                                        </p:animRot>
                                        <p:animRot by="120000">
                                          <p:cBhvr>
                                            <p:cTn id="59" dur="200" fill="hold">
                                              <p:stCondLst>
                                                <p:cond delay="800"/>
                                              </p:stCondLst>
                                            </p:cTn>
                                            <p:tgtEl>
                                              <p:spTgt spid="12"/>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100" fill="hold">
                                              <p:stCondLst>
                                                <p:cond delay="0"/>
                                              </p:stCondLst>
                                            </p:cTn>
                                            <p:tgtEl>
                                              <p:spTgt spid="14"/>
                                            </p:tgtEl>
                                            <p:attrNameLst>
                                              <p:attrName>r</p:attrName>
                                            </p:attrNameLst>
                                          </p:cBhvr>
                                        </p:animRot>
                                        <p:animRot by="-240000">
                                          <p:cBhvr>
                                            <p:cTn id="62" dur="200" fill="hold">
                                              <p:stCondLst>
                                                <p:cond delay="200"/>
                                              </p:stCondLst>
                                            </p:cTn>
                                            <p:tgtEl>
                                              <p:spTgt spid="14"/>
                                            </p:tgtEl>
                                            <p:attrNameLst>
                                              <p:attrName>r</p:attrName>
                                            </p:attrNameLst>
                                          </p:cBhvr>
                                        </p:animRot>
                                        <p:animRot by="240000">
                                          <p:cBhvr>
                                            <p:cTn id="63" dur="200" fill="hold">
                                              <p:stCondLst>
                                                <p:cond delay="400"/>
                                              </p:stCondLst>
                                            </p:cTn>
                                            <p:tgtEl>
                                              <p:spTgt spid="14"/>
                                            </p:tgtEl>
                                            <p:attrNameLst>
                                              <p:attrName>r</p:attrName>
                                            </p:attrNameLst>
                                          </p:cBhvr>
                                        </p:animRot>
                                        <p:animRot by="-240000">
                                          <p:cBhvr>
                                            <p:cTn id="64" dur="200" fill="hold">
                                              <p:stCondLst>
                                                <p:cond delay="600"/>
                                              </p:stCondLst>
                                            </p:cTn>
                                            <p:tgtEl>
                                              <p:spTgt spid="14"/>
                                            </p:tgtEl>
                                            <p:attrNameLst>
                                              <p:attrName>r</p:attrName>
                                            </p:attrNameLst>
                                          </p:cBhvr>
                                        </p:animRot>
                                        <p:animRot by="120000">
                                          <p:cBhvr>
                                            <p:cTn id="65" dur="200" fill="hold">
                                              <p:stCondLst>
                                                <p:cond delay="800"/>
                                              </p:stCondLst>
                                            </p:cTn>
                                            <p:tgtEl>
                                              <p:spTgt spid="14"/>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100" fill="hold">
                                              <p:stCondLst>
                                                <p:cond delay="0"/>
                                              </p:stCondLst>
                                            </p:cTn>
                                            <p:tgtEl>
                                              <p:spTgt spid="8"/>
                                            </p:tgtEl>
                                            <p:attrNameLst>
                                              <p:attrName>r</p:attrName>
                                            </p:attrNameLst>
                                          </p:cBhvr>
                                        </p:animRot>
                                        <p:animRot by="-240000">
                                          <p:cBhvr>
                                            <p:cTn id="68" dur="200" fill="hold">
                                              <p:stCondLst>
                                                <p:cond delay="200"/>
                                              </p:stCondLst>
                                            </p:cTn>
                                            <p:tgtEl>
                                              <p:spTgt spid="8"/>
                                            </p:tgtEl>
                                            <p:attrNameLst>
                                              <p:attrName>r</p:attrName>
                                            </p:attrNameLst>
                                          </p:cBhvr>
                                        </p:animRot>
                                        <p:animRot by="240000">
                                          <p:cBhvr>
                                            <p:cTn id="69" dur="200" fill="hold">
                                              <p:stCondLst>
                                                <p:cond delay="400"/>
                                              </p:stCondLst>
                                            </p:cTn>
                                            <p:tgtEl>
                                              <p:spTgt spid="8"/>
                                            </p:tgtEl>
                                            <p:attrNameLst>
                                              <p:attrName>r</p:attrName>
                                            </p:attrNameLst>
                                          </p:cBhvr>
                                        </p:animRot>
                                        <p:animRot by="-240000">
                                          <p:cBhvr>
                                            <p:cTn id="70" dur="200" fill="hold">
                                              <p:stCondLst>
                                                <p:cond delay="600"/>
                                              </p:stCondLst>
                                            </p:cTn>
                                            <p:tgtEl>
                                              <p:spTgt spid="8"/>
                                            </p:tgtEl>
                                            <p:attrNameLst>
                                              <p:attrName>r</p:attrName>
                                            </p:attrNameLst>
                                          </p:cBhvr>
                                        </p:animRot>
                                        <p:animRot by="120000">
                                          <p:cBhvr>
                                            <p:cTn id="7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bánh xe&#10;&#10;Mô tả được tạo tự động">
            <a:extLst>
              <a:ext uri="{FF2B5EF4-FFF2-40B4-BE49-F238E27FC236}">
                <a16:creationId xmlns:a16="http://schemas.microsoft.com/office/drawing/2014/main" xmlns="" id="{DE7E33D7-E390-BA25-6769-B9B71BF1E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19" y="304800"/>
            <a:ext cx="15849600" cy="7924800"/>
          </a:xfrm>
          <a:prstGeom prst="rect">
            <a:avLst/>
          </a:prstGeom>
        </p:spPr>
      </p:pic>
      <p:pic>
        <p:nvPicPr>
          <p:cNvPr id="5" name="Hình ảnh 4" descr="Ảnh có chứa búp bê, đồ chơi&#10;&#10;Mô tả được tạo tự động">
            <a:extLst>
              <a:ext uri="{FF2B5EF4-FFF2-40B4-BE49-F238E27FC236}">
                <a16:creationId xmlns:a16="http://schemas.microsoft.com/office/drawing/2014/main" xmlns="" id="{C2E829B4-E80B-85A6-B6CC-DCE82D186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8519" y="4343400"/>
            <a:ext cx="4511727" cy="4189794"/>
          </a:xfrm>
          <a:prstGeom prst="rect">
            <a:avLst/>
          </a:prstGeom>
        </p:spPr>
      </p:pic>
      <p:pic>
        <p:nvPicPr>
          <p:cNvPr id="7" name="Hình ảnh 6">
            <a:extLst>
              <a:ext uri="{FF2B5EF4-FFF2-40B4-BE49-F238E27FC236}">
                <a16:creationId xmlns:a16="http://schemas.microsoft.com/office/drawing/2014/main" xmlns="" id="{45A5CBE2-7AD3-AB9B-51FB-60AD9C184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119" y="2103665"/>
            <a:ext cx="6248942" cy="4334632"/>
          </a:xfrm>
          <a:prstGeom prst="rect">
            <a:avLst/>
          </a:prstGeom>
        </p:spPr>
      </p:pic>
    </p:spTree>
    <p:extLst>
      <p:ext uri="{BB962C8B-B14F-4D97-AF65-F5344CB8AC3E}">
        <p14:creationId xmlns:p14="http://schemas.microsoft.com/office/powerpoint/2010/main" val="1512025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D2298B54-5DEE-9909-D959-140692435E04}"/>
              </a:ext>
            </a:extLst>
          </p:cNvPr>
          <p:cNvSpPr txBox="1"/>
          <p:nvPr/>
        </p:nvSpPr>
        <p:spPr>
          <a:xfrm>
            <a:off x="5585619" y="152400"/>
            <a:ext cx="5105400" cy="923330"/>
          </a:xfrm>
          <a:prstGeom prst="rect">
            <a:avLst/>
          </a:prstGeom>
          <a:noFill/>
        </p:spPr>
        <p:txBody>
          <a:bodyPr wrap="square" rtlCol="0">
            <a:spAutoFit/>
          </a:bodyPr>
          <a:lstStyle/>
          <a:p>
            <a:pPr algn="ctr"/>
            <a:r>
              <a:rPr lang="en-US" sz="5400">
                <a:solidFill>
                  <a:srgbClr val="92D050"/>
                </a:solidFill>
                <a:latin typeface="SVN-Poky's" panose="020B0606040200020203" pitchFamily="34" charset="0"/>
              </a:rPr>
              <a:t>Ai nhanh hơn?</a:t>
            </a:r>
          </a:p>
        </p:txBody>
      </p:sp>
      <p:sp>
        <p:nvSpPr>
          <p:cNvPr id="8" name="Hộp Văn bản 7">
            <a:extLst>
              <a:ext uri="{FF2B5EF4-FFF2-40B4-BE49-F238E27FC236}">
                <a16:creationId xmlns:a16="http://schemas.microsoft.com/office/drawing/2014/main" xmlns="" id="{347F260C-B6C8-CE9C-C3A2-540C8191255B}"/>
              </a:ext>
            </a:extLst>
          </p:cNvPr>
          <p:cNvSpPr txBox="1"/>
          <p:nvPr/>
        </p:nvSpPr>
        <p:spPr>
          <a:xfrm>
            <a:off x="1661319" y="1136904"/>
            <a:ext cx="12954000" cy="707886"/>
          </a:xfrm>
          <a:prstGeom prst="rect">
            <a:avLst/>
          </a:prstGeom>
          <a:noFill/>
        </p:spPr>
        <p:txBody>
          <a:bodyPr wrap="square" rtlCol="0">
            <a:spAutoFit/>
          </a:bodyPr>
          <a:lstStyle/>
          <a:p>
            <a:pPr algn="ctr"/>
            <a:r>
              <a:rPr lang="en-US" sz="4000" b="1" dirty="0" err="1">
                <a:latin typeface="Times New Roman" pitchFamily="18" charset="0"/>
                <a:ea typeface="AvantGarde" panose="00000400000000000000" pitchFamily="2" charset="0"/>
                <a:cs typeface="Times New Roman" pitchFamily="18" charset="0"/>
              </a:rPr>
              <a:t>Sắp</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xếp</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đúng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trình</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tự</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các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thao</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tác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sử</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dụng</a:t>
            </a:r>
            <a:r>
              <a:rPr lang="en-US" sz="4000" b="1" dirty="0">
                <a:latin typeface="Times New Roman" pitchFamily="18" charset="0"/>
                <a:ea typeface="AvantGarde" panose="00000400000000000000" pitchFamily="2" charset="0"/>
                <a:cs typeface="Times New Roman" pitchFamily="18" charset="0"/>
              </a:rPr>
              <a:t> </a:t>
            </a:r>
            <a:r>
              <a:rPr lang="en-US" sz="4000" b="1" dirty="0" err="1" smtClean="0">
                <a:latin typeface="Times New Roman" pitchFamily="18" charset="0"/>
                <a:ea typeface="AvantGarde" panose="00000400000000000000" pitchFamily="2" charset="0"/>
                <a:cs typeface="Times New Roman" pitchFamily="18" charset="0"/>
              </a:rPr>
              <a:t>quạt</a:t>
            </a:r>
            <a:r>
              <a:rPr lang="en-US" sz="4000" b="1" dirty="0" smtClean="0">
                <a:latin typeface="Times New Roman" pitchFamily="18" charset="0"/>
                <a:ea typeface="AvantGarde" panose="00000400000000000000" pitchFamily="2" charset="0"/>
                <a:cs typeface="Times New Roman" pitchFamily="18" charset="0"/>
              </a:rPr>
              <a:t> </a:t>
            </a:r>
            <a:r>
              <a:rPr lang="en-US" sz="4000" b="1" dirty="0" err="1" smtClean="0">
                <a:latin typeface="Times New Roman" pitchFamily="18" charset="0"/>
                <a:ea typeface="AvantGarde" panose="00000400000000000000" pitchFamily="2" charset="0"/>
                <a:cs typeface="Times New Roman" pitchFamily="18" charset="0"/>
              </a:rPr>
              <a:t>điện</a:t>
            </a:r>
            <a:r>
              <a:rPr lang="en-US" sz="4000" b="1" dirty="0" smtClean="0">
                <a:latin typeface="Times New Roman" pitchFamily="18" charset="0"/>
                <a:ea typeface="AvantGarde" panose="00000400000000000000" pitchFamily="2" charset="0"/>
                <a:cs typeface="Times New Roman" pitchFamily="18" charset="0"/>
              </a:rPr>
              <a:t>.</a:t>
            </a:r>
            <a:endParaRPr lang="en-US" sz="4000" b="1" dirty="0">
              <a:latin typeface="Times New Roman" pitchFamily="18" charset="0"/>
              <a:ea typeface="AvantGarde" panose="00000400000000000000" pitchFamily="2" charset="0"/>
              <a:cs typeface="Times New Roman" pitchFamily="18" charset="0"/>
            </a:endParaRPr>
          </a:p>
        </p:txBody>
      </p:sp>
      <p:grpSp>
        <p:nvGrpSpPr>
          <p:cNvPr id="16" name="Nhóm 15">
            <a:extLst>
              <a:ext uri="{FF2B5EF4-FFF2-40B4-BE49-F238E27FC236}">
                <a16:creationId xmlns:a16="http://schemas.microsoft.com/office/drawing/2014/main" xmlns="" id="{A9DEF72F-9A51-C7AF-C5C0-6B157556E203}"/>
              </a:ext>
            </a:extLst>
          </p:cNvPr>
          <p:cNvGrpSpPr/>
          <p:nvPr/>
        </p:nvGrpSpPr>
        <p:grpSpPr>
          <a:xfrm>
            <a:off x="2711513" y="2319103"/>
            <a:ext cx="3352800" cy="1447800"/>
            <a:chOff x="1051719" y="2286000"/>
            <a:chExt cx="3352800" cy="1447800"/>
          </a:xfrm>
        </p:grpSpPr>
        <p:sp>
          <p:nvSpPr>
            <p:cNvPr id="9" name="Hình chữ nhật: Góc Tròn 8">
              <a:extLst>
                <a:ext uri="{FF2B5EF4-FFF2-40B4-BE49-F238E27FC236}">
                  <a16:creationId xmlns:a16="http://schemas.microsoft.com/office/drawing/2014/main" xmlns="" id="{C1F22810-305E-7308-C802-BFC2CBC68F1B}"/>
                </a:ext>
              </a:extLst>
            </p:cNvPr>
            <p:cNvSpPr/>
            <p:nvPr/>
          </p:nvSpPr>
          <p:spPr>
            <a:xfrm>
              <a:off x="1051719" y="2286000"/>
              <a:ext cx="3352800" cy="1447800"/>
            </a:xfrm>
            <a:prstGeom prst="roundRect">
              <a:avLst>
                <a:gd name="adj" fmla="val 50000"/>
              </a:avLst>
            </a:prstGeom>
            <a:solidFill>
              <a:srgbClr val="D0E39B"/>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err="1">
                  <a:solidFill>
                    <a:schemeClr val="tx1"/>
                  </a:solidFill>
                  <a:latin typeface="Times New Roman" pitchFamily="18" charset="0"/>
                  <a:ea typeface="AvantGarde" panose="00000400000000000000" pitchFamily="2" charset="0"/>
                  <a:cs typeface="Times New Roman" pitchFamily="18" charset="0"/>
                </a:rPr>
                <a:t>Bật</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quạt</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endParaRPr lang="en-US" sz="4000" b="1" dirty="0">
                <a:solidFill>
                  <a:schemeClr val="tx1"/>
                </a:solidFill>
                <a:latin typeface="Times New Roman" pitchFamily="18" charset="0"/>
                <a:ea typeface="AvantGarde" panose="00000400000000000000" pitchFamily="2" charset="0"/>
                <a:cs typeface="Times New Roman" pitchFamily="18" charset="0"/>
              </a:endParaRPr>
            </a:p>
          </p:txBody>
        </p:sp>
        <p:sp>
          <p:nvSpPr>
            <p:cNvPr id="13" name="Hình Bầu dục 12">
              <a:extLst>
                <a:ext uri="{FF2B5EF4-FFF2-40B4-BE49-F238E27FC236}">
                  <a16:creationId xmlns:a16="http://schemas.microsoft.com/office/drawing/2014/main" xmlns="" id="{0636BBCF-920E-700C-2662-DFE945900E53}"/>
                </a:ext>
              </a:extLst>
            </p:cNvPr>
            <p:cNvSpPr/>
            <p:nvPr/>
          </p:nvSpPr>
          <p:spPr>
            <a:xfrm>
              <a:off x="1204119" y="2572592"/>
              <a:ext cx="874617" cy="87461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imes New Roman" pitchFamily="18" charset="0"/>
                  <a:cs typeface="Times New Roman" pitchFamily="18" charset="0"/>
                </a:rPr>
                <a:t>1</a:t>
              </a:r>
            </a:p>
          </p:txBody>
        </p:sp>
      </p:grpSp>
      <p:grpSp>
        <p:nvGrpSpPr>
          <p:cNvPr id="15" name="Nhóm 14">
            <a:extLst>
              <a:ext uri="{FF2B5EF4-FFF2-40B4-BE49-F238E27FC236}">
                <a16:creationId xmlns:a16="http://schemas.microsoft.com/office/drawing/2014/main" xmlns="" id="{FA3770AF-A298-3AFA-B798-420B0355FE3B}"/>
              </a:ext>
            </a:extLst>
          </p:cNvPr>
          <p:cNvGrpSpPr/>
          <p:nvPr/>
        </p:nvGrpSpPr>
        <p:grpSpPr>
          <a:xfrm>
            <a:off x="8900317" y="2319103"/>
            <a:ext cx="5791202" cy="1447800"/>
            <a:chOff x="5318919" y="2286000"/>
            <a:chExt cx="5791202" cy="1447800"/>
          </a:xfrm>
        </p:grpSpPr>
        <p:sp>
          <p:nvSpPr>
            <p:cNvPr id="10" name="Hình chữ nhật: Góc Tròn 9">
              <a:extLst>
                <a:ext uri="{FF2B5EF4-FFF2-40B4-BE49-F238E27FC236}">
                  <a16:creationId xmlns:a16="http://schemas.microsoft.com/office/drawing/2014/main" xmlns="" id="{91DF93C5-D80B-7507-84A4-6704AEDF1FFA}"/>
                </a:ext>
              </a:extLst>
            </p:cNvPr>
            <p:cNvSpPr/>
            <p:nvPr/>
          </p:nvSpPr>
          <p:spPr>
            <a:xfrm>
              <a:off x="5318919" y="2286000"/>
              <a:ext cx="5791202" cy="1447800"/>
            </a:xfrm>
            <a:prstGeom prst="roundRect">
              <a:avLst>
                <a:gd name="adj" fmla="val 50000"/>
              </a:avLst>
            </a:prstGeom>
            <a:solidFill>
              <a:srgbClr val="FFECCC"/>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b="1" dirty="0" err="1">
                  <a:solidFill>
                    <a:schemeClr val="tx1"/>
                  </a:solidFill>
                  <a:latin typeface="Times New Roman" pitchFamily="18" charset="0"/>
                  <a:ea typeface="AvantGarde" panose="00000400000000000000" pitchFamily="2" charset="0"/>
                  <a:cs typeface="Times New Roman" pitchFamily="18" charset="0"/>
                </a:rPr>
                <a:t>Điều</a:t>
              </a:r>
              <a:r>
                <a:rPr lang="en-US" sz="3600" b="1" dirty="0">
                  <a:solidFill>
                    <a:schemeClr val="tx1"/>
                  </a:solidFill>
                  <a:latin typeface="Times New Roman" pitchFamily="18" charset="0"/>
                  <a:ea typeface="AvantGarde" panose="00000400000000000000" pitchFamily="2" charset="0"/>
                  <a:cs typeface="Times New Roman" pitchFamily="18" charset="0"/>
                </a:rPr>
                <a:t> </a:t>
              </a:r>
              <a:r>
                <a:rPr lang="en-US" sz="3600" b="1" dirty="0" err="1">
                  <a:solidFill>
                    <a:schemeClr val="tx1"/>
                  </a:solidFill>
                  <a:latin typeface="Times New Roman" pitchFamily="18" charset="0"/>
                  <a:ea typeface="AvantGarde" panose="00000400000000000000" pitchFamily="2" charset="0"/>
                  <a:cs typeface="Times New Roman" pitchFamily="18" charset="0"/>
                </a:rPr>
                <a:t>chỉnh</a:t>
              </a:r>
              <a:r>
                <a:rPr lang="en-US" sz="3600" b="1" dirty="0">
                  <a:solidFill>
                    <a:schemeClr val="tx1"/>
                  </a:solidFill>
                  <a:latin typeface="Times New Roman" pitchFamily="18" charset="0"/>
                  <a:ea typeface="AvantGarde" panose="00000400000000000000" pitchFamily="2" charset="0"/>
                  <a:cs typeface="Times New Roman" pitchFamily="18" charset="0"/>
                </a:rPr>
                <a:t> </a:t>
              </a:r>
              <a:r>
                <a:rPr lang="en-US" sz="3600" b="1" dirty="0" err="1" smtClean="0">
                  <a:solidFill>
                    <a:schemeClr val="tx1"/>
                  </a:solidFill>
                  <a:latin typeface="Times New Roman" pitchFamily="18" charset="0"/>
                  <a:ea typeface="AvantGarde" panose="00000400000000000000" pitchFamily="2" charset="0"/>
                  <a:cs typeface="Times New Roman" pitchFamily="18" charset="0"/>
                </a:rPr>
                <a:t>tốc</a:t>
              </a:r>
              <a:r>
                <a:rPr lang="en-US" sz="3600" b="1" dirty="0" smtClean="0">
                  <a:solidFill>
                    <a:schemeClr val="tx1"/>
                  </a:solidFill>
                  <a:latin typeface="Times New Roman" pitchFamily="18" charset="0"/>
                  <a:ea typeface="AvantGarde" panose="00000400000000000000" pitchFamily="2" charset="0"/>
                  <a:cs typeface="Times New Roman" pitchFamily="18" charset="0"/>
                </a:rPr>
                <a:t> </a:t>
              </a:r>
              <a:r>
                <a:rPr lang="en-US" sz="3600" b="1" dirty="0" err="1" smtClean="0">
                  <a:solidFill>
                    <a:schemeClr val="tx1"/>
                  </a:solidFill>
                  <a:latin typeface="Times New Roman" pitchFamily="18" charset="0"/>
                  <a:ea typeface="AvantGarde" panose="00000400000000000000" pitchFamily="2" charset="0"/>
                  <a:cs typeface="Times New Roman" pitchFamily="18" charset="0"/>
                </a:rPr>
                <a:t>độ</a:t>
              </a:r>
              <a:r>
                <a:rPr lang="en-US" sz="3600" b="1" dirty="0" smtClean="0">
                  <a:solidFill>
                    <a:schemeClr val="tx1"/>
                  </a:solidFill>
                  <a:latin typeface="Times New Roman" pitchFamily="18" charset="0"/>
                  <a:ea typeface="AvantGarde" panose="00000400000000000000" pitchFamily="2" charset="0"/>
                  <a:cs typeface="Times New Roman" pitchFamily="18" charset="0"/>
                </a:rPr>
                <a:t> </a:t>
              </a:r>
              <a:r>
                <a:rPr lang="en-US" sz="3600" b="1" dirty="0" err="1" smtClean="0">
                  <a:solidFill>
                    <a:schemeClr val="tx1"/>
                  </a:solidFill>
                  <a:latin typeface="Times New Roman" pitchFamily="18" charset="0"/>
                  <a:ea typeface="AvantGarde" panose="00000400000000000000" pitchFamily="2" charset="0"/>
                  <a:cs typeface="Times New Roman" pitchFamily="18" charset="0"/>
                </a:rPr>
                <a:t>quạt</a:t>
              </a:r>
              <a:r>
                <a:rPr lang="en-US" sz="3600" b="1" dirty="0" smtClean="0">
                  <a:solidFill>
                    <a:schemeClr val="tx1"/>
                  </a:solidFill>
                  <a:latin typeface="Times New Roman" pitchFamily="18" charset="0"/>
                  <a:ea typeface="AvantGarde" panose="00000400000000000000" pitchFamily="2" charset="0"/>
                  <a:cs typeface="Times New Roman" pitchFamily="18" charset="0"/>
                </a:rPr>
                <a:t> </a:t>
              </a:r>
              <a:endParaRPr lang="en-US" sz="3600" b="1" dirty="0">
                <a:solidFill>
                  <a:schemeClr val="tx1"/>
                </a:solidFill>
                <a:latin typeface="Times New Roman" pitchFamily="18" charset="0"/>
                <a:ea typeface="AvantGarde" panose="00000400000000000000" pitchFamily="2" charset="0"/>
                <a:cs typeface="Times New Roman" pitchFamily="18" charset="0"/>
              </a:endParaRPr>
            </a:p>
            <a:p>
              <a:pPr algn="ctr"/>
              <a:r>
                <a:rPr lang="en-US" sz="3600" b="1" dirty="0" err="1">
                  <a:solidFill>
                    <a:schemeClr val="tx1"/>
                  </a:solidFill>
                  <a:latin typeface="Times New Roman" pitchFamily="18" charset="0"/>
                  <a:ea typeface="AvantGarde" panose="00000400000000000000" pitchFamily="2" charset="0"/>
                  <a:cs typeface="Times New Roman" pitchFamily="18" charset="0"/>
                </a:rPr>
                <a:t>và</a:t>
              </a:r>
              <a:r>
                <a:rPr lang="en-US" sz="3600" b="1" dirty="0">
                  <a:solidFill>
                    <a:schemeClr val="tx1"/>
                  </a:solidFill>
                  <a:latin typeface="Times New Roman" pitchFamily="18" charset="0"/>
                  <a:ea typeface="AvantGarde" panose="00000400000000000000" pitchFamily="2" charset="0"/>
                  <a:cs typeface="Times New Roman" pitchFamily="18" charset="0"/>
                </a:rPr>
                <a:t> </a:t>
              </a:r>
              <a:r>
                <a:rPr lang="en-US" sz="3600" b="1" dirty="0" err="1">
                  <a:solidFill>
                    <a:schemeClr val="tx1"/>
                  </a:solidFill>
                  <a:latin typeface="Times New Roman" pitchFamily="18" charset="0"/>
                  <a:ea typeface="AvantGarde" panose="00000400000000000000" pitchFamily="2" charset="0"/>
                  <a:cs typeface="Times New Roman" pitchFamily="18" charset="0"/>
                </a:rPr>
                <a:t>hướng</a:t>
              </a:r>
              <a:r>
                <a:rPr lang="en-US" sz="3600" b="1" dirty="0">
                  <a:solidFill>
                    <a:schemeClr val="tx1"/>
                  </a:solidFill>
                  <a:latin typeface="Times New Roman" pitchFamily="18" charset="0"/>
                  <a:ea typeface="AvantGarde" panose="00000400000000000000" pitchFamily="2" charset="0"/>
                  <a:cs typeface="Times New Roman" pitchFamily="18" charset="0"/>
                </a:rPr>
                <a:t> </a:t>
              </a:r>
              <a:r>
                <a:rPr lang="en-US" sz="3600" b="1" dirty="0" err="1" smtClean="0">
                  <a:solidFill>
                    <a:schemeClr val="tx1"/>
                  </a:solidFill>
                  <a:latin typeface="Times New Roman" pitchFamily="18" charset="0"/>
                  <a:ea typeface="AvantGarde" panose="00000400000000000000" pitchFamily="2" charset="0"/>
                  <a:cs typeface="Times New Roman" pitchFamily="18" charset="0"/>
                </a:rPr>
                <a:t>gió</a:t>
              </a:r>
              <a:endParaRPr lang="en-US" sz="3600" b="1" dirty="0">
                <a:solidFill>
                  <a:schemeClr val="tx1"/>
                </a:solidFill>
                <a:latin typeface="Times New Roman" pitchFamily="18" charset="0"/>
                <a:ea typeface="AvantGarde" panose="00000400000000000000" pitchFamily="2" charset="0"/>
                <a:cs typeface="Times New Roman" pitchFamily="18" charset="0"/>
              </a:endParaRPr>
            </a:p>
          </p:txBody>
        </p:sp>
        <p:sp>
          <p:nvSpPr>
            <p:cNvPr id="14" name="Hình Bầu dục 13">
              <a:extLst>
                <a:ext uri="{FF2B5EF4-FFF2-40B4-BE49-F238E27FC236}">
                  <a16:creationId xmlns:a16="http://schemas.microsoft.com/office/drawing/2014/main" xmlns="" id="{90982310-1D7D-A6B7-36D0-6811309529FA}"/>
                </a:ext>
              </a:extLst>
            </p:cNvPr>
            <p:cNvSpPr/>
            <p:nvPr/>
          </p:nvSpPr>
          <p:spPr>
            <a:xfrm>
              <a:off x="5491210" y="2572592"/>
              <a:ext cx="874617" cy="87461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imes New Roman" pitchFamily="18" charset="0"/>
                  <a:cs typeface="Times New Roman" pitchFamily="18" charset="0"/>
                </a:rPr>
                <a:t>2</a:t>
              </a:r>
            </a:p>
          </p:txBody>
        </p:sp>
      </p:grpSp>
      <p:grpSp>
        <p:nvGrpSpPr>
          <p:cNvPr id="19" name="Nhóm 18">
            <a:extLst>
              <a:ext uri="{FF2B5EF4-FFF2-40B4-BE49-F238E27FC236}">
                <a16:creationId xmlns:a16="http://schemas.microsoft.com/office/drawing/2014/main" xmlns="" id="{2FD007F3-FE61-CB33-D629-0DFFD03DBF24}"/>
              </a:ext>
            </a:extLst>
          </p:cNvPr>
          <p:cNvGrpSpPr/>
          <p:nvPr/>
        </p:nvGrpSpPr>
        <p:grpSpPr>
          <a:xfrm>
            <a:off x="2711513" y="4038600"/>
            <a:ext cx="4287091" cy="1447800"/>
            <a:chOff x="1641427" y="4236565"/>
            <a:chExt cx="4287091" cy="1447800"/>
          </a:xfrm>
        </p:grpSpPr>
        <p:sp>
          <p:nvSpPr>
            <p:cNvPr id="11" name="Hình chữ nhật: Góc Tròn 10">
              <a:extLst>
                <a:ext uri="{FF2B5EF4-FFF2-40B4-BE49-F238E27FC236}">
                  <a16:creationId xmlns:a16="http://schemas.microsoft.com/office/drawing/2014/main" xmlns="" id="{9F4AC0E6-7626-7F5A-608E-89DA1F8134CD}"/>
                </a:ext>
              </a:extLst>
            </p:cNvPr>
            <p:cNvSpPr/>
            <p:nvPr/>
          </p:nvSpPr>
          <p:spPr>
            <a:xfrm>
              <a:off x="1641427" y="4236565"/>
              <a:ext cx="4287091" cy="1447800"/>
            </a:xfrm>
            <a:prstGeom prst="roundRect">
              <a:avLst>
                <a:gd name="adj" fmla="val 50000"/>
              </a:avLst>
            </a:prstGeom>
            <a:solidFill>
              <a:srgbClr val="B2DCF6"/>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Times New Roman" pitchFamily="18" charset="0"/>
                  <a:ea typeface="AvantGarde" panose="00000400000000000000" pitchFamily="2" charset="0"/>
                  <a:cs typeface="Times New Roman" pitchFamily="18" charset="0"/>
                </a:rPr>
                <a:t>Tắt</a:t>
              </a:r>
              <a:r>
                <a:rPr lang="en-US" sz="4000" b="1" dirty="0" smtClean="0">
                  <a:solidFill>
                    <a:schemeClr val="tx1"/>
                  </a:solidFill>
                  <a:latin typeface="Times New Roman" pitchFamily="18" charset="0"/>
                  <a:ea typeface="AvantGarde" panose="00000400000000000000" pitchFamily="2" charset="0"/>
                  <a:cs typeface="Times New Roman" pitchFamily="18" charset="0"/>
                </a:rPr>
                <a:t> </a:t>
              </a:r>
              <a:r>
                <a:rPr lang="en-US" sz="4000" b="1" dirty="0" err="1" smtClean="0">
                  <a:solidFill>
                    <a:schemeClr val="tx1"/>
                  </a:solidFill>
                  <a:latin typeface="Times New Roman" pitchFamily="18" charset="0"/>
                  <a:ea typeface="AvantGarde" panose="00000400000000000000" pitchFamily="2" charset="0"/>
                  <a:cs typeface="Times New Roman" pitchFamily="18" charset="0"/>
                </a:rPr>
                <a:t>quạt</a:t>
              </a:r>
              <a:endParaRPr lang="en-US" sz="4000" b="1" dirty="0">
                <a:solidFill>
                  <a:schemeClr val="tx1"/>
                </a:solidFill>
                <a:latin typeface="Times New Roman" pitchFamily="18" charset="0"/>
                <a:ea typeface="AvantGarde" panose="00000400000000000000" pitchFamily="2" charset="0"/>
                <a:cs typeface="Times New Roman" pitchFamily="18" charset="0"/>
              </a:endParaRPr>
            </a:p>
          </p:txBody>
        </p:sp>
        <p:sp>
          <p:nvSpPr>
            <p:cNvPr id="17" name="Hình Bầu dục 16">
              <a:extLst>
                <a:ext uri="{FF2B5EF4-FFF2-40B4-BE49-F238E27FC236}">
                  <a16:creationId xmlns:a16="http://schemas.microsoft.com/office/drawing/2014/main" xmlns="" id="{9135AA9E-6267-7F35-C81E-60F3429D0AE9}"/>
                </a:ext>
              </a:extLst>
            </p:cNvPr>
            <p:cNvSpPr/>
            <p:nvPr/>
          </p:nvSpPr>
          <p:spPr>
            <a:xfrm>
              <a:off x="1777302" y="4523157"/>
              <a:ext cx="874617" cy="87461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imes New Roman" pitchFamily="18" charset="0"/>
                  <a:cs typeface="Times New Roman" pitchFamily="18" charset="0"/>
                </a:rPr>
                <a:t>3</a:t>
              </a:r>
            </a:p>
          </p:txBody>
        </p:sp>
      </p:grpSp>
      <p:grpSp>
        <p:nvGrpSpPr>
          <p:cNvPr id="20" name="Nhóm 19">
            <a:extLst>
              <a:ext uri="{FF2B5EF4-FFF2-40B4-BE49-F238E27FC236}">
                <a16:creationId xmlns:a16="http://schemas.microsoft.com/office/drawing/2014/main" xmlns="" id="{5AF04E5E-B6C9-1E89-A7E8-4E95684D506B}"/>
              </a:ext>
            </a:extLst>
          </p:cNvPr>
          <p:cNvGrpSpPr/>
          <p:nvPr/>
        </p:nvGrpSpPr>
        <p:grpSpPr>
          <a:xfrm>
            <a:off x="8900317" y="4038600"/>
            <a:ext cx="3352800" cy="1447800"/>
            <a:chOff x="6766719" y="4236565"/>
            <a:chExt cx="3352800" cy="1447800"/>
          </a:xfrm>
        </p:grpSpPr>
        <p:sp>
          <p:nvSpPr>
            <p:cNvPr id="12" name="Hình chữ nhật: Góc Tròn 11">
              <a:extLst>
                <a:ext uri="{FF2B5EF4-FFF2-40B4-BE49-F238E27FC236}">
                  <a16:creationId xmlns:a16="http://schemas.microsoft.com/office/drawing/2014/main" xmlns="" id="{C09F8E2A-C9DD-3071-6B22-A0BE39D50789}"/>
                </a:ext>
              </a:extLst>
            </p:cNvPr>
            <p:cNvSpPr/>
            <p:nvPr/>
          </p:nvSpPr>
          <p:spPr>
            <a:xfrm>
              <a:off x="6766719" y="4236565"/>
              <a:ext cx="3352800" cy="1447800"/>
            </a:xfrm>
            <a:prstGeom prst="roundRect">
              <a:avLst>
                <a:gd name="adj" fmla="val 50000"/>
              </a:avLst>
            </a:prstGeom>
            <a:solidFill>
              <a:srgbClr val="C4CEE9"/>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b="1" dirty="0" err="1" smtClean="0">
                  <a:solidFill>
                    <a:schemeClr val="tx1"/>
                  </a:solidFill>
                  <a:latin typeface="Times New Roman" pitchFamily="18" charset="0"/>
                  <a:ea typeface="AvantGarde" panose="00000400000000000000" pitchFamily="2" charset="0"/>
                  <a:cs typeface="Times New Roman" pitchFamily="18" charset="0"/>
                </a:rPr>
                <a:t>Đặt</a:t>
              </a:r>
              <a:r>
                <a:rPr lang="en-US" sz="3600" b="1" dirty="0" smtClean="0">
                  <a:solidFill>
                    <a:schemeClr val="tx1"/>
                  </a:solidFill>
                  <a:latin typeface="Times New Roman" pitchFamily="18" charset="0"/>
                  <a:ea typeface="AvantGarde" panose="00000400000000000000" pitchFamily="2" charset="0"/>
                  <a:cs typeface="Times New Roman" pitchFamily="18" charset="0"/>
                </a:rPr>
                <a:t> </a:t>
              </a:r>
              <a:r>
                <a:rPr lang="en-US" sz="3600" b="1" dirty="0" err="1" smtClean="0">
                  <a:solidFill>
                    <a:schemeClr val="tx1"/>
                  </a:solidFill>
                  <a:latin typeface="Times New Roman" pitchFamily="18" charset="0"/>
                  <a:ea typeface="AvantGarde" panose="00000400000000000000" pitchFamily="2" charset="0"/>
                  <a:cs typeface="Times New Roman" pitchFamily="18" charset="0"/>
                </a:rPr>
                <a:t>quạt</a:t>
              </a:r>
              <a:endParaRPr lang="en-US" sz="3600" b="1" dirty="0">
                <a:solidFill>
                  <a:schemeClr val="tx1"/>
                </a:solidFill>
                <a:latin typeface="Times New Roman" pitchFamily="18" charset="0"/>
                <a:ea typeface="AvantGarde" panose="00000400000000000000" pitchFamily="2" charset="0"/>
                <a:cs typeface="Times New Roman" pitchFamily="18" charset="0"/>
              </a:endParaRPr>
            </a:p>
          </p:txBody>
        </p:sp>
        <p:sp>
          <p:nvSpPr>
            <p:cNvPr id="18" name="Hình Bầu dục 17">
              <a:extLst>
                <a:ext uri="{FF2B5EF4-FFF2-40B4-BE49-F238E27FC236}">
                  <a16:creationId xmlns:a16="http://schemas.microsoft.com/office/drawing/2014/main" xmlns="" id="{79EC4AA5-5FFD-4CF0-2E40-9490B5D19A67}"/>
                </a:ext>
              </a:extLst>
            </p:cNvPr>
            <p:cNvSpPr/>
            <p:nvPr/>
          </p:nvSpPr>
          <p:spPr>
            <a:xfrm>
              <a:off x="6949585" y="4523157"/>
              <a:ext cx="874617" cy="87461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imes New Roman" pitchFamily="18" charset="0"/>
                  <a:cs typeface="Times New Roman" pitchFamily="18" charset="0"/>
                </a:rPr>
                <a:t>4</a:t>
              </a:r>
            </a:p>
          </p:txBody>
        </p:sp>
      </p:grpSp>
      <p:sp>
        <p:nvSpPr>
          <p:cNvPr id="21" name="Hình chữ nhật: Góc Tròn 20">
            <a:extLst>
              <a:ext uri="{FF2B5EF4-FFF2-40B4-BE49-F238E27FC236}">
                <a16:creationId xmlns:a16="http://schemas.microsoft.com/office/drawing/2014/main" xmlns="" id="{63D3990D-4E3C-FA6F-7C1B-CB66676302B1}"/>
              </a:ext>
            </a:extLst>
          </p:cNvPr>
          <p:cNvSpPr/>
          <p:nvPr/>
        </p:nvSpPr>
        <p:spPr>
          <a:xfrm>
            <a:off x="2757916" y="5715000"/>
            <a:ext cx="10760806" cy="990600"/>
          </a:xfrm>
          <a:prstGeom prst="roundRect">
            <a:avLst>
              <a:gd name="adj" fmla="val 50000"/>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3333FF"/>
                </a:solidFill>
                <a:latin typeface="Times New Roman" pitchFamily="18" charset="0"/>
                <a:ea typeface="AvantGarde" panose="00000400000000000000" pitchFamily="2" charset="0"/>
                <a:cs typeface="Times New Roman" pitchFamily="18" charset="0"/>
              </a:rPr>
              <a:t>THỨ TỰ ĐÚNG LÀ: </a:t>
            </a:r>
            <a:r>
              <a:rPr lang="en-US" sz="5400" b="1">
                <a:solidFill>
                  <a:srgbClr val="C00000"/>
                </a:solidFill>
                <a:latin typeface="Times New Roman" pitchFamily="18" charset="0"/>
                <a:ea typeface="AvantGarde" panose="00000400000000000000" pitchFamily="2" charset="0"/>
                <a:cs typeface="Times New Roman" pitchFamily="18" charset="0"/>
              </a:rPr>
              <a:t>4 – 1 – 2 – 3 </a:t>
            </a:r>
          </a:p>
        </p:txBody>
      </p:sp>
      <p:sp>
        <p:nvSpPr>
          <p:cNvPr id="24" name="Hộp Văn bản 23">
            <a:extLst>
              <a:ext uri="{FF2B5EF4-FFF2-40B4-BE49-F238E27FC236}">
                <a16:creationId xmlns:a16="http://schemas.microsoft.com/office/drawing/2014/main" xmlns="" id="{7FE495AD-B033-BC9E-2187-274419BE1D54}"/>
              </a:ext>
            </a:extLst>
          </p:cNvPr>
          <p:cNvSpPr txBox="1"/>
          <p:nvPr/>
        </p:nvSpPr>
        <p:spPr>
          <a:xfrm>
            <a:off x="137320" y="7086600"/>
            <a:ext cx="16139318" cy="1323439"/>
          </a:xfrm>
          <a:prstGeom prst="rect">
            <a:avLst/>
          </a:prstGeom>
          <a:noFill/>
        </p:spPr>
        <p:txBody>
          <a:bodyPr wrap="square" rtlCol="0">
            <a:spAutoFit/>
          </a:bodyPr>
          <a:lstStyle/>
          <a:p>
            <a:pPr algn="ctr"/>
            <a:r>
              <a:rPr lang="en-US" sz="4000" b="1" dirty="0" err="1">
                <a:solidFill>
                  <a:srgbClr val="3333FF"/>
                </a:solidFill>
                <a:latin typeface="Times New Roman" pitchFamily="18" charset="0"/>
                <a:ea typeface="AvantGarde" panose="00000400000000000000" pitchFamily="2" charset="0"/>
                <a:cs typeface="Times New Roman" pitchFamily="18" charset="0"/>
              </a:rPr>
              <a:t>Chọn</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vị</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trí</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đặt</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smtClean="0">
                <a:solidFill>
                  <a:srgbClr val="3333FF"/>
                </a:solidFill>
                <a:latin typeface="Times New Roman" pitchFamily="18" charset="0"/>
                <a:ea typeface="AvantGarde" panose="00000400000000000000" pitchFamily="2" charset="0"/>
                <a:cs typeface="Times New Roman" pitchFamily="18" charset="0"/>
              </a:rPr>
              <a:t>quạt</a:t>
            </a:r>
            <a:r>
              <a:rPr lang="en-US" sz="4000" b="1" dirty="0" smtClean="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bật</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smtClean="0">
                <a:solidFill>
                  <a:srgbClr val="3333FF"/>
                </a:solidFill>
                <a:latin typeface="Times New Roman" pitchFamily="18" charset="0"/>
                <a:ea typeface="AvantGarde" panose="00000400000000000000" pitchFamily="2" charset="0"/>
                <a:cs typeface="Times New Roman" pitchFamily="18" charset="0"/>
              </a:rPr>
              <a:t>quạt</a:t>
            </a:r>
            <a:r>
              <a:rPr lang="en-US" sz="4000" b="1" dirty="0" smtClean="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điều</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chỉnh</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smtClean="0">
                <a:solidFill>
                  <a:srgbClr val="3333FF"/>
                </a:solidFill>
                <a:latin typeface="Times New Roman" pitchFamily="18" charset="0"/>
                <a:ea typeface="AvantGarde" panose="00000400000000000000" pitchFamily="2" charset="0"/>
                <a:cs typeface="Times New Roman" pitchFamily="18" charset="0"/>
              </a:rPr>
              <a:t>tốc</a:t>
            </a:r>
            <a:r>
              <a:rPr lang="en-US" sz="4000" b="1" dirty="0" smtClean="0">
                <a:solidFill>
                  <a:srgbClr val="3333FF"/>
                </a:solidFill>
                <a:latin typeface="Times New Roman" pitchFamily="18" charset="0"/>
                <a:ea typeface="AvantGarde" panose="00000400000000000000" pitchFamily="2" charset="0"/>
                <a:cs typeface="Times New Roman" pitchFamily="18" charset="0"/>
              </a:rPr>
              <a:t> </a:t>
            </a:r>
            <a:r>
              <a:rPr lang="en-US" sz="4000" b="1" dirty="0" err="1" smtClean="0">
                <a:solidFill>
                  <a:srgbClr val="3333FF"/>
                </a:solidFill>
                <a:latin typeface="Times New Roman" pitchFamily="18" charset="0"/>
                <a:ea typeface="AvantGarde" panose="00000400000000000000" pitchFamily="2" charset="0"/>
                <a:cs typeface="Times New Roman" pitchFamily="18" charset="0"/>
              </a:rPr>
              <a:t>độ</a:t>
            </a:r>
            <a:r>
              <a:rPr lang="en-US" sz="4000" b="1" dirty="0" smtClean="0">
                <a:solidFill>
                  <a:srgbClr val="3333FF"/>
                </a:solidFill>
                <a:latin typeface="Times New Roman" pitchFamily="18" charset="0"/>
                <a:ea typeface="AvantGarde" panose="00000400000000000000" pitchFamily="2" charset="0"/>
                <a:cs typeface="Times New Roman" pitchFamily="18" charset="0"/>
              </a:rPr>
              <a:t>  </a:t>
            </a:r>
            <a:r>
              <a:rPr lang="en-US" sz="4000" b="1" dirty="0" err="1" smtClean="0">
                <a:solidFill>
                  <a:srgbClr val="3333FF"/>
                </a:solidFill>
                <a:latin typeface="Times New Roman" pitchFamily="18" charset="0"/>
                <a:ea typeface="AvantGarde" panose="00000400000000000000" pitchFamily="2" charset="0"/>
                <a:cs typeface="Times New Roman" pitchFamily="18" charset="0"/>
              </a:rPr>
              <a:t>quạt</a:t>
            </a:r>
            <a:r>
              <a:rPr lang="en-US" sz="4000" b="1" dirty="0" smtClean="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điều</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chỉnh</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hướng</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smtClean="0">
                <a:solidFill>
                  <a:srgbClr val="3333FF"/>
                </a:solidFill>
                <a:latin typeface="Times New Roman" pitchFamily="18" charset="0"/>
                <a:ea typeface="AvantGarde" panose="00000400000000000000" pitchFamily="2" charset="0"/>
                <a:cs typeface="Times New Roman" pitchFamily="18" charset="0"/>
              </a:rPr>
              <a:t>hướng</a:t>
            </a:r>
            <a:r>
              <a:rPr lang="en-US" sz="4000" b="1" dirty="0" smtClean="0">
                <a:solidFill>
                  <a:srgbClr val="3333FF"/>
                </a:solidFill>
                <a:latin typeface="Times New Roman" pitchFamily="18" charset="0"/>
                <a:ea typeface="AvantGarde" panose="00000400000000000000" pitchFamily="2" charset="0"/>
                <a:cs typeface="Times New Roman" pitchFamily="18" charset="0"/>
              </a:rPr>
              <a:t> </a:t>
            </a:r>
            <a:r>
              <a:rPr lang="en-US" sz="4000" b="1" dirty="0" err="1" smtClean="0">
                <a:solidFill>
                  <a:srgbClr val="3333FF"/>
                </a:solidFill>
                <a:latin typeface="Times New Roman" pitchFamily="18" charset="0"/>
                <a:ea typeface="AvantGarde" panose="00000400000000000000" pitchFamily="2" charset="0"/>
                <a:cs typeface="Times New Roman" pitchFamily="18" charset="0"/>
              </a:rPr>
              <a:t>gió</a:t>
            </a:r>
            <a:r>
              <a:rPr lang="en-US" sz="4000" b="1" dirty="0" smtClean="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tắt</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smtClean="0">
                <a:solidFill>
                  <a:srgbClr val="3333FF"/>
                </a:solidFill>
                <a:latin typeface="Times New Roman" pitchFamily="18" charset="0"/>
                <a:ea typeface="AvantGarde" panose="00000400000000000000" pitchFamily="2" charset="0"/>
                <a:cs typeface="Times New Roman" pitchFamily="18" charset="0"/>
              </a:rPr>
              <a:t>quạt</a:t>
            </a:r>
            <a:r>
              <a:rPr lang="en-US" sz="4000" b="1" dirty="0" smtClean="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khi</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không</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sử</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dụng</a:t>
            </a:r>
            <a:r>
              <a:rPr lang="en-US" sz="4000" b="1" dirty="0">
                <a:solidFill>
                  <a:srgbClr val="3333FF"/>
                </a:solidFill>
                <a:latin typeface="Times New Roman" pitchFamily="18" charset="0"/>
                <a:ea typeface="AvantGarde" panose="00000400000000000000" pitchFamily="2" charset="0"/>
                <a:cs typeface="Times New Roman" pitchFamily="18" charset="0"/>
              </a:rPr>
              <a:t>.</a:t>
            </a:r>
          </a:p>
        </p:txBody>
      </p:sp>
    </p:spTree>
    <p:extLst>
      <p:ext uri="{BB962C8B-B14F-4D97-AF65-F5344CB8AC3E}">
        <p14:creationId xmlns:p14="http://schemas.microsoft.com/office/powerpoint/2010/main" val="363047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E794791-D0DA-41DF-BB7D-0CE7D4AA0D39}"/>
              </a:ext>
            </a:extLst>
          </p:cNvPr>
          <p:cNvPicPr>
            <a:picLocks noChangeAspect="1"/>
          </p:cNvPicPr>
          <p:nvPr/>
        </p:nvPicPr>
        <p:blipFill>
          <a:blip r:embed="rId2"/>
          <a:stretch>
            <a:fillRect/>
          </a:stretch>
        </p:blipFill>
        <p:spPr>
          <a:xfrm>
            <a:off x="6054089" y="3145413"/>
            <a:ext cx="8722100" cy="2853175"/>
          </a:xfrm>
          <a:prstGeom prst="rect">
            <a:avLst/>
          </a:prstGeom>
        </p:spPr>
      </p:pic>
      <p:pic>
        <p:nvPicPr>
          <p:cNvPr id="8" name="Hình ảnh 7" descr="Ảnh có chứa văn bản, đồ họa véc-tơ&#10;&#10;Mô tả được tạo tự động">
            <a:extLst>
              <a:ext uri="{FF2B5EF4-FFF2-40B4-BE49-F238E27FC236}">
                <a16:creationId xmlns:a16="http://schemas.microsoft.com/office/drawing/2014/main" xmlns="" id="{07D742C5-44C9-B28F-9E17-B387BCF71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14" name="Hình ảnh 13">
            <a:extLst>
              <a:ext uri="{FF2B5EF4-FFF2-40B4-BE49-F238E27FC236}">
                <a16:creationId xmlns:a16="http://schemas.microsoft.com/office/drawing/2014/main" xmlns="" id="{3F812C12-3CA2-5E2F-C6AD-A3B678765A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16" name="Hình ảnh 15" descr="Ảnh có chứa văn bản, tối&#10;&#10;Mô tả được tạo tự động">
            <a:extLst>
              <a:ext uri="{FF2B5EF4-FFF2-40B4-BE49-F238E27FC236}">
                <a16:creationId xmlns:a16="http://schemas.microsoft.com/office/drawing/2014/main" xmlns="" id="{96D72020-3154-5B39-4CDF-AFDD89BFDB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18" name="Hình ảnh 17" descr="Ảnh có chứa phụ kiện, phong bì&#10;&#10;Mô tả được tạo tự động">
            <a:extLst>
              <a:ext uri="{FF2B5EF4-FFF2-40B4-BE49-F238E27FC236}">
                <a16:creationId xmlns:a16="http://schemas.microsoft.com/office/drawing/2014/main" xmlns="" id="{B0C9E7EA-2D83-E1DA-56B6-4A49B19B67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22" name="Hình ảnh 21">
            <a:extLst>
              <a:ext uri="{FF2B5EF4-FFF2-40B4-BE49-F238E27FC236}">
                <a16:creationId xmlns:a16="http://schemas.microsoft.com/office/drawing/2014/main" xmlns="" id="{C92B4BAE-6720-5C55-EA34-E06FDBD897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spTree>
    <p:extLst>
      <p:ext uri="{BB962C8B-B14F-4D97-AF65-F5344CB8AC3E}">
        <p14:creationId xmlns:p14="http://schemas.microsoft.com/office/powerpoint/2010/main" val="38259642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10" dur="2000" fill="hold"/>
                                        <p:tgtEl>
                                          <p:spTgt spid="18"/>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12" dur="2000" fill="hold"/>
                                        <p:tgtEl>
                                          <p:spTgt spid="22"/>
                                        </p:tgtEl>
                                        <p:attrNameLst>
                                          <p:attrName>ppt_x</p:attrName>
                                          <p:attrName>ppt_y</p:attrName>
                                        </p:attrNameLst>
                                      </p:cBhvr>
                                    </p:animMotion>
                                  </p:childTnLst>
                                </p:cTn>
                              </p:par>
                              <p:par>
                                <p:cTn id="13" presetID="42"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6"/>
                                        </p:tgtEl>
                                        <p:attrNameLst>
                                          <p:attrName>r</p:attrName>
                                        </p:attrNameLst>
                                      </p:cBhvr>
                                    </p:animRot>
                                    <p:animRot by="-240000">
                                      <p:cBhvr>
                                        <p:cTn id="20" dur="200" fill="hold">
                                          <p:stCondLst>
                                            <p:cond delay="200"/>
                                          </p:stCondLst>
                                        </p:cTn>
                                        <p:tgtEl>
                                          <p:spTgt spid="16"/>
                                        </p:tgtEl>
                                        <p:attrNameLst>
                                          <p:attrName>r</p:attrName>
                                        </p:attrNameLst>
                                      </p:cBhvr>
                                    </p:animRot>
                                    <p:animRot by="240000">
                                      <p:cBhvr>
                                        <p:cTn id="21" dur="200" fill="hold">
                                          <p:stCondLst>
                                            <p:cond delay="400"/>
                                          </p:stCondLst>
                                        </p:cTn>
                                        <p:tgtEl>
                                          <p:spTgt spid="16"/>
                                        </p:tgtEl>
                                        <p:attrNameLst>
                                          <p:attrName>r</p:attrName>
                                        </p:attrNameLst>
                                      </p:cBhvr>
                                    </p:animRot>
                                    <p:animRot by="-240000">
                                      <p:cBhvr>
                                        <p:cTn id="22" dur="200" fill="hold">
                                          <p:stCondLst>
                                            <p:cond delay="600"/>
                                          </p:stCondLst>
                                        </p:cTn>
                                        <p:tgtEl>
                                          <p:spTgt spid="16"/>
                                        </p:tgtEl>
                                        <p:attrNameLst>
                                          <p:attrName>r</p:attrName>
                                        </p:attrNameLst>
                                      </p:cBhvr>
                                    </p:animRot>
                                    <p:animRot by="120000">
                                      <p:cBhvr>
                                        <p:cTn id="23" dur="200" fill="hold">
                                          <p:stCondLst>
                                            <p:cond delay="800"/>
                                          </p:stCondLst>
                                        </p:cTn>
                                        <p:tgtEl>
                                          <p:spTgt spid="16"/>
                                        </p:tgtEl>
                                        <p:attrNameLst>
                                          <p:attrName>r</p:attrName>
                                        </p:attrNameLst>
                                      </p:cBhvr>
                                    </p:animRot>
                                  </p:childTnLst>
                                </p:cTn>
                              </p:par>
                              <p:par>
                                <p:cTn id="24" presetID="32" presetClass="emph" presetSubtype="0" repeatCount="indefinite" fill="hold" nodeType="withEffect">
                                  <p:stCondLst>
                                    <p:cond delay="0"/>
                                  </p:stCondLst>
                                  <p:childTnLst>
                                    <p:animRot by="120000">
                                      <p:cBhvr>
                                        <p:cTn id="25" dur="100" fill="hold">
                                          <p:stCondLst>
                                            <p:cond delay="0"/>
                                          </p:stCondLst>
                                        </p:cTn>
                                        <p:tgtEl>
                                          <p:spTgt spid="8"/>
                                        </p:tgtEl>
                                        <p:attrNameLst>
                                          <p:attrName>r</p:attrName>
                                        </p:attrNameLst>
                                      </p:cBhvr>
                                    </p:animRot>
                                    <p:animRot by="-240000">
                                      <p:cBhvr>
                                        <p:cTn id="26" dur="200" fill="hold">
                                          <p:stCondLst>
                                            <p:cond delay="200"/>
                                          </p:stCondLst>
                                        </p:cTn>
                                        <p:tgtEl>
                                          <p:spTgt spid="8"/>
                                        </p:tgtEl>
                                        <p:attrNameLst>
                                          <p:attrName>r</p:attrName>
                                        </p:attrNameLst>
                                      </p:cBhvr>
                                    </p:animRot>
                                    <p:animRot by="240000">
                                      <p:cBhvr>
                                        <p:cTn id="27" dur="200" fill="hold">
                                          <p:stCondLst>
                                            <p:cond delay="400"/>
                                          </p:stCondLst>
                                        </p:cTn>
                                        <p:tgtEl>
                                          <p:spTgt spid="8"/>
                                        </p:tgtEl>
                                        <p:attrNameLst>
                                          <p:attrName>r</p:attrName>
                                        </p:attrNameLst>
                                      </p:cBhvr>
                                    </p:animRot>
                                    <p:animRot by="-240000">
                                      <p:cBhvr>
                                        <p:cTn id="28" dur="200" fill="hold">
                                          <p:stCondLst>
                                            <p:cond delay="600"/>
                                          </p:stCondLst>
                                        </p:cTn>
                                        <p:tgtEl>
                                          <p:spTgt spid="8"/>
                                        </p:tgtEl>
                                        <p:attrNameLst>
                                          <p:attrName>r</p:attrName>
                                        </p:attrNameLst>
                                      </p:cBhvr>
                                    </p:animRot>
                                    <p:animRot by="120000">
                                      <p:cBhvr>
                                        <p:cTn id="2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xmlns="" id="{6C441D67-4C8C-C5E8-D52F-1F8E2D1709C1}"/>
              </a:ext>
            </a:extLst>
          </p:cNvPr>
          <p:cNvSpPr/>
          <p:nvPr/>
        </p:nvSpPr>
        <p:spPr>
          <a:xfrm>
            <a:off x="3794919" y="150012"/>
            <a:ext cx="12022805" cy="707886"/>
          </a:xfrm>
          <a:prstGeom prst="rect">
            <a:avLst/>
          </a:prstGeom>
        </p:spPr>
        <p:txBody>
          <a:bodyPr wrap="square">
            <a:spAutoFit/>
          </a:bodyPr>
          <a:lstStyle/>
          <a:p>
            <a:r>
              <a:rPr lang="en-US" sz="4000" b="1" dirty="0">
                <a:solidFill>
                  <a:srgbClr val="00B0F0"/>
                </a:solidFill>
                <a:latin typeface="Times New Roman" pitchFamily="18" charset="0"/>
                <a:ea typeface="AvantGarde" panose="00000400000000000000" pitchFamily="2" charset="0"/>
                <a:cs typeface="Times New Roman" pitchFamily="18" charset="0"/>
              </a:rPr>
              <a:t>1. </a:t>
            </a:r>
            <a:r>
              <a:rPr lang="nl-NL" sz="4000" b="1" dirty="0">
                <a:solidFill>
                  <a:srgbClr val="00B0F0"/>
                </a:solidFill>
                <a:effectLst/>
                <a:latin typeface="Times New Roman" pitchFamily="18" charset="0"/>
                <a:ea typeface="AvantGarde" panose="00000400000000000000" pitchFamily="2" charset="0"/>
                <a:cs typeface="Times New Roman" pitchFamily="18" charset="0"/>
              </a:rPr>
              <a:t>An toàn khi sử </a:t>
            </a:r>
            <a:r>
              <a:rPr lang="nl-NL" sz="4000" b="1" dirty="0" smtClean="0">
                <a:solidFill>
                  <a:srgbClr val="00B0F0"/>
                </a:solidFill>
                <a:effectLst/>
                <a:latin typeface="Times New Roman" pitchFamily="18" charset="0"/>
                <a:ea typeface="AvantGarde" panose="00000400000000000000" pitchFamily="2" charset="0"/>
                <a:cs typeface="Times New Roman" pitchFamily="18" charset="0"/>
              </a:rPr>
              <a:t>dụng quạt điện.</a:t>
            </a:r>
            <a:endParaRPr lang="en-US" sz="4000" b="1" dirty="0">
              <a:solidFill>
                <a:srgbClr val="00B0F0"/>
              </a:solidFill>
              <a:latin typeface="Times New Roman" pitchFamily="18" charset="0"/>
              <a:ea typeface="AvantGarde" panose="00000400000000000000" pitchFamily="2" charset="0"/>
              <a:cs typeface="Times New Roman" pitchFamily="18" charset="0"/>
            </a:endParaRPr>
          </a:p>
        </p:txBody>
      </p:sp>
      <p:pic>
        <p:nvPicPr>
          <p:cNvPr id="9" name="Hình ảnh 8" descr="Ảnh có chứa văn bản&#10;&#10;Mô tả được tạo tự động">
            <a:extLst>
              <a:ext uri="{FF2B5EF4-FFF2-40B4-BE49-F238E27FC236}">
                <a16:creationId xmlns:a16="http://schemas.microsoft.com/office/drawing/2014/main" xmlns="" id="{9D9310B0-8869-7427-BADC-C476E32FE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78" y="4953000"/>
            <a:ext cx="5638800" cy="3619256"/>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57" t="19091" r="50000" b="43083"/>
          <a:stretch/>
        </p:blipFill>
        <p:spPr bwMode="auto">
          <a:xfrm>
            <a:off x="6004719" y="1925702"/>
            <a:ext cx="4563156" cy="357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19091" r="8657" b="43083"/>
          <a:stretch/>
        </p:blipFill>
        <p:spPr bwMode="auto">
          <a:xfrm>
            <a:off x="10652919" y="1988441"/>
            <a:ext cx="4563181" cy="357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373" t="57065" r="50142" b="4959"/>
          <a:stretch/>
        </p:blipFill>
        <p:spPr bwMode="auto">
          <a:xfrm>
            <a:off x="6074042" y="5472152"/>
            <a:ext cx="4578877" cy="35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927" t="57065" r="8520" b="4959"/>
          <a:stretch/>
        </p:blipFill>
        <p:spPr bwMode="auto">
          <a:xfrm>
            <a:off x="10812884" y="5486400"/>
            <a:ext cx="4586443" cy="35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6">
            <a:extLst>
              <a:ext uri="{FF2B5EF4-FFF2-40B4-BE49-F238E27FC236}">
                <a16:creationId xmlns:a16="http://schemas.microsoft.com/office/drawing/2014/main" xmlns="" id="{4DE92F62-4254-CA67-A622-219F6BD3B6F2}"/>
              </a:ext>
            </a:extLst>
          </p:cNvPr>
          <p:cNvSpPr txBox="1"/>
          <p:nvPr/>
        </p:nvSpPr>
        <p:spPr>
          <a:xfrm>
            <a:off x="594678" y="685800"/>
            <a:ext cx="15223046" cy="1323439"/>
          </a:xfrm>
          <a:prstGeom prst="rect">
            <a:avLst/>
          </a:prstGeom>
          <a:noFill/>
        </p:spPr>
        <p:txBody>
          <a:bodyPr wrap="square">
            <a:spAutoFit/>
          </a:bodyPr>
          <a:lstStyle/>
          <a:p>
            <a:r>
              <a:rPr lang="en-US" sz="4000" b="1" dirty="0" err="1">
                <a:latin typeface="Times New Roman" pitchFamily="18" charset="0"/>
                <a:ea typeface="AvantGarde" panose="00000400000000000000" pitchFamily="2" charset="0"/>
                <a:cs typeface="Times New Roman" pitchFamily="18" charset="0"/>
              </a:rPr>
              <a:t>Em</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hãy</a:t>
            </a:r>
            <a:r>
              <a:rPr lang="en-US" sz="4000" b="1" dirty="0">
                <a:latin typeface="Times New Roman" pitchFamily="18" charset="0"/>
                <a:ea typeface="AvantGarde" panose="00000400000000000000" pitchFamily="2" charset="0"/>
                <a:cs typeface="Times New Roman" pitchFamily="18" charset="0"/>
              </a:rPr>
              <a:t> chia </a:t>
            </a:r>
            <a:r>
              <a:rPr lang="en-US" sz="4000" b="1" dirty="0" err="1">
                <a:latin typeface="Times New Roman" pitchFamily="18" charset="0"/>
                <a:ea typeface="AvantGarde" panose="00000400000000000000" pitchFamily="2" charset="0"/>
                <a:cs typeface="Times New Roman" pitchFamily="18" charset="0"/>
              </a:rPr>
              <a:t>sẻ</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với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bạn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về</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những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tình</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huống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mất</a:t>
            </a:r>
            <a:r>
              <a:rPr lang="en-US" sz="4000" b="1" dirty="0">
                <a:latin typeface="Times New Roman" pitchFamily="18" charset="0"/>
                <a:ea typeface="AvantGarde" panose="00000400000000000000" pitchFamily="2" charset="0"/>
                <a:cs typeface="Times New Roman" pitchFamily="18" charset="0"/>
              </a:rPr>
              <a:t> an </a:t>
            </a:r>
            <a:r>
              <a:rPr lang="en-US" sz="4000" b="1" dirty="0" err="1">
                <a:latin typeface="Times New Roman" pitchFamily="18" charset="0"/>
                <a:ea typeface="AvantGarde" panose="00000400000000000000" pitchFamily="2" charset="0"/>
                <a:cs typeface="Times New Roman" pitchFamily="18" charset="0"/>
              </a:rPr>
              <a:t>toàn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khi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sử</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dụng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đèn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học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được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thể</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hiện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trong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các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hình</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dưới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đây</a:t>
            </a:r>
            <a:r>
              <a:rPr lang="en-US" sz="4000" b="1" dirty="0">
                <a:latin typeface="Times New Roman" pitchFamily="18" charset="0"/>
                <a:ea typeface="AvantGarde" panose="00000400000000000000" pitchFamily="2" charset="0"/>
                <a:cs typeface="Times New Roman" pitchFamily="18" charset="0"/>
              </a:rPr>
              <a:t>.</a:t>
            </a:r>
            <a:endParaRPr lang="en-US" sz="4000" b="1" i="1" dirty="0">
              <a:latin typeface="Times New Roman" pitchFamily="18" charset="0"/>
              <a:ea typeface="AvantGarde" panose="00000400000000000000" pitchFamily="2" charset="0"/>
              <a:cs typeface="Times New Roman"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xmlns="" id="{4DE92F62-4254-CA67-A622-219F6BD3B6F2}"/>
              </a:ext>
            </a:extLst>
          </p:cNvPr>
          <p:cNvSpPr txBox="1"/>
          <p:nvPr/>
        </p:nvSpPr>
        <p:spPr>
          <a:xfrm>
            <a:off x="594678" y="889459"/>
            <a:ext cx="15223046" cy="1323439"/>
          </a:xfrm>
          <a:prstGeom prst="rect">
            <a:avLst/>
          </a:prstGeom>
          <a:noFill/>
        </p:spPr>
        <p:txBody>
          <a:bodyPr wrap="square">
            <a:spAutoFit/>
          </a:bodyPr>
          <a:lstStyle/>
          <a:p>
            <a:r>
              <a:rPr lang="en-US" sz="4000" b="1">
                <a:latin typeface="Times New Roman" pitchFamily="18" charset="0"/>
                <a:ea typeface="AvantGarde" panose="00000400000000000000" pitchFamily="2" charset="0"/>
                <a:cs typeface="Times New Roman" pitchFamily="18" charset="0"/>
              </a:rPr>
              <a:t>Em hãy chia sẻ với bạn về những tình huống mất an toàn khi sử dụng đèn học được thể hiện trong các hình dưới đây.</a:t>
            </a:r>
            <a:endParaRPr lang="en-US" sz="4000" b="1" i="1" dirty="0">
              <a:latin typeface="Times New Roman" pitchFamily="18" charset="0"/>
              <a:ea typeface="AvantGarde" panose="00000400000000000000" pitchFamily="2" charset="0"/>
              <a:cs typeface="Times New Roman" pitchFamily="18" charset="0"/>
            </a:endParaRPr>
          </a:p>
        </p:txBody>
      </p:sp>
      <p:sp>
        <p:nvSpPr>
          <p:cNvPr id="6" name="Rectangle 9">
            <a:extLst>
              <a:ext uri="{FF2B5EF4-FFF2-40B4-BE49-F238E27FC236}">
                <a16:creationId xmlns:a16="http://schemas.microsoft.com/office/drawing/2014/main" xmlns="" id="{6C441D67-4C8C-C5E8-D52F-1F8E2D1709C1}"/>
              </a:ext>
            </a:extLst>
          </p:cNvPr>
          <p:cNvSpPr/>
          <p:nvPr/>
        </p:nvSpPr>
        <p:spPr>
          <a:xfrm>
            <a:off x="3794919" y="150012"/>
            <a:ext cx="12022805" cy="707886"/>
          </a:xfrm>
          <a:prstGeom prst="rect">
            <a:avLst/>
          </a:prstGeom>
        </p:spPr>
        <p:txBody>
          <a:bodyPr wrap="square">
            <a:spAutoFit/>
          </a:bodyPr>
          <a:lstStyle/>
          <a:p>
            <a:r>
              <a:rPr lang="en-US" sz="4000" b="1" dirty="0">
                <a:solidFill>
                  <a:srgbClr val="00B0F0"/>
                </a:solidFill>
                <a:latin typeface="Times New Roman" pitchFamily="18" charset="0"/>
                <a:ea typeface="AvantGarde" panose="00000400000000000000" pitchFamily="2" charset="0"/>
                <a:cs typeface="Times New Roman" pitchFamily="18" charset="0"/>
              </a:rPr>
              <a:t>1. </a:t>
            </a:r>
            <a:r>
              <a:rPr lang="nl-NL" sz="4000" b="1" dirty="0">
                <a:solidFill>
                  <a:srgbClr val="00B0F0"/>
                </a:solidFill>
                <a:effectLst/>
                <a:latin typeface="Times New Roman" pitchFamily="18" charset="0"/>
                <a:ea typeface="AvantGarde" panose="00000400000000000000" pitchFamily="2" charset="0"/>
                <a:cs typeface="Times New Roman" pitchFamily="18" charset="0"/>
              </a:rPr>
              <a:t>An toàn khi sử dụng </a:t>
            </a:r>
            <a:r>
              <a:rPr lang="nl-NL" sz="4000" b="1" dirty="0" smtClean="0">
                <a:solidFill>
                  <a:srgbClr val="00B0F0"/>
                </a:solidFill>
                <a:effectLst/>
                <a:latin typeface="Times New Roman" pitchFamily="18" charset="0"/>
                <a:ea typeface="AvantGarde" panose="00000400000000000000" pitchFamily="2" charset="0"/>
                <a:cs typeface="Times New Roman" pitchFamily="18" charset="0"/>
              </a:rPr>
              <a:t>quạt điện.</a:t>
            </a:r>
            <a:endParaRPr lang="en-US" sz="4000" b="1" dirty="0">
              <a:solidFill>
                <a:srgbClr val="00B0F0"/>
              </a:solidFill>
              <a:latin typeface="Times New Roman" pitchFamily="18" charset="0"/>
              <a:ea typeface="AvantGarde" panose="00000400000000000000" pitchFamily="2" charset="0"/>
              <a:cs typeface="Times New Roman" pitchFamily="18" charset="0"/>
            </a:endParaRPr>
          </a:p>
        </p:txBody>
      </p:sp>
      <p:sp>
        <p:nvSpPr>
          <p:cNvPr id="3" name="Rectangle 1">
            <a:extLst>
              <a:ext uri="{FF2B5EF4-FFF2-40B4-BE49-F238E27FC236}">
                <a16:creationId xmlns:a16="http://schemas.microsoft.com/office/drawing/2014/main" xmlns="" id="{D7A6A136-B4A9-0973-1663-D36355E95FD0}"/>
              </a:ext>
            </a:extLst>
          </p:cNvPr>
          <p:cNvSpPr/>
          <p:nvPr/>
        </p:nvSpPr>
        <p:spPr>
          <a:xfrm>
            <a:off x="8206201" y="3429000"/>
            <a:ext cx="8070437" cy="2459071"/>
          </a:xfrm>
          <a:prstGeom prst="rect">
            <a:avLst/>
          </a:prstGeom>
        </p:spPr>
        <p:txBody>
          <a:bodyPr wrap="square">
            <a:spAutoFit/>
          </a:bodyPr>
          <a:lstStyle/>
          <a:p>
            <a:pPr algn="ctr">
              <a:lnSpc>
                <a:spcPct val="120000"/>
              </a:lnSpc>
              <a:spcAft>
                <a:spcPts val="0"/>
              </a:spcAft>
            </a:pPr>
            <a:r>
              <a:rPr lang="vi-VN" sz="4400" b="1" dirty="0">
                <a:solidFill>
                  <a:srgbClr val="0000CC"/>
                </a:solidFill>
                <a:latin typeface="Times New Roman" pitchFamily="18" charset="0"/>
                <a:ea typeface="AvantGarde" panose="00000400000000000000" pitchFamily="2" charset="0"/>
                <a:cs typeface="Times New Roman" pitchFamily="18" charset="0"/>
              </a:rPr>
              <a:t>Cho ngón tay vào lồng quạt khi quạt đang hoạt động rất nguy hiểm, nguy cơ bị tai nạn rất </a:t>
            </a:r>
            <a:r>
              <a:rPr lang="vi-VN" sz="4400" b="1" dirty="0" smtClean="0">
                <a:solidFill>
                  <a:srgbClr val="0000CC"/>
                </a:solidFill>
                <a:latin typeface="Times New Roman" pitchFamily="18" charset="0"/>
                <a:ea typeface="AvantGarde" panose="00000400000000000000" pitchFamily="2" charset="0"/>
                <a:cs typeface="Times New Roman" pitchFamily="18" charset="0"/>
              </a:rPr>
              <a:t>cao</a:t>
            </a:r>
            <a:r>
              <a:rPr lang="en-US" sz="4400" b="1" dirty="0" smtClean="0">
                <a:solidFill>
                  <a:srgbClr val="0000CC"/>
                </a:solidFill>
                <a:latin typeface="Times New Roman" pitchFamily="18" charset="0"/>
                <a:ea typeface="AvantGarde" panose="00000400000000000000" pitchFamily="2" charset="0"/>
                <a:cs typeface="Times New Roman" pitchFamily="18" charset="0"/>
              </a:rPr>
              <a:t>.</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57" t="19091" r="50000" b="43083"/>
          <a:stretch/>
        </p:blipFill>
        <p:spPr bwMode="auto">
          <a:xfrm>
            <a:off x="594677" y="2288861"/>
            <a:ext cx="7611523" cy="596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
            <a:extLst>
              <a:ext uri="{FF2B5EF4-FFF2-40B4-BE49-F238E27FC236}">
                <a16:creationId xmlns:a16="http://schemas.microsoft.com/office/drawing/2014/main" xmlns="" id="{D7A6A136-B4A9-0973-1663-D36355E95FD0}"/>
              </a:ext>
            </a:extLst>
          </p:cNvPr>
          <p:cNvSpPr/>
          <p:nvPr/>
        </p:nvSpPr>
        <p:spPr>
          <a:xfrm>
            <a:off x="8181594" y="3835264"/>
            <a:ext cx="8070437" cy="1646541"/>
          </a:xfrm>
          <a:prstGeom prst="rect">
            <a:avLst/>
          </a:prstGeom>
        </p:spPr>
        <p:txBody>
          <a:bodyPr wrap="square">
            <a:spAutoFit/>
          </a:bodyPr>
          <a:lstStyle/>
          <a:p>
            <a:pPr algn="ctr">
              <a:lnSpc>
                <a:spcPct val="120000"/>
              </a:lnSpc>
              <a:spcAft>
                <a:spcPts val="0"/>
              </a:spcAft>
            </a:pPr>
            <a:r>
              <a:rPr lang="en-US" sz="4400" b="1" dirty="0" smtClean="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effectLst/>
                <a:latin typeface="Times New Roman" pitchFamily="18" charset="0"/>
                <a:ea typeface="AvantGarde" panose="00000400000000000000" pitchFamily="2" charset="0"/>
                <a:cs typeface="Times New Roman" pitchFamily="18" charset="0"/>
              </a:rPr>
              <a:t>Không</a:t>
            </a:r>
            <a:r>
              <a:rPr lang="en-US" sz="4400" b="1" dirty="0" smtClean="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effectLst/>
                <a:latin typeface="Times New Roman" pitchFamily="18" charset="0"/>
                <a:ea typeface="AvantGarde" panose="00000400000000000000" pitchFamily="2" charset="0"/>
                <a:cs typeface="Times New Roman" pitchFamily="18" charset="0"/>
              </a:rPr>
              <a:t>chạm</a:t>
            </a:r>
            <a:r>
              <a:rPr lang="en-US" sz="4400" b="1" dirty="0" smtClean="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effectLst/>
                <a:latin typeface="Times New Roman" pitchFamily="18" charset="0"/>
                <a:ea typeface="AvantGarde" panose="00000400000000000000" pitchFamily="2" charset="0"/>
                <a:cs typeface="Times New Roman" pitchFamily="18" charset="0"/>
              </a:rPr>
              <a:t>tay</a:t>
            </a:r>
            <a:r>
              <a:rPr lang="en-US" sz="4400" b="1" dirty="0" smtClean="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effectLst/>
                <a:latin typeface="Times New Roman" pitchFamily="18" charset="0"/>
                <a:ea typeface="AvantGarde" panose="00000400000000000000" pitchFamily="2" charset="0"/>
                <a:cs typeface="Times New Roman" pitchFamily="18" charset="0"/>
              </a:rPr>
              <a:t>hoặc</a:t>
            </a:r>
            <a:r>
              <a:rPr lang="en-US" sz="4400" b="1" dirty="0" smtClean="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effectLst/>
                <a:latin typeface="Times New Roman" pitchFamily="18" charset="0"/>
                <a:ea typeface="AvantGarde" panose="00000400000000000000" pitchFamily="2" charset="0"/>
                <a:cs typeface="Times New Roman" pitchFamily="18" charset="0"/>
              </a:rPr>
              <a:t>đồ</a:t>
            </a:r>
            <a:r>
              <a:rPr lang="en-US" sz="4400" b="1" dirty="0" smtClean="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effectLst/>
                <a:latin typeface="Times New Roman" pitchFamily="18" charset="0"/>
                <a:ea typeface="AvantGarde" panose="00000400000000000000" pitchFamily="2" charset="0"/>
                <a:cs typeface="Times New Roman" pitchFamily="18" charset="0"/>
              </a:rPr>
              <a:t>vật</a:t>
            </a:r>
            <a:r>
              <a:rPr lang="en-US" sz="4400" b="1" dirty="0" smtClean="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effectLst/>
                <a:latin typeface="Times New Roman" pitchFamily="18" charset="0"/>
                <a:ea typeface="AvantGarde" panose="00000400000000000000" pitchFamily="2" charset="0"/>
                <a:cs typeface="Times New Roman" pitchFamily="18" charset="0"/>
              </a:rPr>
              <a:t>vào</a:t>
            </a:r>
            <a:r>
              <a:rPr lang="en-US" sz="4400" b="1" dirty="0" smtClean="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effectLst/>
                <a:latin typeface="Times New Roman" pitchFamily="18" charset="0"/>
                <a:ea typeface="AvantGarde" panose="00000400000000000000" pitchFamily="2" charset="0"/>
                <a:cs typeface="Times New Roman" pitchFamily="18" charset="0"/>
              </a:rPr>
              <a:t>cánh</a:t>
            </a:r>
            <a:r>
              <a:rPr lang="en-US" sz="4400" b="1" dirty="0" smtClean="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effectLst/>
                <a:latin typeface="Times New Roman" pitchFamily="18" charset="0"/>
                <a:ea typeface="AvantGarde" panose="00000400000000000000" pitchFamily="2" charset="0"/>
                <a:cs typeface="Times New Roman" pitchFamily="18" charset="0"/>
              </a:rPr>
              <a:t>quạt</a:t>
            </a:r>
            <a:r>
              <a:rPr lang="en-US" sz="4400" b="1" dirty="0" smtClean="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effectLst/>
                <a:latin typeface="Times New Roman" pitchFamily="18" charset="0"/>
                <a:ea typeface="AvantGarde" panose="00000400000000000000" pitchFamily="2" charset="0"/>
                <a:cs typeface="Times New Roman" pitchFamily="18" charset="0"/>
              </a:rPr>
              <a:t>khi</a:t>
            </a:r>
            <a:r>
              <a:rPr lang="en-US" sz="4400" b="1" dirty="0" smtClean="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effectLst/>
                <a:latin typeface="Times New Roman" pitchFamily="18" charset="0"/>
                <a:ea typeface="AvantGarde" panose="00000400000000000000" pitchFamily="2" charset="0"/>
                <a:cs typeface="Times New Roman" pitchFamily="18" charset="0"/>
              </a:rPr>
              <a:t>đang</a:t>
            </a:r>
            <a:r>
              <a:rPr lang="en-US" sz="4400" b="1" dirty="0" smtClean="0">
                <a:solidFill>
                  <a:srgbClr val="0000CC"/>
                </a:solidFill>
                <a:effectLst/>
                <a:latin typeface="Times New Roman" pitchFamily="18" charset="0"/>
                <a:ea typeface="AvantGarde" panose="00000400000000000000" pitchFamily="2" charset="0"/>
                <a:cs typeface="Times New Roman" pitchFamily="18" charset="0"/>
              </a:rPr>
              <a:t> quay. </a:t>
            </a:r>
            <a:endParaRPr lang="en-US" sz="4400" b="1" dirty="0">
              <a:solidFill>
                <a:srgbClr val="0000CC"/>
              </a:solidFill>
              <a:effectLst/>
              <a:latin typeface="Times New Roman" pitchFamily="18" charset="0"/>
              <a:ea typeface="AvantGarde" panose="00000400000000000000" pitchFamily="2" charset="0"/>
              <a:cs typeface="Times New Roman" pitchFamily="18" charset="0"/>
            </a:endParaRPr>
          </a:p>
        </p:txBody>
      </p:sp>
    </p:spTree>
    <p:extLst>
      <p:ext uri="{BB962C8B-B14F-4D97-AF65-F5344CB8AC3E}">
        <p14:creationId xmlns:p14="http://schemas.microsoft.com/office/powerpoint/2010/main" val="3601821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xmlns="" id="{6C441D67-4C8C-C5E8-D52F-1F8E2D1709C1}"/>
              </a:ext>
            </a:extLst>
          </p:cNvPr>
          <p:cNvSpPr/>
          <p:nvPr/>
        </p:nvSpPr>
        <p:spPr>
          <a:xfrm>
            <a:off x="3794919" y="150012"/>
            <a:ext cx="12022805" cy="707886"/>
          </a:xfrm>
          <a:prstGeom prst="rect">
            <a:avLst/>
          </a:prstGeom>
        </p:spPr>
        <p:txBody>
          <a:bodyPr wrap="square">
            <a:spAutoFit/>
          </a:bodyPr>
          <a:lstStyle/>
          <a:p>
            <a:r>
              <a:rPr lang="en-US" sz="4000" b="1" dirty="0">
                <a:solidFill>
                  <a:srgbClr val="00B0F0"/>
                </a:solidFill>
                <a:latin typeface="Times New Roman" pitchFamily="18" charset="0"/>
                <a:ea typeface="AvantGarde" panose="00000400000000000000" pitchFamily="2" charset="0"/>
                <a:cs typeface="Times New Roman" pitchFamily="18" charset="0"/>
              </a:rPr>
              <a:t>1. </a:t>
            </a:r>
            <a:r>
              <a:rPr lang="nl-NL" sz="4000" b="1" dirty="0">
                <a:solidFill>
                  <a:srgbClr val="00B0F0"/>
                </a:solidFill>
                <a:effectLst/>
                <a:latin typeface="Times New Roman" pitchFamily="18" charset="0"/>
                <a:ea typeface="AvantGarde" panose="00000400000000000000" pitchFamily="2" charset="0"/>
                <a:cs typeface="Times New Roman" pitchFamily="18" charset="0"/>
              </a:rPr>
              <a:t>An toàn khi sử </a:t>
            </a:r>
            <a:r>
              <a:rPr lang="nl-NL" sz="4000" b="1" dirty="0" smtClean="0">
                <a:solidFill>
                  <a:srgbClr val="00B0F0"/>
                </a:solidFill>
                <a:effectLst/>
                <a:latin typeface="Times New Roman" pitchFamily="18" charset="0"/>
                <a:ea typeface="AvantGarde" panose="00000400000000000000" pitchFamily="2" charset="0"/>
                <a:cs typeface="Times New Roman" pitchFamily="18" charset="0"/>
              </a:rPr>
              <a:t>dụng quạt điện.</a:t>
            </a:r>
            <a:endParaRPr lang="en-US" sz="4000" b="1" dirty="0">
              <a:solidFill>
                <a:srgbClr val="00B0F0"/>
              </a:solidFill>
              <a:latin typeface="Times New Roman" pitchFamily="18" charset="0"/>
              <a:ea typeface="AvantGarde" panose="00000400000000000000" pitchFamily="2" charset="0"/>
              <a:cs typeface="Times New Roman" pitchFamily="18" charset="0"/>
            </a:endParaRPr>
          </a:p>
        </p:txBody>
      </p:sp>
      <p:pic>
        <p:nvPicPr>
          <p:cNvPr id="9" name="Hình ảnh 8" descr="Ảnh có chứa văn bản&#10;&#10;Mô tả được tạo tự động">
            <a:extLst>
              <a:ext uri="{FF2B5EF4-FFF2-40B4-BE49-F238E27FC236}">
                <a16:creationId xmlns:a16="http://schemas.microsoft.com/office/drawing/2014/main" xmlns="" id="{9D9310B0-8869-7427-BADC-C476E32FE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78" y="4953000"/>
            <a:ext cx="5638800" cy="3619256"/>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57" t="19091" r="50000" b="43083"/>
          <a:stretch/>
        </p:blipFill>
        <p:spPr bwMode="auto">
          <a:xfrm>
            <a:off x="6004719" y="1925702"/>
            <a:ext cx="4563156" cy="357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19091" r="8657" b="43083"/>
          <a:stretch/>
        </p:blipFill>
        <p:spPr bwMode="auto">
          <a:xfrm>
            <a:off x="10652919" y="1988441"/>
            <a:ext cx="4563181" cy="357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373" t="57065" r="50142" b="4959"/>
          <a:stretch/>
        </p:blipFill>
        <p:spPr bwMode="auto">
          <a:xfrm>
            <a:off x="6074042" y="5472152"/>
            <a:ext cx="4578877" cy="35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927" t="57065" r="8520" b="4959"/>
          <a:stretch/>
        </p:blipFill>
        <p:spPr bwMode="auto">
          <a:xfrm>
            <a:off x="10812884" y="5486400"/>
            <a:ext cx="4586443" cy="35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6">
            <a:extLst>
              <a:ext uri="{FF2B5EF4-FFF2-40B4-BE49-F238E27FC236}">
                <a16:creationId xmlns:a16="http://schemas.microsoft.com/office/drawing/2014/main" xmlns="" id="{4DE92F62-4254-CA67-A622-219F6BD3B6F2}"/>
              </a:ext>
            </a:extLst>
          </p:cNvPr>
          <p:cNvSpPr txBox="1"/>
          <p:nvPr/>
        </p:nvSpPr>
        <p:spPr>
          <a:xfrm>
            <a:off x="594678" y="685800"/>
            <a:ext cx="15223046" cy="1323439"/>
          </a:xfrm>
          <a:prstGeom prst="rect">
            <a:avLst/>
          </a:prstGeom>
          <a:noFill/>
        </p:spPr>
        <p:txBody>
          <a:bodyPr wrap="square">
            <a:spAutoFit/>
          </a:bodyPr>
          <a:lstStyle/>
          <a:p>
            <a:r>
              <a:rPr lang="en-US" sz="4000" b="1" dirty="0" err="1">
                <a:latin typeface="Times New Roman" pitchFamily="18" charset="0"/>
                <a:ea typeface="AvantGarde" panose="00000400000000000000" pitchFamily="2" charset="0"/>
                <a:cs typeface="Times New Roman" pitchFamily="18" charset="0"/>
              </a:rPr>
              <a:t>Em</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hãy</a:t>
            </a:r>
            <a:r>
              <a:rPr lang="en-US" sz="4000" b="1" dirty="0">
                <a:latin typeface="Times New Roman" pitchFamily="18" charset="0"/>
                <a:ea typeface="AvantGarde" panose="00000400000000000000" pitchFamily="2" charset="0"/>
                <a:cs typeface="Times New Roman" pitchFamily="18" charset="0"/>
              </a:rPr>
              <a:t> chia </a:t>
            </a:r>
            <a:r>
              <a:rPr lang="en-US" sz="4000" b="1" dirty="0" err="1">
                <a:latin typeface="Times New Roman" pitchFamily="18" charset="0"/>
                <a:ea typeface="AvantGarde" panose="00000400000000000000" pitchFamily="2" charset="0"/>
                <a:cs typeface="Times New Roman" pitchFamily="18" charset="0"/>
              </a:rPr>
              <a:t>sẻ</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với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bạn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về</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những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tình</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huống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mất</a:t>
            </a:r>
            <a:r>
              <a:rPr lang="en-US" sz="4000" b="1" dirty="0">
                <a:latin typeface="Times New Roman" pitchFamily="18" charset="0"/>
                <a:ea typeface="AvantGarde" panose="00000400000000000000" pitchFamily="2" charset="0"/>
                <a:cs typeface="Times New Roman" pitchFamily="18" charset="0"/>
              </a:rPr>
              <a:t> an </a:t>
            </a:r>
            <a:r>
              <a:rPr lang="en-US" sz="4000" b="1" dirty="0" err="1">
                <a:latin typeface="Times New Roman" pitchFamily="18" charset="0"/>
                <a:ea typeface="AvantGarde" panose="00000400000000000000" pitchFamily="2" charset="0"/>
                <a:cs typeface="Times New Roman" pitchFamily="18" charset="0"/>
              </a:rPr>
              <a:t>toàn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khi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sử</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dụng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đèn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học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được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thể</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hiện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trong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các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hình</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dưới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đây</a:t>
            </a:r>
            <a:r>
              <a:rPr lang="en-US" sz="4000" b="1" dirty="0">
                <a:latin typeface="Times New Roman" pitchFamily="18" charset="0"/>
                <a:ea typeface="AvantGarde" panose="00000400000000000000" pitchFamily="2" charset="0"/>
                <a:cs typeface="Times New Roman" pitchFamily="18" charset="0"/>
              </a:rPr>
              <a:t>.</a:t>
            </a:r>
            <a:endParaRPr lang="en-US" sz="4000" b="1" i="1" dirty="0">
              <a:latin typeface="Times New Roman" pitchFamily="18" charset="0"/>
              <a:ea typeface="AvantGarde" panose="00000400000000000000" pitchFamily="2" charset="0"/>
              <a:cs typeface="Times New Roman" pitchFamily="18" charset="0"/>
            </a:endParaRPr>
          </a:p>
        </p:txBody>
      </p:sp>
    </p:spTree>
    <p:extLst>
      <p:ext uri="{BB962C8B-B14F-4D97-AF65-F5344CB8AC3E}">
        <p14:creationId xmlns:p14="http://schemas.microsoft.com/office/powerpoint/2010/main" val="2379305782"/>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xmlns="" id="{4DE92F62-4254-CA67-A622-219F6BD3B6F2}"/>
              </a:ext>
            </a:extLst>
          </p:cNvPr>
          <p:cNvSpPr txBox="1"/>
          <p:nvPr/>
        </p:nvSpPr>
        <p:spPr>
          <a:xfrm>
            <a:off x="594678" y="889459"/>
            <a:ext cx="15223046" cy="1323439"/>
          </a:xfrm>
          <a:prstGeom prst="rect">
            <a:avLst/>
          </a:prstGeom>
          <a:noFill/>
        </p:spPr>
        <p:txBody>
          <a:bodyPr wrap="square">
            <a:spAutoFit/>
          </a:bodyPr>
          <a:lstStyle/>
          <a:p>
            <a:r>
              <a:rPr lang="en-US" sz="4000" b="1">
                <a:latin typeface="Times New Roman" pitchFamily="18" charset="0"/>
                <a:ea typeface="AvantGarde" panose="00000400000000000000" pitchFamily="2" charset="0"/>
                <a:cs typeface="Times New Roman" pitchFamily="18" charset="0"/>
              </a:rPr>
              <a:t>Em hãy chia sẻ với bạn về những tình huống mất an toàn khi sử dụng đèn học được thể hiện trong các hình dưới đây.</a:t>
            </a:r>
            <a:endParaRPr lang="en-US" sz="4000" b="1" i="1" dirty="0">
              <a:latin typeface="Times New Roman" pitchFamily="18" charset="0"/>
              <a:ea typeface="AvantGarde" panose="00000400000000000000" pitchFamily="2" charset="0"/>
              <a:cs typeface="Times New Roman" pitchFamily="18" charset="0"/>
            </a:endParaRPr>
          </a:p>
        </p:txBody>
      </p:sp>
      <p:sp>
        <p:nvSpPr>
          <p:cNvPr id="6" name="Rectangle 9">
            <a:extLst>
              <a:ext uri="{FF2B5EF4-FFF2-40B4-BE49-F238E27FC236}">
                <a16:creationId xmlns:a16="http://schemas.microsoft.com/office/drawing/2014/main" xmlns="" id="{6C441D67-4C8C-C5E8-D52F-1F8E2D1709C1}"/>
              </a:ext>
            </a:extLst>
          </p:cNvPr>
          <p:cNvSpPr/>
          <p:nvPr/>
        </p:nvSpPr>
        <p:spPr>
          <a:xfrm>
            <a:off x="3794919" y="150012"/>
            <a:ext cx="12022805" cy="707886"/>
          </a:xfrm>
          <a:prstGeom prst="rect">
            <a:avLst/>
          </a:prstGeom>
        </p:spPr>
        <p:txBody>
          <a:bodyPr wrap="square">
            <a:spAutoFit/>
          </a:bodyPr>
          <a:lstStyle/>
          <a:p>
            <a:r>
              <a:rPr lang="en-US" sz="4000" b="1" dirty="0">
                <a:solidFill>
                  <a:srgbClr val="00B0F0"/>
                </a:solidFill>
                <a:latin typeface="Times New Roman" pitchFamily="18" charset="0"/>
                <a:ea typeface="AvantGarde" panose="00000400000000000000" pitchFamily="2" charset="0"/>
                <a:cs typeface="Times New Roman" pitchFamily="18" charset="0"/>
              </a:rPr>
              <a:t>1. </a:t>
            </a:r>
            <a:r>
              <a:rPr lang="nl-NL" sz="4000" b="1" dirty="0">
                <a:solidFill>
                  <a:srgbClr val="00B0F0"/>
                </a:solidFill>
                <a:effectLst/>
                <a:latin typeface="Times New Roman" pitchFamily="18" charset="0"/>
                <a:ea typeface="AvantGarde" panose="00000400000000000000" pitchFamily="2" charset="0"/>
                <a:cs typeface="Times New Roman" pitchFamily="18" charset="0"/>
              </a:rPr>
              <a:t>An toàn khi sử dụng </a:t>
            </a:r>
            <a:r>
              <a:rPr lang="nl-NL" sz="4000" b="1" dirty="0">
                <a:solidFill>
                  <a:srgbClr val="00B0F0"/>
                </a:solidFill>
                <a:latin typeface="Times New Roman" pitchFamily="18" charset="0"/>
                <a:ea typeface="AvantGarde" panose="00000400000000000000" pitchFamily="2" charset="0"/>
                <a:cs typeface="Times New Roman" pitchFamily="18" charset="0"/>
              </a:rPr>
              <a:t>quạt điện.</a:t>
            </a:r>
            <a:endParaRPr lang="en-US" sz="4000" b="1" dirty="0">
              <a:solidFill>
                <a:srgbClr val="00B0F0"/>
              </a:solidFill>
              <a:latin typeface="Times New Roman" pitchFamily="18" charset="0"/>
              <a:ea typeface="AvantGarde" panose="00000400000000000000" pitchFamily="2" charset="0"/>
              <a:cs typeface="Times New Roman" pitchFamily="18"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9091" r="8657" b="43083"/>
          <a:stretch/>
        </p:blipFill>
        <p:spPr bwMode="auto">
          <a:xfrm>
            <a:off x="594678" y="2212898"/>
            <a:ext cx="7611523" cy="596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
            <a:extLst>
              <a:ext uri="{FF2B5EF4-FFF2-40B4-BE49-F238E27FC236}">
                <a16:creationId xmlns:a16="http://schemas.microsoft.com/office/drawing/2014/main" xmlns="" id="{D7A6A136-B4A9-0973-1663-D36355E95FD0}"/>
              </a:ext>
            </a:extLst>
          </p:cNvPr>
          <p:cNvSpPr/>
          <p:nvPr/>
        </p:nvSpPr>
        <p:spPr>
          <a:xfrm>
            <a:off x="8219695" y="3505200"/>
            <a:ext cx="8070437" cy="2529923"/>
          </a:xfrm>
          <a:prstGeom prst="rect">
            <a:avLst/>
          </a:prstGeom>
        </p:spPr>
        <p:txBody>
          <a:bodyPr wrap="square">
            <a:spAutoFit/>
          </a:bodyPr>
          <a:lstStyle/>
          <a:p>
            <a:pPr algn="ctr">
              <a:lnSpc>
                <a:spcPct val="120000"/>
              </a:lnSpc>
              <a:spcAft>
                <a:spcPts val="0"/>
              </a:spcAft>
            </a:pPr>
            <a:r>
              <a:rPr lang="en-US" sz="4400" b="1" dirty="0" err="1" smtClean="0">
                <a:solidFill>
                  <a:srgbClr val="0000CC"/>
                </a:solidFill>
                <a:latin typeface="Times New Roman" pitchFamily="18" charset="0"/>
                <a:ea typeface="AvantGarde" panose="00000400000000000000" pitchFamily="2" charset="0"/>
                <a:cs typeface="Times New Roman" pitchFamily="18" charset="0"/>
              </a:rPr>
              <a:t>Tắt</a:t>
            </a:r>
            <a:r>
              <a:rPr lang="en-US" sz="4400" b="1" dirty="0" smtClean="0">
                <a:solidFill>
                  <a:srgbClr val="0000CC"/>
                </a:solidFill>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latin typeface="Times New Roman" pitchFamily="18" charset="0"/>
                <a:ea typeface="AvantGarde" panose="00000400000000000000" pitchFamily="2" charset="0"/>
                <a:cs typeface="Times New Roman" pitchFamily="18" charset="0"/>
              </a:rPr>
              <a:t>quạt</a:t>
            </a:r>
            <a:r>
              <a:rPr lang="en-US" sz="4400" b="1" dirty="0" smtClean="0">
                <a:solidFill>
                  <a:srgbClr val="0000CC"/>
                </a:solidFill>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latin typeface="Times New Roman" pitchFamily="18" charset="0"/>
                <a:ea typeface="AvantGarde" panose="00000400000000000000" pitchFamily="2" charset="0"/>
                <a:cs typeface="Times New Roman" pitchFamily="18" charset="0"/>
              </a:rPr>
              <a:t>ngay</a:t>
            </a:r>
            <a:r>
              <a:rPr lang="en-US" sz="4400" b="1" dirty="0" smtClean="0">
                <a:solidFill>
                  <a:srgbClr val="0000CC"/>
                </a:solidFill>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latin typeface="Times New Roman" pitchFamily="18" charset="0"/>
                <a:ea typeface="AvantGarde" panose="00000400000000000000" pitchFamily="2" charset="0"/>
                <a:cs typeface="Times New Roman" pitchFamily="18" charset="0"/>
              </a:rPr>
              <a:t>và</a:t>
            </a:r>
            <a:r>
              <a:rPr lang="en-US" sz="4400" b="1" dirty="0" smtClean="0">
                <a:solidFill>
                  <a:srgbClr val="0000CC"/>
                </a:solidFill>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latin typeface="Times New Roman" pitchFamily="18" charset="0"/>
                <a:ea typeface="AvantGarde" panose="00000400000000000000" pitchFamily="2" charset="0"/>
                <a:cs typeface="Times New Roman" pitchFamily="18" charset="0"/>
              </a:rPr>
              <a:t>báo</a:t>
            </a:r>
            <a:r>
              <a:rPr lang="en-US" sz="4400" b="1" dirty="0" smtClean="0">
                <a:solidFill>
                  <a:srgbClr val="0000CC"/>
                </a:solidFill>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latin typeface="Times New Roman" pitchFamily="18" charset="0"/>
                <a:ea typeface="AvantGarde" panose="00000400000000000000" pitchFamily="2" charset="0"/>
                <a:cs typeface="Times New Roman" pitchFamily="18" charset="0"/>
              </a:rPr>
              <a:t>với</a:t>
            </a:r>
            <a:r>
              <a:rPr lang="en-US" sz="4400" b="1" dirty="0" smtClean="0">
                <a:solidFill>
                  <a:srgbClr val="0000CC"/>
                </a:solidFill>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latin typeface="Times New Roman" pitchFamily="18" charset="0"/>
                <a:ea typeface="AvantGarde" panose="00000400000000000000" pitchFamily="2" charset="0"/>
                <a:cs typeface="Times New Roman" pitchFamily="18" charset="0"/>
              </a:rPr>
              <a:t>người</a:t>
            </a:r>
            <a:r>
              <a:rPr lang="en-US" sz="4400" b="1" dirty="0" smtClean="0">
                <a:solidFill>
                  <a:srgbClr val="0000CC"/>
                </a:solidFill>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latin typeface="Times New Roman" pitchFamily="18" charset="0"/>
                <a:ea typeface="AvantGarde" panose="00000400000000000000" pitchFamily="2" charset="0"/>
                <a:cs typeface="Times New Roman" pitchFamily="18" charset="0"/>
              </a:rPr>
              <a:t>lớn</a:t>
            </a:r>
            <a:r>
              <a:rPr lang="en-US" sz="4400" b="1" dirty="0" smtClean="0">
                <a:solidFill>
                  <a:srgbClr val="0000CC"/>
                </a:solidFill>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latin typeface="Times New Roman" pitchFamily="18" charset="0"/>
                <a:ea typeface="AvantGarde" panose="00000400000000000000" pitchFamily="2" charset="0"/>
                <a:cs typeface="Times New Roman" pitchFamily="18" charset="0"/>
              </a:rPr>
              <a:t>khi</a:t>
            </a:r>
            <a:r>
              <a:rPr lang="en-US" sz="4400" b="1" dirty="0" smtClean="0">
                <a:solidFill>
                  <a:srgbClr val="0000CC"/>
                </a:solidFill>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latin typeface="Times New Roman" pitchFamily="18" charset="0"/>
                <a:ea typeface="AvantGarde" panose="00000400000000000000" pitchFamily="2" charset="0"/>
                <a:cs typeface="Times New Roman" pitchFamily="18" charset="0"/>
              </a:rPr>
              <a:t>thấy</a:t>
            </a:r>
            <a:r>
              <a:rPr lang="en-US" sz="4400" b="1" dirty="0" smtClean="0">
                <a:solidFill>
                  <a:srgbClr val="0000CC"/>
                </a:solidFill>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latin typeface="Times New Roman" pitchFamily="18" charset="0"/>
                <a:ea typeface="AvantGarde" panose="00000400000000000000" pitchFamily="2" charset="0"/>
                <a:cs typeface="Times New Roman" pitchFamily="18" charset="0"/>
              </a:rPr>
              <a:t>quạt</a:t>
            </a:r>
            <a:r>
              <a:rPr lang="en-US" sz="4400" b="1" dirty="0" smtClean="0">
                <a:solidFill>
                  <a:srgbClr val="0000CC"/>
                </a:solidFill>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latin typeface="Times New Roman" pitchFamily="18" charset="0"/>
                <a:ea typeface="AvantGarde" panose="00000400000000000000" pitchFamily="2" charset="0"/>
                <a:cs typeface="Times New Roman" pitchFamily="18" charset="0"/>
              </a:rPr>
              <a:t>có</a:t>
            </a:r>
            <a:r>
              <a:rPr lang="en-US" sz="4400" b="1" dirty="0" smtClean="0">
                <a:solidFill>
                  <a:srgbClr val="0000CC"/>
                </a:solidFill>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latin typeface="Times New Roman" pitchFamily="18" charset="0"/>
                <a:ea typeface="AvantGarde" panose="00000400000000000000" pitchFamily="2" charset="0"/>
                <a:cs typeface="Times New Roman" pitchFamily="18" charset="0"/>
              </a:rPr>
              <a:t>dấu</a:t>
            </a:r>
            <a:r>
              <a:rPr lang="en-US" sz="4400" b="1" dirty="0" smtClean="0">
                <a:solidFill>
                  <a:srgbClr val="0000CC"/>
                </a:solidFill>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latin typeface="Times New Roman" pitchFamily="18" charset="0"/>
                <a:ea typeface="AvantGarde" panose="00000400000000000000" pitchFamily="2" charset="0"/>
                <a:cs typeface="Times New Roman" pitchFamily="18" charset="0"/>
              </a:rPr>
              <a:t>hiệu</a:t>
            </a:r>
            <a:r>
              <a:rPr lang="en-US" sz="4400" b="1" dirty="0" smtClean="0">
                <a:solidFill>
                  <a:srgbClr val="0000CC"/>
                </a:solidFill>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latin typeface="Times New Roman" pitchFamily="18" charset="0"/>
                <a:ea typeface="AvantGarde" panose="00000400000000000000" pitchFamily="2" charset="0"/>
                <a:cs typeface="Times New Roman" pitchFamily="18" charset="0"/>
              </a:rPr>
              <a:t>bất</a:t>
            </a:r>
            <a:r>
              <a:rPr lang="en-US" sz="4400" b="1" dirty="0" smtClean="0">
                <a:solidFill>
                  <a:srgbClr val="0000CC"/>
                </a:solidFill>
                <a:latin typeface="Times New Roman" pitchFamily="18" charset="0"/>
                <a:ea typeface="AvantGarde" panose="00000400000000000000" pitchFamily="2" charset="0"/>
                <a:cs typeface="Times New Roman" pitchFamily="18" charset="0"/>
              </a:rPr>
              <a:t> </a:t>
            </a:r>
            <a:r>
              <a:rPr lang="en-US" sz="4400" b="1" dirty="0" err="1" smtClean="0">
                <a:solidFill>
                  <a:srgbClr val="0000CC"/>
                </a:solidFill>
                <a:latin typeface="Times New Roman" pitchFamily="18" charset="0"/>
                <a:ea typeface="AvantGarde" panose="00000400000000000000" pitchFamily="2" charset="0"/>
                <a:cs typeface="Times New Roman" pitchFamily="18" charset="0"/>
              </a:rPr>
              <a:t>thường</a:t>
            </a:r>
            <a:r>
              <a:rPr lang="en-US" sz="4400" b="1" dirty="0" smtClean="0">
                <a:solidFill>
                  <a:srgbClr val="0000CC"/>
                </a:solidFill>
                <a:latin typeface="Times New Roman" pitchFamily="18" charset="0"/>
                <a:ea typeface="AvantGarde" panose="00000400000000000000" pitchFamily="2" charset="0"/>
                <a:cs typeface="Times New Roman" pitchFamily="18" charset="0"/>
              </a:rPr>
              <a:t>.</a:t>
            </a:r>
            <a:endParaRPr lang="en-US" sz="4400" b="1" dirty="0">
              <a:solidFill>
                <a:srgbClr val="0000CC"/>
              </a:solidFill>
              <a:effectLst/>
              <a:latin typeface="Times New Roman" pitchFamily="18" charset="0"/>
              <a:ea typeface="AvantGarde" panose="00000400000000000000" pitchFamily="2" charset="0"/>
              <a:cs typeface="Times New Roman" pitchFamily="18" charset="0"/>
            </a:endParaRPr>
          </a:p>
        </p:txBody>
      </p:sp>
    </p:spTree>
    <p:extLst>
      <p:ext uri="{BB962C8B-B14F-4D97-AF65-F5344CB8AC3E}">
        <p14:creationId xmlns:p14="http://schemas.microsoft.com/office/powerpoint/2010/main" val="11245485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10318</TotalTime>
  <Words>674</Words>
  <Application>Microsoft Office PowerPoint</Application>
  <PresentationFormat>Custom</PresentationFormat>
  <Paragraphs>57</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Techsi.vn</cp:lastModifiedBy>
  <cp:revision>1179</cp:revision>
  <dcterms:created xsi:type="dcterms:W3CDTF">2008-09-09T22:52:10Z</dcterms:created>
  <dcterms:modified xsi:type="dcterms:W3CDTF">2022-10-30T08:56:28Z</dcterms:modified>
</cp:coreProperties>
</file>