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20"/>
  </p:notesMasterIdLst>
  <p:sldIdLst>
    <p:sldId id="279" r:id="rId3"/>
    <p:sldId id="264" r:id="rId4"/>
    <p:sldId id="265" r:id="rId5"/>
    <p:sldId id="262" r:id="rId6"/>
    <p:sldId id="266" r:id="rId7"/>
    <p:sldId id="259" r:id="rId8"/>
    <p:sldId id="260" r:id="rId9"/>
    <p:sldId id="270" r:id="rId10"/>
    <p:sldId id="258" r:id="rId11"/>
    <p:sldId id="269" r:id="rId12"/>
    <p:sldId id="272" r:id="rId13"/>
    <p:sldId id="273" r:id="rId14"/>
    <p:sldId id="274" r:id="rId15"/>
    <p:sldId id="271" r:id="rId16"/>
    <p:sldId id="275" r:id="rId17"/>
    <p:sldId id="276"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831C"/>
    <a:srgbClr val="A6DFF9"/>
    <a:srgbClr val="FFFFFF"/>
    <a:srgbClr val="FB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3" autoAdjust="0"/>
    <p:restoredTop sz="86887" autoAdjust="0"/>
  </p:normalViewPr>
  <p:slideViewPr>
    <p:cSldViewPr snapToGrid="0">
      <p:cViewPr varScale="1">
        <p:scale>
          <a:sx n="71" d="100"/>
          <a:sy n="71" d="100"/>
        </p:scale>
        <p:origin x="950" y="43"/>
      </p:cViewPr>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uong Luong Y" userId="dda31959b45852e4" providerId="LiveId" clId="{E1A76324-1927-4EFD-A3C7-1E266EA6F50E}"/>
    <pc:docChg chg="modSld">
      <pc:chgData name="Phuong Luong Y" userId="dda31959b45852e4" providerId="LiveId" clId="{E1A76324-1927-4EFD-A3C7-1E266EA6F50E}" dt="2023-09-07T06:49:59.333" v="7" actId="2711"/>
      <pc:docMkLst>
        <pc:docMk/>
      </pc:docMkLst>
      <pc:sldChg chg="modSp mod">
        <pc:chgData name="Phuong Luong Y" userId="dda31959b45852e4" providerId="LiveId" clId="{E1A76324-1927-4EFD-A3C7-1E266EA6F50E}" dt="2023-09-07T06:49:59.333" v="7" actId="2711"/>
        <pc:sldMkLst>
          <pc:docMk/>
          <pc:sldMk cId="2197659113" sldId="256"/>
        </pc:sldMkLst>
        <pc:spChg chg="mod">
          <ac:chgData name="Phuong Luong Y" userId="dda31959b45852e4" providerId="LiveId" clId="{E1A76324-1927-4EFD-A3C7-1E266EA6F50E}" dt="2023-09-07T06:49:59.333" v="7" actId="2711"/>
          <ac:spMkLst>
            <pc:docMk/>
            <pc:sldMk cId="2197659113" sldId="256"/>
            <ac:spMk id="5" creationId="{19E1D2D3-DA50-4C17-854A-05B0C2CAAF3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3037F1-94F8-4EAD-923B-5EE3D1CB842A}" type="datetimeFigureOut">
              <a:rPr lang="en-US" smtClean="0"/>
              <a:t>27-Sep-25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11B456-E875-4527-83C7-B8BEB2116567}" type="slidenum">
              <a:rPr lang="en-US" smtClean="0"/>
              <a:t>‹#›</a:t>
            </a:fld>
            <a:endParaRPr lang="en-US"/>
          </a:p>
        </p:txBody>
      </p:sp>
    </p:spTree>
    <p:extLst>
      <p:ext uri="{BB962C8B-B14F-4D97-AF65-F5344CB8AC3E}">
        <p14:creationId xmlns:p14="http://schemas.microsoft.com/office/powerpoint/2010/main" val="4222014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bấm vào từng con số để đến câu hỏi.</a:t>
            </a:r>
          </a:p>
          <a:p>
            <a:pPr marL="171450" indent="-171450">
              <a:buFontTx/>
              <a:buChar char="-"/>
            </a:pPr>
            <a:r>
              <a:rPr lang="en-US"/>
              <a:t>Trả lời hết các câu hỏi, thầy cô bấm vào cô Tiên để chiến thắng. </a:t>
            </a:r>
          </a:p>
          <a:p>
            <a:pPr marL="171450" indent="-171450">
              <a:buFontTx/>
              <a:buChar char="-"/>
            </a:pPr>
            <a:r>
              <a:rPr lang="en-US"/>
              <a:t>Bấm tiếp vào chữ Win để chuyển hoạt động.</a:t>
            </a:r>
          </a:p>
        </p:txBody>
      </p:sp>
      <p:sp>
        <p:nvSpPr>
          <p:cNvPr id="4" name="Slide Number Placeholder 3"/>
          <p:cNvSpPr>
            <a:spLocks noGrp="1"/>
          </p:cNvSpPr>
          <p:nvPr>
            <p:ph type="sldNum" sz="quarter" idx="5"/>
          </p:nvPr>
        </p:nvSpPr>
        <p:spPr/>
        <p:txBody>
          <a:bodyPr/>
          <a:lstStyle/>
          <a:p>
            <a:fld id="{D911B456-E875-4527-83C7-B8BEB2116567}" type="slidenum">
              <a:rPr lang="en-US" smtClean="0"/>
              <a:t>3</a:t>
            </a:fld>
            <a:endParaRPr lang="en-US"/>
          </a:p>
        </p:txBody>
      </p:sp>
    </p:spTree>
    <p:extLst>
      <p:ext uri="{BB962C8B-B14F-4D97-AF65-F5344CB8AC3E}">
        <p14:creationId xmlns:p14="http://schemas.microsoft.com/office/powerpoint/2010/main" val="2978999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11B456-E875-4527-83C7-B8BEB2116567}" type="slidenum">
              <a:rPr lang="en-US" smtClean="0"/>
              <a:t>9</a:t>
            </a:fld>
            <a:endParaRPr lang="en-US"/>
          </a:p>
        </p:txBody>
      </p:sp>
    </p:spTree>
    <p:extLst>
      <p:ext uri="{BB962C8B-B14F-4D97-AF65-F5344CB8AC3E}">
        <p14:creationId xmlns:p14="http://schemas.microsoft.com/office/powerpoint/2010/main" val="14592871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826C891-E40B-433E-BEC7-9D5B5A22F85C}"/>
              </a:ext>
            </a:extLst>
          </p:cNvPr>
          <p:cNvSpPr txBox="1"/>
          <p:nvPr userDrawn="1"/>
        </p:nvSpPr>
        <p:spPr>
          <a:xfrm>
            <a:off x="0" y="6488668"/>
            <a:ext cx="5219025" cy="369332"/>
          </a:xfrm>
          <a:prstGeom prst="rect">
            <a:avLst/>
          </a:prstGeom>
          <a:noFill/>
        </p:spPr>
        <p:txBody>
          <a:bodyPr wrap="square" rtlCol="0">
            <a:spAutoFit/>
          </a:bodyPr>
          <a:lstStyle/>
          <a:p>
            <a:pPr algn="ctr"/>
            <a:r>
              <a:rPr lang="en-US" i="1"/>
              <a:t>Design by: Nga Nguyễn – TH Mai Động - 0964298488</a:t>
            </a:r>
          </a:p>
        </p:txBody>
      </p:sp>
      <p:pic>
        <p:nvPicPr>
          <p:cNvPr id="7" name="Picture 6" descr="Logo, company name&#10;&#10;Description automatically generated">
            <a:extLst>
              <a:ext uri="{FF2B5EF4-FFF2-40B4-BE49-F238E27FC236}">
                <a16:creationId xmlns:a16="http://schemas.microsoft.com/office/drawing/2014/main" id="{E82001BB-2C33-B712-F51A-E6196106CA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55" y="67131"/>
            <a:ext cx="1144445" cy="1449324"/>
          </a:xfrm>
          <a:prstGeom prst="rect">
            <a:avLst/>
          </a:prstGeom>
        </p:spPr>
      </p:pic>
      <p:pic>
        <p:nvPicPr>
          <p:cNvPr id="10" name="Picture 9" descr="Shape&#10;&#10;Description automatically generated">
            <a:extLst>
              <a:ext uri="{FF2B5EF4-FFF2-40B4-BE49-F238E27FC236}">
                <a16:creationId xmlns:a16="http://schemas.microsoft.com/office/drawing/2014/main" id="{3361B2D9-F41A-F19F-A052-55973B05B9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1824"/>
          <a:stretch/>
        </p:blipFill>
        <p:spPr>
          <a:xfrm>
            <a:off x="2381" y="0"/>
            <a:ext cx="8308700" cy="6858000"/>
          </a:xfrm>
          <a:prstGeom prst="rect">
            <a:avLst/>
          </a:prstGeom>
        </p:spPr>
      </p:pic>
      <p:grpSp>
        <p:nvGrpSpPr>
          <p:cNvPr id="12" name="Group 11">
            <a:extLst>
              <a:ext uri="{FF2B5EF4-FFF2-40B4-BE49-F238E27FC236}">
                <a16:creationId xmlns:a16="http://schemas.microsoft.com/office/drawing/2014/main" id="{B3DEA86A-EC57-22B6-B52B-1A5522FA5D0B}"/>
              </a:ext>
            </a:extLst>
          </p:cNvPr>
          <p:cNvGrpSpPr/>
          <p:nvPr userDrawn="1"/>
        </p:nvGrpSpPr>
        <p:grpSpPr>
          <a:xfrm>
            <a:off x="6246471" y="6130738"/>
            <a:ext cx="5980254" cy="774781"/>
            <a:chOff x="6246471" y="6130738"/>
            <a:chExt cx="5980254" cy="774781"/>
          </a:xfrm>
        </p:grpSpPr>
        <p:pic>
          <p:nvPicPr>
            <p:cNvPr id="13" name="Picture 12" descr="A picture containing whiteboard&#10;&#10;Description automatically generated">
              <a:extLst>
                <a:ext uri="{FF2B5EF4-FFF2-40B4-BE49-F238E27FC236}">
                  <a16:creationId xmlns:a16="http://schemas.microsoft.com/office/drawing/2014/main" id="{F041A67A-EA64-CC74-5F85-9D46A84452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91878" y="6130738"/>
              <a:ext cx="1034847" cy="774781"/>
            </a:xfrm>
            <a:prstGeom prst="rect">
              <a:avLst/>
            </a:prstGeom>
          </p:spPr>
        </p:pic>
        <p:sp>
          <p:nvSpPr>
            <p:cNvPr id="14" name="TextBox 13">
              <a:extLst>
                <a:ext uri="{FF2B5EF4-FFF2-40B4-BE49-F238E27FC236}">
                  <a16:creationId xmlns:a16="http://schemas.microsoft.com/office/drawing/2014/main" id="{7733491E-D63A-BA4A-9CD6-143363927152}"/>
                </a:ext>
              </a:extLst>
            </p:cNvPr>
            <p:cNvSpPr txBox="1"/>
            <p:nvPr userDrawn="1"/>
          </p:nvSpPr>
          <p:spPr>
            <a:xfrm>
              <a:off x="6246471" y="6437638"/>
              <a:ext cx="5219025" cy="369332"/>
            </a:xfrm>
            <a:prstGeom prst="rect">
              <a:avLst/>
            </a:prstGeom>
            <a:noFill/>
          </p:spPr>
          <p:txBody>
            <a:bodyPr wrap="square" rtlCol="0">
              <a:spAutoFit/>
            </a:bodyPr>
            <a:lstStyle/>
            <a:p>
              <a:pPr algn="ctr"/>
              <a:r>
                <a:rPr lang="en-US" i="1"/>
                <a:t>Design by: Nga Nguyễn – TH Mai Động - 0964298488</a:t>
              </a:r>
            </a:p>
          </p:txBody>
        </p:sp>
      </p:grpSp>
    </p:spTree>
    <p:extLst>
      <p:ext uri="{BB962C8B-B14F-4D97-AF65-F5344CB8AC3E}">
        <p14:creationId xmlns:p14="http://schemas.microsoft.com/office/powerpoint/2010/main" val="2719524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362EF1-297D-4D7F-A1BF-E1519BF05C1E}" type="datetimeFigureOut">
              <a:rPr lang="en-US" smtClean="0"/>
              <a:t>27-Sep-25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E848ED-257E-4C8D-A99F-3024448B7F3A}" type="slidenum">
              <a:rPr lang="en-US" smtClean="0"/>
              <a:t>‹#›</a:t>
            </a:fld>
            <a:endParaRPr lang="en-US"/>
          </a:p>
        </p:txBody>
      </p:sp>
    </p:spTree>
    <p:extLst>
      <p:ext uri="{BB962C8B-B14F-4D97-AF65-F5344CB8AC3E}">
        <p14:creationId xmlns:p14="http://schemas.microsoft.com/office/powerpoint/2010/main" val="1616743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362EF1-297D-4D7F-A1BF-E1519BF05C1E}" type="datetimeFigureOut">
              <a:rPr lang="en-US" smtClean="0"/>
              <a:t>27-Sep-25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E848ED-257E-4C8D-A99F-3024448B7F3A}" type="slidenum">
              <a:rPr lang="en-US" smtClean="0"/>
              <a:t>‹#›</a:t>
            </a:fld>
            <a:endParaRPr lang="en-US"/>
          </a:p>
        </p:txBody>
      </p:sp>
    </p:spTree>
    <p:extLst>
      <p:ext uri="{BB962C8B-B14F-4D97-AF65-F5344CB8AC3E}">
        <p14:creationId xmlns:p14="http://schemas.microsoft.com/office/powerpoint/2010/main" val="127011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362EF1-297D-4D7F-A1BF-E1519BF05C1E}" type="datetimeFigureOut">
              <a:rPr lang="en-US" smtClean="0"/>
              <a:t>27-Sep-25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E848ED-257E-4C8D-A99F-3024448B7F3A}" type="slidenum">
              <a:rPr lang="en-US" smtClean="0"/>
              <a:t>‹#›</a:t>
            </a:fld>
            <a:endParaRPr lang="en-US"/>
          </a:p>
        </p:txBody>
      </p:sp>
    </p:spTree>
    <p:extLst>
      <p:ext uri="{BB962C8B-B14F-4D97-AF65-F5344CB8AC3E}">
        <p14:creationId xmlns:p14="http://schemas.microsoft.com/office/powerpoint/2010/main" val="2058628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362EF1-297D-4D7F-A1BF-E1519BF05C1E}" type="datetimeFigureOut">
              <a:rPr lang="en-US" smtClean="0"/>
              <a:t>27-Sep-25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E848ED-257E-4C8D-A99F-3024448B7F3A}" type="slidenum">
              <a:rPr lang="en-US" smtClean="0"/>
              <a:t>‹#›</a:t>
            </a:fld>
            <a:endParaRPr lang="en-US"/>
          </a:p>
        </p:txBody>
      </p:sp>
    </p:spTree>
    <p:extLst>
      <p:ext uri="{BB962C8B-B14F-4D97-AF65-F5344CB8AC3E}">
        <p14:creationId xmlns:p14="http://schemas.microsoft.com/office/powerpoint/2010/main" val="767691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7C99E861-C2B7-48C9-932E-F29DEDE7FF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0"/>
          <a:stretch/>
        </p:blipFill>
        <p:spPr>
          <a:xfrm>
            <a:off x="2380" y="0"/>
            <a:ext cx="12189619" cy="6858000"/>
          </a:xfrm>
          <a:prstGeom prst="rect">
            <a:avLst/>
          </a:prstGeom>
        </p:spPr>
      </p:pic>
      <p:sp>
        <p:nvSpPr>
          <p:cNvPr id="5" name="TextBox 4">
            <a:extLst>
              <a:ext uri="{FF2B5EF4-FFF2-40B4-BE49-F238E27FC236}">
                <a16:creationId xmlns:a16="http://schemas.microsoft.com/office/drawing/2014/main" id="{5F40B0A4-6693-43CC-B41F-7B5B62B476D5}"/>
              </a:ext>
            </a:extLst>
          </p:cNvPr>
          <p:cNvSpPr txBox="1"/>
          <p:nvPr userDrawn="1"/>
        </p:nvSpPr>
        <p:spPr>
          <a:xfrm>
            <a:off x="6996125" y="6546543"/>
            <a:ext cx="5219025" cy="369332"/>
          </a:xfrm>
          <a:prstGeom prst="rect">
            <a:avLst/>
          </a:prstGeom>
          <a:noFill/>
        </p:spPr>
        <p:txBody>
          <a:bodyPr wrap="square" rtlCol="0">
            <a:spAutoFit/>
          </a:bodyPr>
          <a:lstStyle/>
          <a:p>
            <a:pPr algn="ctr"/>
            <a:r>
              <a:rPr lang="en-US" i="1"/>
              <a:t>Design by: Nga Nguyễn – TH Mai Động - 0964298488</a:t>
            </a:r>
          </a:p>
        </p:txBody>
      </p:sp>
      <p:sp>
        <p:nvSpPr>
          <p:cNvPr id="2" name="Oval 1">
            <a:extLst>
              <a:ext uri="{FF2B5EF4-FFF2-40B4-BE49-F238E27FC236}">
                <a16:creationId xmlns:a16="http://schemas.microsoft.com/office/drawing/2014/main" id="{0A892EDE-9AEB-4BB6-F340-C26FEBF15071}"/>
              </a:ext>
            </a:extLst>
          </p:cNvPr>
          <p:cNvSpPr/>
          <p:nvPr userDrawn="1"/>
        </p:nvSpPr>
        <p:spPr>
          <a:xfrm>
            <a:off x="11190083" y="90535"/>
            <a:ext cx="887240" cy="79670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id="{90343109-1984-D127-FB8B-CD31A0B542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24650" y="67131"/>
            <a:ext cx="501650" cy="635289"/>
          </a:xfrm>
          <a:prstGeom prst="rect">
            <a:avLst/>
          </a:prstGeom>
        </p:spPr>
      </p:pic>
    </p:spTree>
    <p:extLst>
      <p:ext uri="{BB962C8B-B14F-4D97-AF65-F5344CB8AC3E}">
        <p14:creationId xmlns:p14="http://schemas.microsoft.com/office/powerpoint/2010/main" val="3822712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4362EF1-297D-4D7F-A1BF-E1519BF05C1E}" type="datetimeFigureOut">
              <a:rPr lang="en-US" smtClean="0"/>
              <a:t>27-Sep-25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E848ED-257E-4C8D-A99F-3024448B7F3A}" type="slidenum">
              <a:rPr lang="en-US" smtClean="0"/>
              <a:t>‹#›</a:t>
            </a:fld>
            <a:endParaRPr lang="en-US"/>
          </a:p>
        </p:txBody>
      </p:sp>
    </p:spTree>
    <p:extLst>
      <p:ext uri="{BB962C8B-B14F-4D97-AF65-F5344CB8AC3E}">
        <p14:creationId xmlns:p14="http://schemas.microsoft.com/office/powerpoint/2010/main" val="620220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362EF1-297D-4D7F-A1BF-E1519BF05C1E}" type="datetimeFigureOut">
              <a:rPr lang="en-US" smtClean="0"/>
              <a:t>27-Sep-25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E848ED-257E-4C8D-A99F-3024448B7F3A}" type="slidenum">
              <a:rPr lang="en-US" smtClean="0"/>
              <a:t>‹#›</a:t>
            </a:fld>
            <a:endParaRPr lang="en-US"/>
          </a:p>
        </p:txBody>
      </p:sp>
    </p:spTree>
    <p:extLst>
      <p:ext uri="{BB962C8B-B14F-4D97-AF65-F5344CB8AC3E}">
        <p14:creationId xmlns:p14="http://schemas.microsoft.com/office/powerpoint/2010/main" val="3873738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362EF1-297D-4D7F-A1BF-E1519BF05C1E}" type="datetimeFigureOut">
              <a:rPr lang="en-US" smtClean="0"/>
              <a:t>27-Sep-25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E848ED-257E-4C8D-A99F-3024448B7F3A}" type="slidenum">
              <a:rPr lang="en-US" smtClean="0"/>
              <a:t>‹#›</a:t>
            </a:fld>
            <a:endParaRPr lang="en-US"/>
          </a:p>
        </p:txBody>
      </p:sp>
    </p:spTree>
    <p:extLst>
      <p:ext uri="{BB962C8B-B14F-4D97-AF65-F5344CB8AC3E}">
        <p14:creationId xmlns:p14="http://schemas.microsoft.com/office/powerpoint/2010/main" val="1462996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362EF1-297D-4D7F-A1BF-E1519BF05C1E}" type="datetimeFigureOut">
              <a:rPr lang="en-US" smtClean="0"/>
              <a:t>27-Sep-25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E848ED-257E-4C8D-A99F-3024448B7F3A}" type="slidenum">
              <a:rPr lang="en-US" smtClean="0"/>
              <a:t>‹#›</a:t>
            </a:fld>
            <a:endParaRPr lang="en-US"/>
          </a:p>
        </p:txBody>
      </p:sp>
    </p:spTree>
    <p:extLst>
      <p:ext uri="{BB962C8B-B14F-4D97-AF65-F5344CB8AC3E}">
        <p14:creationId xmlns:p14="http://schemas.microsoft.com/office/powerpoint/2010/main" val="4027000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362EF1-297D-4D7F-A1BF-E1519BF05C1E}" type="datetimeFigureOut">
              <a:rPr lang="en-US" smtClean="0"/>
              <a:t>27-Sep-25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E848ED-257E-4C8D-A99F-3024448B7F3A}" type="slidenum">
              <a:rPr lang="en-US" smtClean="0"/>
              <a:t>‹#›</a:t>
            </a:fld>
            <a:endParaRPr lang="en-US"/>
          </a:p>
        </p:txBody>
      </p:sp>
    </p:spTree>
    <p:extLst>
      <p:ext uri="{BB962C8B-B14F-4D97-AF65-F5344CB8AC3E}">
        <p14:creationId xmlns:p14="http://schemas.microsoft.com/office/powerpoint/2010/main" val="3707061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362EF1-297D-4D7F-A1BF-E1519BF05C1E}" type="datetimeFigureOut">
              <a:rPr lang="en-US" smtClean="0"/>
              <a:t>27-Sep-25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E848ED-257E-4C8D-A99F-3024448B7F3A}" type="slidenum">
              <a:rPr lang="en-US" smtClean="0"/>
              <a:t>‹#›</a:t>
            </a:fld>
            <a:endParaRPr lang="en-US"/>
          </a:p>
        </p:txBody>
      </p:sp>
    </p:spTree>
    <p:extLst>
      <p:ext uri="{BB962C8B-B14F-4D97-AF65-F5344CB8AC3E}">
        <p14:creationId xmlns:p14="http://schemas.microsoft.com/office/powerpoint/2010/main" val="283409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62EF1-297D-4D7F-A1BF-E1519BF05C1E}" type="datetimeFigureOut">
              <a:rPr lang="en-US" smtClean="0"/>
              <a:t>27-Sep-25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E848ED-257E-4C8D-A99F-3024448B7F3A}" type="slidenum">
              <a:rPr lang="en-US" smtClean="0"/>
              <a:t>‹#›</a:t>
            </a:fld>
            <a:endParaRPr lang="en-US"/>
          </a:p>
        </p:txBody>
      </p:sp>
    </p:spTree>
    <p:extLst>
      <p:ext uri="{BB962C8B-B14F-4D97-AF65-F5344CB8AC3E}">
        <p14:creationId xmlns:p14="http://schemas.microsoft.com/office/powerpoint/2010/main" val="1909609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695E4D-CB74-411B-9E3D-75F315204A6B}"/>
              </a:ext>
            </a:extLst>
          </p:cNvPr>
          <p:cNvGrpSpPr/>
          <p:nvPr userDrawn="1"/>
        </p:nvGrpSpPr>
        <p:grpSpPr>
          <a:xfrm>
            <a:off x="6246471" y="6130738"/>
            <a:ext cx="5980254" cy="774781"/>
            <a:chOff x="6246471" y="6130738"/>
            <a:chExt cx="5980254" cy="774781"/>
          </a:xfrm>
        </p:grpSpPr>
        <p:pic>
          <p:nvPicPr>
            <p:cNvPr id="8" name="Picture 7" descr="A picture containing whiteboard&#10;&#10;Description automatically generated">
              <a:extLst>
                <a:ext uri="{FF2B5EF4-FFF2-40B4-BE49-F238E27FC236}">
                  <a16:creationId xmlns:a16="http://schemas.microsoft.com/office/drawing/2014/main" id="{CC4B1CFA-58B4-41B3-821D-F9AF382CD27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91878" y="6130738"/>
              <a:ext cx="1034847" cy="774781"/>
            </a:xfrm>
            <a:prstGeom prst="rect">
              <a:avLst/>
            </a:prstGeom>
          </p:spPr>
        </p:pic>
        <p:sp>
          <p:nvSpPr>
            <p:cNvPr id="9" name="TextBox 8">
              <a:extLst>
                <a:ext uri="{FF2B5EF4-FFF2-40B4-BE49-F238E27FC236}">
                  <a16:creationId xmlns:a16="http://schemas.microsoft.com/office/drawing/2014/main" id="{695532B9-3CF7-4376-942F-4819650C367D}"/>
                </a:ext>
              </a:extLst>
            </p:cNvPr>
            <p:cNvSpPr txBox="1"/>
            <p:nvPr userDrawn="1"/>
          </p:nvSpPr>
          <p:spPr>
            <a:xfrm>
              <a:off x="6246471" y="6437638"/>
              <a:ext cx="5219025" cy="369332"/>
            </a:xfrm>
            <a:prstGeom prst="rect">
              <a:avLst/>
            </a:prstGeom>
            <a:noFill/>
          </p:spPr>
          <p:txBody>
            <a:bodyPr wrap="square" rtlCol="0">
              <a:spAutoFit/>
            </a:bodyPr>
            <a:lstStyle/>
            <a:p>
              <a:pPr algn="ctr"/>
              <a:r>
                <a:rPr lang="en-US" i="1"/>
                <a:t>Design by: Nga Nguyễn – TH Mai Động - 0964298488</a:t>
              </a:r>
            </a:p>
          </p:txBody>
        </p:sp>
      </p:grpSp>
    </p:spTree>
    <p:extLst>
      <p:ext uri="{BB962C8B-B14F-4D97-AF65-F5344CB8AC3E}">
        <p14:creationId xmlns:p14="http://schemas.microsoft.com/office/powerpoint/2010/main" val="195223296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62EF1-297D-4D7F-A1BF-E1519BF05C1E}" type="datetimeFigureOut">
              <a:rPr lang="en-US" smtClean="0"/>
              <a:t>27-Sep-25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848ED-257E-4C8D-A99F-3024448B7F3A}" type="slidenum">
              <a:rPr lang="en-US" smtClean="0"/>
              <a:t>‹#›</a:t>
            </a:fld>
            <a:endParaRPr lang="en-US"/>
          </a:p>
        </p:txBody>
      </p:sp>
    </p:spTree>
    <p:extLst>
      <p:ext uri="{BB962C8B-B14F-4D97-AF65-F5344CB8AC3E}">
        <p14:creationId xmlns:p14="http://schemas.microsoft.com/office/powerpoint/2010/main" val="2245837389"/>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microsoft.com/office/2007/relationships/hdphoto" Target="../media/hdphoto4.wdp"/><Relationship Id="rId4" Type="http://schemas.openxmlformats.org/officeDocument/2006/relationships/image" Target="../media/image46.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11" Type="http://schemas.openxmlformats.org/officeDocument/2006/relationships/image" Target="../media/image20.gif"/><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gif"/><Relationship Id="rId4" Type="http://schemas.openxmlformats.org/officeDocument/2006/relationships/image" Target="../media/image13.png"/><Relationship Id="rId9" Type="http://schemas.openxmlformats.org/officeDocument/2006/relationships/image" Target="../media/image18.gif"/><Relationship Id="rId14" Type="http://schemas.openxmlformats.org/officeDocument/2006/relationships/image" Target="../media/image23.gif"/></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gif"/><Relationship Id="rId18" Type="http://schemas.openxmlformats.org/officeDocument/2006/relationships/slide" Target="slide5.xml"/><Relationship Id="rId3" Type="http://schemas.openxmlformats.org/officeDocument/2006/relationships/audio" Target="../media/audio1.wav"/><Relationship Id="rId21" Type="http://schemas.openxmlformats.org/officeDocument/2006/relationships/image" Target="../media/image22.png"/><Relationship Id="rId7" Type="http://schemas.openxmlformats.org/officeDocument/2006/relationships/image" Target="../media/image13.png"/><Relationship Id="rId12" Type="http://schemas.openxmlformats.org/officeDocument/2006/relationships/image" Target="../media/image18.gif"/><Relationship Id="rId17" Type="http://schemas.openxmlformats.org/officeDocument/2006/relationships/slide" Target="slide4.xml"/><Relationship Id="rId2" Type="http://schemas.openxmlformats.org/officeDocument/2006/relationships/notesSlide" Target="../notesSlides/notesSlide1.xml"/><Relationship Id="rId16" Type="http://schemas.openxmlformats.org/officeDocument/2006/relationships/slide" Target="slide7.xml"/><Relationship Id="rId20" Type="http://schemas.openxmlformats.org/officeDocument/2006/relationships/image" Target="../media/image21.jpeg"/><Relationship Id="rId1" Type="http://schemas.openxmlformats.org/officeDocument/2006/relationships/slideLayout" Target="../slideLayouts/slideLayout9.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26.gif"/><Relationship Id="rId5" Type="http://schemas.openxmlformats.org/officeDocument/2006/relationships/image" Target="../media/image11.png"/><Relationship Id="rId15" Type="http://schemas.openxmlformats.org/officeDocument/2006/relationships/image" Target="../media/image25.gif"/><Relationship Id="rId23" Type="http://schemas.openxmlformats.org/officeDocument/2006/relationships/slide" Target="slide8.xml"/><Relationship Id="rId10" Type="http://schemas.openxmlformats.org/officeDocument/2006/relationships/image" Target="../media/image16.png"/><Relationship Id="rId19" Type="http://schemas.openxmlformats.org/officeDocument/2006/relationships/slide" Target="slide6.xml"/><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20.gif"/><Relationship Id="rId22" Type="http://schemas.openxmlformats.org/officeDocument/2006/relationships/image" Target="../media/image23.gif"/></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12.png"/><Relationship Id="rId11" Type="http://schemas.openxmlformats.org/officeDocument/2006/relationships/image" Target="../media/image31.gif"/><Relationship Id="rId5" Type="http://schemas.openxmlformats.org/officeDocument/2006/relationships/image" Target="../media/image27.png"/><Relationship Id="rId10" Type="http://schemas.openxmlformats.org/officeDocument/2006/relationships/image" Target="../media/image30.jpeg"/><Relationship Id="rId4" Type="http://schemas.openxmlformats.org/officeDocument/2006/relationships/image" Target="../media/image11.png"/><Relationship Id="rId9" Type="http://schemas.openxmlformats.org/officeDocument/2006/relationships/image" Target="../media/image29.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1.gif"/><Relationship Id="rId3" Type="http://schemas.openxmlformats.org/officeDocument/2006/relationships/audio" Target="../media/audio4.wav"/><Relationship Id="rId7" Type="http://schemas.openxmlformats.org/officeDocument/2006/relationships/image" Target="../media/image27.png"/><Relationship Id="rId12" Type="http://schemas.openxmlformats.org/officeDocument/2006/relationships/image" Target="../media/image30.jpeg"/><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19.gif"/><Relationship Id="rId11" Type="http://schemas.openxmlformats.org/officeDocument/2006/relationships/image" Target="../media/image29.jpeg"/><Relationship Id="rId5" Type="http://schemas.openxmlformats.org/officeDocument/2006/relationships/image" Target="../media/image16.png"/><Relationship Id="rId10" Type="http://schemas.openxmlformats.org/officeDocument/2006/relationships/image" Target="../media/image28.png"/><Relationship Id="rId4" Type="http://schemas.openxmlformats.org/officeDocument/2006/relationships/image" Target="../media/image11.png"/><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jpeg"/><Relationship Id="rId3" Type="http://schemas.openxmlformats.org/officeDocument/2006/relationships/audio" Target="../media/audio4.wav"/><Relationship Id="rId7" Type="http://schemas.openxmlformats.org/officeDocument/2006/relationships/image" Target="../media/image16.png"/><Relationship Id="rId12" Type="http://schemas.openxmlformats.org/officeDocument/2006/relationships/image" Target="../media/image29.jpeg"/><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15.png"/><Relationship Id="rId11" Type="http://schemas.openxmlformats.org/officeDocument/2006/relationships/image" Target="../media/image28.png"/><Relationship Id="rId5" Type="http://schemas.openxmlformats.org/officeDocument/2006/relationships/image" Target="../media/image14.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12.png"/><Relationship Id="rId14" Type="http://schemas.openxmlformats.org/officeDocument/2006/relationships/image" Target="../media/image31.gif"/></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18.gif"/><Relationship Id="rId12" Type="http://schemas.openxmlformats.org/officeDocument/2006/relationships/image" Target="../media/image19.gif"/><Relationship Id="rId17" Type="http://schemas.openxmlformats.org/officeDocument/2006/relationships/image" Target="../media/image31.gif"/><Relationship Id="rId2" Type="http://schemas.openxmlformats.org/officeDocument/2006/relationships/audio" Target="../media/audio3.wav"/><Relationship Id="rId16" Type="http://schemas.openxmlformats.org/officeDocument/2006/relationships/image" Target="../media/image30.jpeg"/><Relationship Id="rId1" Type="http://schemas.openxmlformats.org/officeDocument/2006/relationships/slideLayout" Target="../slideLayouts/slideLayout9.xml"/><Relationship Id="rId6" Type="http://schemas.openxmlformats.org/officeDocument/2006/relationships/image" Target="../media/image17.png"/><Relationship Id="rId11" Type="http://schemas.openxmlformats.org/officeDocument/2006/relationships/image" Target="../media/image16.png"/><Relationship Id="rId5" Type="http://schemas.openxmlformats.org/officeDocument/2006/relationships/image" Target="../media/image14.png"/><Relationship Id="rId15" Type="http://schemas.openxmlformats.org/officeDocument/2006/relationships/image" Target="../media/image29.jpeg"/><Relationship Id="rId10"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7.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FFB89-FDEA-A43C-2B90-2E0163351EBF}"/>
            </a:ext>
          </a:extLst>
        </p:cNvPr>
        <p:cNvGrpSpPr/>
        <p:nvPr/>
      </p:nvGrpSpPr>
      <p:grpSpPr>
        <a:xfrm>
          <a:off x="0" y="0"/>
          <a:ext cx="0" cy="0"/>
          <a:chOff x="0" y="0"/>
          <a:chExt cx="0" cy="0"/>
        </a:xfrm>
      </p:grpSpPr>
      <p:pic>
        <p:nvPicPr>
          <p:cNvPr id="2" name="图片 3" descr="7">
            <a:extLst>
              <a:ext uri="{FF2B5EF4-FFF2-40B4-BE49-F238E27FC236}">
                <a16:creationId xmlns:a16="http://schemas.microsoft.com/office/drawing/2014/main" id="{46D19570-A050-F43D-C88A-87D0C2962EBD}"/>
              </a:ext>
            </a:extLst>
          </p:cNvPr>
          <p:cNvPicPr>
            <a:picLocks noChangeAspect="1"/>
          </p:cNvPicPr>
          <p:nvPr/>
        </p:nvPicPr>
        <p:blipFill>
          <a:blip r:embed="rId2"/>
          <a:stretch>
            <a:fillRect/>
          </a:stretch>
        </p:blipFill>
        <p:spPr>
          <a:xfrm>
            <a:off x="-3810" y="-87630"/>
            <a:ext cx="12194540" cy="6970395"/>
          </a:xfrm>
          <a:prstGeom prst="rect">
            <a:avLst/>
          </a:prstGeom>
        </p:spPr>
      </p:pic>
      <p:pic>
        <p:nvPicPr>
          <p:cNvPr id="3" name="图片 4" descr="6">
            <a:extLst>
              <a:ext uri="{FF2B5EF4-FFF2-40B4-BE49-F238E27FC236}">
                <a16:creationId xmlns:a16="http://schemas.microsoft.com/office/drawing/2014/main" id="{E2B04985-6348-32C4-7473-643D1253AA72}"/>
              </a:ext>
            </a:extLst>
          </p:cNvPr>
          <p:cNvPicPr>
            <a:picLocks noChangeAspect="1"/>
          </p:cNvPicPr>
          <p:nvPr/>
        </p:nvPicPr>
        <p:blipFill>
          <a:blip r:embed="rId3"/>
          <a:srcRect r="74368"/>
          <a:stretch>
            <a:fillRect/>
          </a:stretch>
        </p:blipFill>
        <p:spPr>
          <a:xfrm>
            <a:off x="-3810" y="1942465"/>
            <a:ext cx="3473450" cy="4940300"/>
          </a:xfrm>
          <a:prstGeom prst="rect">
            <a:avLst/>
          </a:prstGeom>
        </p:spPr>
      </p:pic>
      <p:pic>
        <p:nvPicPr>
          <p:cNvPr id="4" name="图片 5" descr="6">
            <a:extLst>
              <a:ext uri="{FF2B5EF4-FFF2-40B4-BE49-F238E27FC236}">
                <a16:creationId xmlns:a16="http://schemas.microsoft.com/office/drawing/2014/main" id="{ECB39527-2CAB-C1FD-F235-02B8797B7559}"/>
              </a:ext>
            </a:extLst>
          </p:cNvPr>
          <p:cNvPicPr>
            <a:picLocks noChangeAspect="1"/>
          </p:cNvPicPr>
          <p:nvPr/>
        </p:nvPicPr>
        <p:blipFill>
          <a:blip r:embed="rId3"/>
          <a:srcRect l="47449" t="21697"/>
          <a:stretch>
            <a:fillRect/>
          </a:stretch>
        </p:blipFill>
        <p:spPr>
          <a:xfrm>
            <a:off x="6098540" y="3528060"/>
            <a:ext cx="6092190" cy="3308985"/>
          </a:xfrm>
          <a:prstGeom prst="rect">
            <a:avLst/>
          </a:prstGeom>
        </p:spPr>
      </p:pic>
      <p:pic>
        <p:nvPicPr>
          <p:cNvPr id="5" name="图片 6" descr="6">
            <a:extLst>
              <a:ext uri="{FF2B5EF4-FFF2-40B4-BE49-F238E27FC236}">
                <a16:creationId xmlns:a16="http://schemas.microsoft.com/office/drawing/2014/main" id="{ECCEB88C-0618-0AFD-1133-272193708804}"/>
              </a:ext>
            </a:extLst>
          </p:cNvPr>
          <p:cNvPicPr>
            <a:picLocks noChangeAspect="1"/>
          </p:cNvPicPr>
          <p:nvPr/>
        </p:nvPicPr>
        <p:blipFill>
          <a:blip r:embed="rId3"/>
          <a:srcRect l="63422" r="20682" b="81749"/>
          <a:stretch>
            <a:fillRect/>
          </a:stretch>
        </p:blipFill>
        <p:spPr>
          <a:xfrm>
            <a:off x="10261600" y="19685"/>
            <a:ext cx="2041525" cy="854710"/>
          </a:xfrm>
          <a:prstGeom prst="rect">
            <a:avLst/>
          </a:prstGeom>
        </p:spPr>
      </p:pic>
      <p:pic>
        <p:nvPicPr>
          <p:cNvPr id="6" name="图片 7" descr="3">
            <a:extLst>
              <a:ext uri="{FF2B5EF4-FFF2-40B4-BE49-F238E27FC236}">
                <a16:creationId xmlns:a16="http://schemas.microsoft.com/office/drawing/2014/main" id="{A4704BAF-DD77-3E62-4B6B-859BEE3A387C}"/>
              </a:ext>
            </a:extLst>
          </p:cNvPr>
          <p:cNvPicPr>
            <a:picLocks noChangeAspect="1"/>
          </p:cNvPicPr>
          <p:nvPr/>
        </p:nvPicPr>
        <p:blipFill>
          <a:blip r:embed="rId4"/>
          <a:stretch>
            <a:fillRect/>
          </a:stretch>
        </p:blipFill>
        <p:spPr>
          <a:xfrm>
            <a:off x="2367280" y="296545"/>
            <a:ext cx="2651125" cy="2425065"/>
          </a:xfrm>
          <a:prstGeom prst="rect">
            <a:avLst/>
          </a:prstGeom>
        </p:spPr>
      </p:pic>
      <p:pic>
        <p:nvPicPr>
          <p:cNvPr id="7" name="图片 8" descr="2">
            <a:extLst>
              <a:ext uri="{FF2B5EF4-FFF2-40B4-BE49-F238E27FC236}">
                <a16:creationId xmlns:a16="http://schemas.microsoft.com/office/drawing/2014/main" id="{B2D70E3E-E957-0383-40EE-FA3E5E344B94}"/>
              </a:ext>
            </a:extLst>
          </p:cNvPr>
          <p:cNvPicPr>
            <a:picLocks noChangeAspect="1"/>
          </p:cNvPicPr>
          <p:nvPr/>
        </p:nvPicPr>
        <p:blipFill>
          <a:blip r:embed="rId5"/>
          <a:stretch>
            <a:fillRect/>
          </a:stretch>
        </p:blipFill>
        <p:spPr>
          <a:xfrm>
            <a:off x="2075815" y="903605"/>
            <a:ext cx="7980680" cy="4971415"/>
          </a:xfrm>
          <a:prstGeom prst="rect">
            <a:avLst/>
          </a:prstGeom>
          <a:effectLst>
            <a:outerShdw blurRad="355600" sx="102000" sy="102000" algn="ctr" rotWithShape="0">
              <a:prstClr val="black">
                <a:alpha val="40000"/>
              </a:prstClr>
            </a:outerShdw>
          </a:effectLst>
        </p:spPr>
      </p:pic>
      <p:pic>
        <p:nvPicPr>
          <p:cNvPr id="8" name="图片 9" descr="4">
            <a:extLst>
              <a:ext uri="{FF2B5EF4-FFF2-40B4-BE49-F238E27FC236}">
                <a16:creationId xmlns:a16="http://schemas.microsoft.com/office/drawing/2014/main" id="{6B8044F9-132C-7671-E8ED-5046C0053AA9}"/>
              </a:ext>
            </a:extLst>
          </p:cNvPr>
          <p:cNvPicPr>
            <a:picLocks noChangeAspect="1"/>
          </p:cNvPicPr>
          <p:nvPr/>
        </p:nvPicPr>
        <p:blipFill>
          <a:blip r:embed="rId6"/>
          <a:stretch>
            <a:fillRect/>
          </a:stretch>
        </p:blipFill>
        <p:spPr>
          <a:xfrm>
            <a:off x="9474200" y="1296670"/>
            <a:ext cx="1916430" cy="1424940"/>
          </a:xfrm>
          <a:prstGeom prst="rect">
            <a:avLst/>
          </a:prstGeom>
        </p:spPr>
      </p:pic>
      <p:sp>
        <p:nvSpPr>
          <p:cNvPr id="10" name="TextBox 9">
            <a:extLst>
              <a:ext uri="{FF2B5EF4-FFF2-40B4-BE49-F238E27FC236}">
                <a16:creationId xmlns:a16="http://schemas.microsoft.com/office/drawing/2014/main" id="{18F47A35-DA28-9E67-5864-3F5D09C9C492}"/>
              </a:ext>
            </a:extLst>
          </p:cNvPr>
          <p:cNvSpPr txBox="1"/>
          <p:nvPr/>
        </p:nvSpPr>
        <p:spPr>
          <a:xfrm>
            <a:off x="3227388" y="1942465"/>
            <a:ext cx="5207000" cy="2123658"/>
          </a:xfrm>
          <a:prstGeom prst="rect">
            <a:avLst/>
          </a:prstGeom>
          <a:noFill/>
        </p:spPr>
        <p:txBody>
          <a:bodyPr wrap="square" rtlCol="0">
            <a:spAutoFit/>
          </a:bodyPr>
          <a:lstStyle/>
          <a:p>
            <a:r>
              <a:rPr lang="en-US" sz="6600" dirty="0">
                <a:solidFill>
                  <a:srgbClr val="FF0000"/>
                </a:solidFill>
                <a:latin typeface="SVN-Poky's" panose="020B0606040200020203" pitchFamily="34" charset="0"/>
              </a:rPr>
              <a:t>TỰ NHIÊN VÀ CÔNG NGHỆ</a:t>
            </a:r>
          </a:p>
        </p:txBody>
      </p:sp>
      <p:pic>
        <p:nvPicPr>
          <p:cNvPr id="1026" name="Picture 2">
            <a:extLst>
              <a:ext uri="{FF2B5EF4-FFF2-40B4-BE49-F238E27FC236}">
                <a16:creationId xmlns:a16="http://schemas.microsoft.com/office/drawing/2014/main" id="{C2D6D636-3895-3214-B02E-B5491E177F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444" b="92667" l="9947" r="89876">
                        <a14:foregroundMark x1="47069" y1="8889" x2="53286" y2="8889"/>
                        <a14:foregroundMark x1="46892" y1="85333" x2="52575" y2="87333"/>
                        <a14:foregroundMark x1="69449" y1="92667" x2="69449" y2="92667"/>
                        <a14:foregroundMark x1="69805" y1="92444" x2="69805" y2="92444"/>
                        <a14:foregroundMark x1="16163" y1="46667" x2="16163" y2="46667"/>
                        <a14:foregroundMark x1="17762" y1="65333" x2="17762" y2="65333"/>
                        <a14:foregroundMark x1="70160" y1="6667" x2="70160" y2="6667"/>
                        <a14:foregroundMark x1="79041" y1="24889" x2="79041" y2="24889"/>
                        <a14:foregroundMark x1="53108" y1="6444" x2="53108" y2="6444"/>
                      </a14:backgroundRemoval>
                    </a14:imgEffect>
                  </a14:imgLayer>
                </a14:imgProps>
              </a:ext>
              <a:ext uri="{28A0092B-C50C-407E-A947-70E740481C1C}">
                <a14:useLocalDpi xmlns:a14="http://schemas.microsoft.com/office/drawing/2010/main" val="0"/>
              </a:ext>
            </a:extLst>
          </a:blip>
          <a:srcRect/>
          <a:stretch>
            <a:fillRect/>
          </a:stretch>
        </p:blipFill>
        <p:spPr bwMode="auto">
          <a:xfrm>
            <a:off x="3321686" y="3760470"/>
            <a:ext cx="4149090" cy="331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44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1" presetClass="entr" presetSubtype="1"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1)">
                                      <p:cBhvr>
                                        <p:cTn id="30" dur="2000"/>
                                        <p:tgtEl>
                                          <p:spTgt spid="7"/>
                                        </p:tgtEl>
                                      </p:cBhvr>
                                    </p:animEffect>
                                  </p:childTnLst>
                                </p:cTn>
                              </p:par>
                            </p:childTnLst>
                          </p:cTn>
                        </p:par>
                        <p:par>
                          <p:cTn id="31" fill="hold">
                            <p:stCondLst>
                              <p:cond delay="5000"/>
                            </p:stCondLst>
                            <p:childTnLst>
                              <p:par>
                                <p:cTn id="32" presetID="45"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anim calcmode="lin" valueType="num">
                                      <p:cBhvr>
                                        <p:cTn id="35" dur="2000" fill="hold"/>
                                        <p:tgtEl>
                                          <p:spTgt spid="8"/>
                                        </p:tgtEl>
                                        <p:attrNameLst>
                                          <p:attrName>ppt_w</p:attrName>
                                        </p:attrNameLst>
                                      </p:cBhvr>
                                      <p:tavLst>
                                        <p:tav tm="0" fmla="#ppt_w*sin(2.5*pi*$)">
                                          <p:val>
                                            <p:fltVal val="0"/>
                                          </p:val>
                                        </p:tav>
                                        <p:tav tm="100000">
                                          <p:val>
                                            <p:fltVal val="1"/>
                                          </p:val>
                                        </p:tav>
                                      </p:tavLst>
                                    </p:anim>
                                    <p:anim calcmode="lin" valueType="num">
                                      <p:cBhvr>
                                        <p:cTn id="36" dur="2000" fill="hold"/>
                                        <p:tgtEl>
                                          <p:spTgt spid="8"/>
                                        </p:tgtEl>
                                        <p:attrNameLst>
                                          <p:attrName>ppt_h</p:attrName>
                                        </p:attrNameLst>
                                      </p:cBhvr>
                                      <p:tavLst>
                                        <p:tav tm="0">
                                          <p:val>
                                            <p:strVal val="#ppt_h"/>
                                          </p:val>
                                        </p:tav>
                                        <p:tav tm="100000">
                                          <p:val>
                                            <p:strVal val="#ppt_h"/>
                                          </p:val>
                                        </p:tav>
                                      </p:tavLst>
                                    </p:anim>
                                  </p:childTnLst>
                                </p:cTn>
                              </p:par>
                              <p:par>
                                <p:cTn id="37" presetID="42"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1000"/>
                                        <p:tgtEl>
                                          <p:spTgt spid="1026"/>
                                        </p:tgtEl>
                                      </p:cBhvr>
                                    </p:animEffect>
                                    <p:anim calcmode="lin" valueType="num">
                                      <p:cBhvr>
                                        <p:cTn id="40" dur="1000" fill="hold"/>
                                        <p:tgtEl>
                                          <p:spTgt spid="1026"/>
                                        </p:tgtEl>
                                        <p:attrNameLst>
                                          <p:attrName>ppt_x</p:attrName>
                                        </p:attrNameLst>
                                      </p:cBhvr>
                                      <p:tavLst>
                                        <p:tav tm="0">
                                          <p:val>
                                            <p:strVal val="#ppt_x"/>
                                          </p:val>
                                        </p:tav>
                                        <p:tav tm="100000">
                                          <p:val>
                                            <p:strVal val="#ppt_x"/>
                                          </p:val>
                                        </p:tav>
                                      </p:tavLst>
                                    </p:anim>
                                    <p:anim calcmode="lin" valueType="num">
                                      <p:cBhvr>
                                        <p:cTn id="4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7">
            <a:extLst>
              <a:ext uri="{FF2B5EF4-FFF2-40B4-BE49-F238E27FC236}">
                <a16:creationId xmlns:a16="http://schemas.microsoft.com/office/drawing/2014/main" id="{046AB67E-836B-5A9F-7F34-0D5F92DA2E45}"/>
              </a:ext>
            </a:extLst>
          </p:cNvPr>
          <p:cNvPicPr>
            <a:picLocks noChangeAspect="1"/>
          </p:cNvPicPr>
          <p:nvPr/>
        </p:nvPicPr>
        <p:blipFill>
          <a:blip r:embed="rId2"/>
          <a:stretch>
            <a:fillRect/>
          </a:stretch>
        </p:blipFill>
        <p:spPr>
          <a:xfrm>
            <a:off x="-3810" y="-87630"/>
            <a:ext cx="12194540" cy="6970395"/>
          </a:xfrm>
          <a:prstGeom prst="rect">
            <a:avLst/>
          </a:prstGeom>
        </p:spPr>
      </p:pic>
      <p:pic>
        <p:nvPicPr>
          <p:cNvPr id="3" name="图片 4" descr="6">
            <a:extLst>
              <a:ext uri="{FF2B5EF4-FFF2-40B4-BE49-F238E27FC236}">
                <a16:creationId xmlns:a16="http://schemas.microsoft.com/office/drawing/2014/main" id="{B8666262-D992-745B-192D-CFE3F269B56A}"/>
              </a:ext>
            </a:extLst>
          </p:cNvPr>
          <p:cNvPicPr>
            <a:picLocks noChangeAspect="1"/>
          </p:cNvPicPr>
          <p:nvPr/>
        </p:nvPicPr>
        <p:blipFill>
          <a:blip r:embed="rId3"/>
          <a:srcRect r="74368"/>
          <a:stretch>
            <a:fillRect/>
          </a:stretch>
        </p:blipFill>
        <p:spPr>
          <a:xfrm>
            <a:off x="-3810" y="1942465"/>
            <a:ext cx="3473450" cy="4940300"/>
          </a:xfrm>
          <a:prstGeom prst="rect">
            <a:avLst/>
          </a:prstGeom>
        </p:spPr>
      </p:pic>
      <p:pic>
        <p:nvPicPr>
          <p:cNvPr id="4" name="图片 5" descr="6">
            <a:extLst>
              <a:ext uri="{FF2B5EF4-FFF2-40B4-BE49-F238E27FC236}">
                <a16:creationId xmlns:a16="http://schemas.microsoft.com/office/drawing/2014/main" id="{C0D4544F-1862-7708-F99F-8D93BA112429}"/>
              </a:ext>
            </a:extLst>
          </p:cNvPr>
          <p:cNvPicPr>
            <a:picLocks noChangeAspect="1"/>
          </p:cNvPicPr>
          <p:nvPr/>
        </p:nvPicPr>
        <p:blipFill>
          <a:blip r:embed="rId3"/>
          <a:srcRect l="47449" t="21697"/>
          <a:stretch>
            <a:fillRect/>
          </a:stretch>
        </p:blipFill>
        <p:spPr>
          <a:xfrm>
            <a:off x="6098540" y="3528060"/>
            <a:ext cx="6092190" cy="3308985"/>
          </a:xfrm>
          <a:prstGeom prst="rect">
            <a:avLst/>
          </a:prstGeom>
        </p:spPr>
      </p:pic>
      <p:pic>
        <p:nvPicPr>
          <p:cNvPr id="5" name="图片 6" descr="6">
            <a:extLst>
              <a:ext uri="{FF2B5EF4-FFF2-40B4-BE49-F238E27FC236}">
                <a16:creationId xmlns:a16="http://schemas.microsoft.com/office/drawing/2014/main" id="{6523C685-BF03-6B69-ED7E-0DF154299D1A}"/>
              </a:ext>
            </a:extLst>
          </p:cNvPr>
          <p:cNvPicPr>
            <a:picLocks noChangeAspect="1"/>
          </p:cNvPicPr>
          <p:nvPr/>
        </p:nvPicPr>
        <p:blipFill>
          <a:blip r:embed="rId3"/>
          <a:srcRect l="63422" r="20682" b="81749"/>
          <a:stretch>
            <a:fillRect/>
          </a:stretch>
        </p:blipFill>
        <p:spPr>
          <a:xfrm>
            <a:off x="10261600" y="19685"/>
            <a:ext cx="2041525" cy="854710"/>
          </a:xfrm>
          <a:prstGeom prst="rect">
            <a:avLst/>
          </a:prstGeom>
        </p:spPr>
      </p:pic>
      <p:pic>
        <p:nvPicPr>
          <p:cNvPr id="6" name="图片 7" descr="3">
            <a:extLst>
              <a:ext uri="{FF2B5EF4-FFF2-40B4-BE49-F238E27FC236}">
                <a16:creationId xmlns:a16="http://schemas.microsoft.com/office/drawing/2014/main" id="{0DAB4780-3D7F-8345-DDBA-30E9D5B7ADAC}"/>
              </a:ext>
            </a:extLst>
          </p:cNvPr>
          <p:cNvPicPr>
            <a:picLocks noChangeAspect="1"/>
          </p:cNvPicPr>
          <p:nvPr/>
        </p:nvPicPr>
        <p:blipFill>
          <a:blip r:embed="rId4"/>
          <a:stretch>
            <a:fillRect/>
          </a:stretch>
        </p:blipFill>
        <p:spPr>
          <a:xfrm>
            <a:off x="2367280" y="296545"/>
            <a:ext cx="2651125" cy="2425065"/>
          </a:xfrm>
          <a:prstGeom prst="rect">
            <a:avLst/>
          </a:prstGeom>
        </p:spPr>
      </p:pic>
      <p:pic>
        <p:nvPicPr>
          <p:cNvPr id="7" name="图片 8" descr="2">
            <a:extLst>
              <a:ext uri="{FF2B5EF4-FFF2-40B4-BE49-F238E27FC236}">
                <a16:creationId xmlns:a16="http://schemas.microsoft.com/office/drawing/2014/main" id="{DF42D69F-B88B-5887-6CA7-5F56BFDC84E1}"/>
              </a:ext>
            </a:extLst>
          </p:cNvPr>
          <p:cNvPicPr>
            <a:picLocks noChangeAspect="1"/>
          </p:cNvPicPr>
          <p:nvPr/>
        </p:nvPicPr>
        <p:blipFill>
          <a:blip r:embed="rId5"/>
          <a:stretch>
            <a:fillRect/>
          </a:stretch>
        </p:blipFill>
        <p:spPr>
          <a:xfrm>
            <a:off x="2075815" y="903605"/>
            <a:ext cx="7980680" cy="4971415"/>
          </a:xfrm>
          <a:prstGeom prst="rect">
            <a:avLst/>
          </a:prstGeom>
          <a:effectLst>
            <a:outerShdw blurRad="355600" sx="102000" sy="102000" algn="ctr" rotWithShape="0">
              <a:prstClr val="black">
                <a:alpha val="40000"/>
              </a:prstClr>
            </a:outerShdw>
          </a:effectLst>
        </p:spPr>
      </p:pic>
      <p:pic>
        <p:nvPicPr>
          <p:cNvPr id="8" name="图片 9" descr="4">
            <a:extLst>
              <a:ext uri="{FF2B5EF4-FFF2-40B4-BE49-F238E27FC236}">
                <a16:creationId xmlns:a16="http://schemas.microsoft.com/office/drawing/2014/main" id="{25B60DF5-A09E-56AC-E014-646158A6FFEC}"/>
              </a:ext>
            </a:extLst>
          </p:cNvPr>
          <p:cNvPicPr>
            <a:picLocks noChangeAspect="1"/>
          </p:cNvPicPr>
          <p:nvPr/>
        </p:nvPicPr>
        <p:blipFill>
          <a:blip r:embed="rId6"/>
          <a:stretch>
            <a:fillRect/>
          </a:stretch>
        </p:blipFill>
        <p:spPr>
          <a:xfrm>
            <a:off x="9474200" y="1296670"/>
            <a:ext cx="1916430" cy="1424940"/>
          </a:xfrm>
          <a:prstGeom prst="rect">
            <a:avLst/>
          </a:prstGeom>
        </p:spPr>
      </p:pic>
      <p:grpSp>
        <p:nvGrpSpPr>
          <p:cNvPr id="11" name="Group 10">
            <a:extLst>
              <a:ext uri="{FF2B5EF4-FFF2-40B4-BE49-F238E27FC236}">
                <a16:creationId xmlns:a16="http://schemas.microsoft.com/office/drawing/2014/main" id="{730CECB9-CB2B-9F72-90F7-D07F0AB62079}"/>
              </a:ext>
            </a:extLst>
          </p:cNvPr>
          <p:cNvGrpSpPr/>
          <p:nvPr/>
        </p:nvGrpSpPr>
        <p:grpSpPr>
          <a:xfrm>
            <a:off x="3313113" y="2412276"/>
            <a:ext cx="5207000" cy="1200329"/>
            <a:chOff x="3169603" y="2721610"/>
            <a:chExt cx="5207000" cy="1200329"/>
          </a:xfrm>
        </p:grpSpPr>
        <p:sp>
          <p:nvSpPr>
            <p:cNvPr id="9" name="TextBox 8">
              <a:extLst>
                <a:ext uri="{FF2B5EF4-FFF2-40B4-BE49-F238E27FC236}">
                  <a16:creationId xmlns:a16="http://schemas.microsoft.com/office/drawing/2014/main" id="{33D85F4E-C1E3-53BB-8822-7D33F75E10B9}"/>
                </a:ext>
              </a:extLst>
            </p:cNvPr>
            <p:cNvSpPr txBox="1"/>
            <p:nvPr/>
          </p:nvSpPr>
          <p:spPr>
            <a:xfrm>
              <a:off x="3169603" y="2721610"/>
              <a:ext cx="5207000" cy="1200329"/>
            </a:xfrm>
            <a:prstGeom prst="rect">
              <a:avLst/>
            </a:prstGeom>
            <a:noFill/>
          </p:spPr>
          <p:txBody>
            <a:bodyPr wrap="square" rtlCol="0">
              <a:spAutoFit/>
            </a:bodyPr>
            <a:lstStyle/>
            <a:p>
              <a:r>
                <a:rPr lang="en-US" sz="7200">
                  <a:ln w="254000">
                    <a:solidFill>
                      <a:srgbClr val="0070C0"/>
                    </a:solidFill>
                  </a:ln>
                  <a:solidFill>
                    <a:schemeClr val="accent1">
                      <a:lumMod val="75000"/>
                    </a:schemeClr>
                  </a:solidFill>
                  <a:latin typeface="SVN-Poky's" panose="020B0606040200020203" pitchFamily="34" charset="0"/>
                </a:rPr>
                <a:t>KHÁM PHÁ</a:t>
              </a:r>
            </a:p>
          </p:txBody>
        </p:sp>
        <p:sp>
          <p:nvSpPr>
            <p:cNvPr id="10" name="TextBox 9">
              <a:extLst>
                <a:ext uri="{FF2B5EF4-FFF2-40B4-BE49-F238E27FC236}">
                  <a16:creationId xmlns:a16="http://schemas.microsoft.com/office/drawing/2014/main" id="{F6910EE9-7A5F-4A9E-88BF-A9DF713A0D5B}"/>
                </a:ext>
              </a:extLst>
            </p:cNvPr>
            <p:cNvSpPr txBox="1"/>
            <p:nvPr/>
          </p:nvSpPr>
          <p:spPr>
            <a:xfrm>
              <a:off x="3169603" y="2721610"/>
              <a:ext cx="5207000" cy="1200329"/>
            </a:xfrm>
            <a:prstGeom prst="rect">
              <a:avLst/>
            </a:prstGeom>
            <a:noFill/>
          </p:spPr>
          <p:txBody>
            <a:bodyPr wrap="square" rtlCol="0">
              <a:spAutoFit/>
            </a:bodyPr>
            <a:lstStyle/>
            <a:p>
              <a:r>
                <a:rPr lang="en-US" sz="7200">
                  <a:solidFill>
                    <a:srgbClr val="A6DFF9"/>
                  </a:solidFill>
                  <a:latin typeface="SVN-Poky's" panose="020B0606040200020203" pitchFamily="34" charset="0"/>
                </a:rPr>
                <a:t>KHÁM PHÁ</a:t>
              </a:r>
            </a:p>
          </p:txBody>
        </p:sp>
      </p:grpSp>
      <p:pic>
        <p:nvPicPr>
          <p:cNvPr id="1026" name="Picture 2">
            <a:extLst>
              <a:ext uri="{FF2B5EF4-FFF2-40B4-BE49-F238E27FC236}">
                <a16:creationId xmlns:a16="http://schemas.microsoft.com/office/drawing/2014/main" id="{AE81E447-9E57-76AD-7832-0EBE811AC36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444" b="92667" l="9947" r="89876">
                        <a14:foregroundMark x1="47069" y1="8889" x2="53286" y2="8889"/>
                        <a14:foregroundMark x1="46892" y1="85333" x2="52575" y2="87333"/>
                        <a14:foregroundMark x1="69449" y1="92667" x2="69449" y2="92667"/>
                        <a14:foregroundMark x1="69805" y1="92444" x2="69805" y2="92444"/>
                        <a14:foregroundMark x1="16163" y1="46667" x2="16163" y2="46667"/>
                        <a14:foregroundMark x1="17762" y1="65333" x2="17762" y2="65333"/>
                        <a14:foregroundMark x1="70160" y1="6667" x2="70160" y2="6667"/>
                        <a14:foregroundMark x1="79041" y1="24889" x2="79041" y2="24889"/>
                        <a14:foregroundMark x1="53108" y1="6444" x2="53108" y2="6444"/>
                      </a14:backgroundRemoval>
                    </a14:imgEffect>
                  </a14:imgLayer>
                </a14:imgProps>
              </a:ext>
              <a:ext uri="{28A0092B-C50C-407E-A947-70E740481C1C}">
                <a14:useLocalDpi xmlns:a14="http://schemas.microsoft.com/office/drawing/2010/main" val="0"/>
              </a:ext>
            </a:extLst>
          </a:blip>
          <a:srcRect/>
          <a:stretch>
            <a:fillRect/>
          </a:stretch>
        </p:blipFill>
        <p:spPr bwMode="auto">
          <a:xfrm>
            <a:off x="3321686" y="3760470"/>
            <a:ext cx="4149090" cy="331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83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1" presetClass="entr" presetSubtype="1"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1)">
                                      <p:cBhvr>
                                        <p:cTn id="30" dur="2000"/>
                                        <p:tgtEl>
                                          <p:spTgt spid="7"/>
                                        </p:tgtEl>
                                      </p:cBhvr>
                                    </p:animEffect>
                                  </p:childTnLst>
                                </p:cTn>
                              </p:par>
                            </p:childTnLst>
                          </p:cTn>
                        </p:par>
                        <p:par>
                          <p:cTn id="31" fill="hold">
                            <p:stCondLst>
                              <p:cond delay="5000"/>
                            </p:stCondLst>
                            <p:childTnLst>
                              <p:par>
                                <p:cTn id="32" presetID="45"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anim calcmode="lin" valueType="num">
                                      <p:cBhvr>
                                        <p:cTn id="35" dur="2000" fill="hold"/>
                                        <p:tgtEl>
                                          <p:spTgt spid="8"/>
                                        </p:tgtEl>
                                        <p:attrNameLst>
                                          <p:attrName>ppt_w</p:attrName>
                                        </p:attrNameLst>
                                      </p:cBhvr>
                                      <p:tavLst>
                                        <p:tav tm="0" fmla="#ppt_w*sin(2.5*pi*$)">
                                          <p:val>
                                            <p:fltVal val="0"/>
                                          </p:val>
                                        </p:tav>
                                        <p:tav tm="100000">
                                          <p:val>
                                            <p:fltVal val="1"/>
                                          </p:val>
                                        </p:tav>
                                      </p:tavLst>
                                    </p:anim>
                                    <p:anim calcmode="lin" valueType="num">
                                      <p:cBhvr>
                                        <p:cTn id="36" dur="2000" fill="hold"/>
                                        <p:tgtEl>
                                          <p:spTgt spid="8"/>
                                        </p:tgtEl>
                                        <p:attrNameLst>
                                          <p:attrName>ppt_h</p:attrName>
                                        </p:attrNameLst>
                                      </p:cBhvr>
                                      <p:tavLst>
                                        <p:tav tm="0">
                                          <p:val>
                                            <p:strVal val="#ppt_h"/>
                                          </p:val>
                                        </p:tav>
                                        <p:tav tm="100000">
                                          <p:val>
                                            <p:strVal val="#ppt_h"/>
                                          </p:val>
                                        </p:tav>
                                      </p:tavLst>
                                    </p:anim>
                                  </p:childTnLst>
                                </p:cTn>
                              </p:par>
                              <p:par>
                                <p:cTn id="37" presetID="42"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1000"/>
                                        <p:tgtEl>
                                          <p:spTgt spid="1026"/>
                                        </p:tgtEl>
                                      </p:cBhvr>
                                    </p:animEffect>
                                    <p:anim calcmode="lin" valueType="num">
                                      <p:cBhvr>
                                        <p:cTn id="40" dur="1000" fill="hold"/>
                                        <p:tgtEl>
                                          <p:spTgt spid="1026"/>
                                        </p:tgtEl>
                                        <p:attrNameLst>
                                          <p:attrName>ppt_x</p:attrName>
                                        </p:attrNameLst>
                                      </p:cBhvr>
                                      <p:tavLst>
                                        <p:tav tm="0">
                                          <p:val>
                                            <p:strVal val="#ppt_x"/>
                                          </p:val>
                                        </p:tav>
                                        <p:tav tm="100000">
                                          <p:val>
                                            <p:strVal val="#ppt_x"/>
                                          </p:val>
                                        </p:tav>
                                      </p:tavLst>
                                    </p:anim>
                                    <p:anim calcmode="lin" valueType="num">
                                      <p:cBhvr>
                                        <p:cTn id="41" dur="1000" fill="hold"/>
                                        <p:tgtEl>
                                          <p:spTgt spid="1026"/>
                                        </p:tgtEl>
                                        <p:attrNameLst>
                                          <p:attrName>ppt_y</p:attrName>
                                        </p:attrNameLst>
                                      </p:cBhvr>
                                      <p:tavLst>
                                        <p:tav tm="0">
                                          <p:val>
                                            <p:strVal val="#ppt_y+.1"/>
                                          </p:val>
                                        </p:tav>
                                        <p:tav tm="100000">
                                          <p:val>
                                            <p:strVal val="#ppt_y"/>
                                          </p:val>
                                        </p:tav>
                                      </p:tavLst>
                                    </p:anim>
                                  </p:childTnLst>
                                </p:cTn>
                              </p:par>
                            </p:childTnLst>
                          </p:cTn>
                        </p:par>
                        <p:par>
                          <p:cTn id="42" fill="hold">
                            <p:stCondLst>
                              <p:cond delay="7000"/>
                            </p:stCondLst>
                            <p:childTnLst>
                              <p:par>
                                <p:cTn id="43" presetID="14" presetClass="entr" presetSubtype="1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11E619-3DCC-95E6-FEBC-1E93177FAB19}"/>
              </a:ext>
            </a:extLst>
          </p:cNvPr>
          <p:cNvSpPr txBox="1"/>
          <p:nvPr/>
        </p:nvSpPr>
        <p:spPr>
          <a:xfrm>
            <a:off x="2044700" y="0"/>
            <a:ext cx="8534400" cy="523220"/>
          </a:xfrm>
          <a:prstGeom prst="rect">
            <a:avLst/>
          </a:prstGeom>
          <a:noFill/>
        </p:spPr>
        <p:txBody>
          <a:bodyPr wrap="square" rtlCol="0">
            <a:spAutoFit/>
          </a:bodyPr>
          <a:lstStyle/>
          <a:p>
            <a:pPr algn="ctr"/>
            <a:r>
              <a:rPr lang="en-US" sz="2800" b="1">
                <a:solidFill>
                  <a:srgbClr val="0070C0"/>
                </a:solidFill>
                <a:latin typeface="Arial-Rounded" panose="020B0500000000000000" pitchFamily="34" charset="0"/>
                <a:ea typeface="Arial-Rounded" panose="020B0500000000000000" pitchFamily="34" charset="0"/>
                <a:cs typeface="Arial-Rounded" panose="020B0500000000000000" pitchFamily="34" charset="0"/>
              </a:rPr>
              <a:t>1. Đối tượng tự nhiên và sản phẩm công nghệ</a:t>
            </a:r>
          </a:p>
        </p:txBody>
      </p:sp>
      <p:sp>
        <p:nvSpPr>
          <p:cNvPr id="3" name="TextBox 2">
            <a:extLst>
              <a:ext uri="{FF2B5EF4-FFF2-40B4-BE49-F238E27FC236}">
                <a16:creationId xmlns:a16="http://schemas.microsoft.com/office/drawing/2014/main" id="{C1A251DD-39A7-FC08-9634-8084BDA4B970}"/>
              </a:ext>
            </a:extLst>
          </p:cNvPr>
          <p:cNvSpPr txBox="1"/>
          <p:nvPr/>
        </p:nvSpPr>
        <p:spPr>
          <a:xfrm>
            <a:off x="114300" y="754340"/>
            <a:ext cx="9969500" cy="523220"/>
          </a:xfrm>
          <a:prstGeom prst="rect">
            <a:avLst/>
          </a:prstGeom>
          <a:noFill/>
        </p:spPr>
        <p:txBody>
          <a:bodyPr wrap="square" rtlCol="0">
            <a:spAutoFit/>
          </a:bodyPr>
          <a:lstStyle/>
          <a:p>
            <a:pPr algn="ctr"/>
            <a:r>
              <a:rPr lang="en-US" sz="28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1. Tìm hiểu về đối tượng tự nhiên và sản phẩm công nghệ</a:t>
            </a:r>
          </a:p>
        </p:txBody>
      </p:sp>
      <p:pic>
        <p:nvPicPr>
          <p:cNvPr id="6" name="Picture 5" descr="A picture containing text, screenshot, picture frame&#10;&#10;Description automatically generated">
            <a:extLst>
              <a:ext uri="{FF2B5EF4-FFF2-40B4-BE49-F238E27FC236}">
                <a16:creationId xmlns:a16="http://schemas.microsoft.com/office/drawing/2014/main" id="{70E1070B-EED7-D743-6F64-DDAFBF29F291}"/>
              </a:ext>
            </a:extLst>
          </p:cNvPr>
          <p:cNvPicPr>
            <a:picLocks noChangeAspect="1"/>
          </p:cNvPicPr>
          <p:nvPr/>
        </p:nvPicPr>
        <p:blipFill rotWithShape="1">
          <a:blip r:embed="rId2">
            <a:extLst>
              <a:ext uri="{28A0092B-C50C-407E-A947-70E740481C1C}">
                <a14:useLocalDpi xmlns:a14="http://schemas.microsoft.com/office/drawing/2010/main" val="0"/>
              </a:ext>
            </a:extLst>
          </a:blip>
          <a:srcRect l="17175" t="31667" r="15770" b="5555"/>
          <a:stretch/>
        </p:blipFill>
        <p:spPr>
          <a:xfrm>
            <a:off x="4686300" y="1508680"/>
            <a:ext cx="7505700" cy="4305300"/>
          </a:xfrm>
          <a:prstGeom prst="rect">
            <a:avLst/>
          </a:prstGeom>
        </p:spPr>
      </p:pic>
      <p:sp>
        <p:nvSpPr>
          <p:cNvPr id="4" name="TextBox 3">
            <a:extLst>
              <a:ext uri="{FF2B5EF4-FFF2-40B4-BE49-F238E27FC236}">
                <a16:creationId xmlns:a16="http://schemas.microsoft.com/office/drawing/2014/main" id="{E05CBA5C-5C39-5067-E40B-BDDCE3AF12BD}"/>
              </a:ext>
            </a:extLst>
          </p:cNvPr>
          <p:cNvSpPr txBox="1"/>
          <p:nvPr/>
        </p:nvSpPr>
        <p:spPr>
          <a:xfrm>
            <a:off x="228600" y="1414561"/>
            <a:ext cx="4572000" cy="2246769"/>
          </a:xfrm>
          <a:prstGeom prst="rect">
            <a:avLst/>
          </a:prstGeom>
          <a:noFill/>
        </p:spPr>
        <p:txBody>
          <a:bodyPr wrap="square" rtlCol="0">
            <a:spAutoFit/>
          </a:bodyPr>
          <a:lstStyle/>
          <a:p>
            <a:r>
              <a:rPr lang="en-US" sz="2800" b="1">
                <a:latin typeface="Arial-Rounded" panose="020B0500000000000000" pitchFamily="34" charset="0"/>
                <a:ea typeface="Arial-Rounded" panose="020B0500000000000000" pitchFamily="34" charset="0"/>
                <a:cs typeface="Arial-Rounded" panose="020B0500000000000000" pitchFamily="34" charset="0"/>
              </a:rPr>
              <a:t>Hãy cho biết đâu là đối tượng tự nhiên (có sẵn trong tự nhiên) và đâu là sản phẩm công nghệ (do con người tạo ra) trong các hình dưới đây?</a:t>
            </a:r>
          </a:p>
        </p:txBody>
      </p:sp>
      <p:pic>
        <p:nvPicPr>
          <p:cNvPr id="11" name="Picture 10">
            <a:extLst>
              <a:ext uri="{FF2B5EF4-FFF2-40B4-BE49-F238E27FC236}">
                <a16:creationId xmlns:a16="http://schemas.microsoft.com/office/drawing/2014/main" id="{A7A99835-5AE6-B6E6-52ED-63FEA6DA2F79}"/>
              </a:ext>
            </a:extLst>
          </p:cNvPr>
          <p:cNvPicPr>
            <a:picLocks noChangeAspect="1"/>
          </p:cNvPicPr>
          <p:nvPr/>
        </p:nvPicPr>
        <p:blipFill>
          <a:blip r:embed="rId3"/>
          <a:stretch>
            <a:fillRect/>
          </a:stretch>
        </p:blipFill>
        <p:spPr>
          <a:xfrm>
            <a:off x="462651" y="4185291"/>
            <a:ext cx="3164098" cy="2780017"/>
          </a:xfrm>
          <a:prstGeom prst="rect">
            <a:avLst/>
          </a:prstGeom>
        </p:spPr>
      </p:pic>
    </p:spTree>
    <p:extLst>
      <p:ext uri="{BB962C8B-B14F-4D97-AF65-F5344CB8AC3E}">
        <p14:creationId xmlns:p14="http://schemas.microsoft.com/office/powerpoint/2010/main" val="158174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ree, aquarium&#10;&#10;Description automatically generated">
            <a:extLst>
              <a:ext uri="{FF2B5EF4-FFF2-40B4-BE49-F238E27FC236}">
                <a16:creationId xmlns:a16="http://schemas.microsoft.com/office/drawing/2014/main" id="{E806BC38-2947-C022-0B20-FC8EF2381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6872" y="885937"/>
            <a:ext cx="3047619" cy="1819048"/>
          </a:xfrm>
          <a:prstGeom prst="rect">
            <a:avLst/>
          </a:prstGeom>
        </p:spPr>
      </p:pic>
      <p:pic>
        <p:nvPicPr>
          <p:cNvPr id="5" name="Picture 4" descr="A stack of books&#10;&#10;Description automatically generated with medium confidence">
            <a:extLst>
              <a:ext uri="{FF2B5EF4-FFF2-40B4-BE49-F238E27FC236}">
                <a16:creationId xmlns:a16="http://schemas.microsoft.com/office/drawing/2014/main" id="{927052A4-F3ED-5BBD-8780-9C14CA7C4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491" y="3429000"/>
            <a:ext cx="3000000" cy="1800000"/>
          </a:xfrm>
          <a:prstGeom prst="rect">
            <a:avLst/>
          </a:prstGeom>
        </p:spPr>
      </p:pic>
      <p:pic>
        <p:nvPicPr>
          <p:cNvPr id="7" name="Picture 6" descr="A picture containing text, outdoor&#10;&#10;Description automatically generated">
            <a:extLst>
              <a:ext uri="{FF2B5EF4-FFF2-40B4-BE49-F238E27FC236}">
                <a16:creationId xmlns:a16="http://schemas.microsoft.com/office/drawing/2014/main" id="{D30EBEA3-21D2-9E1F-B481-ABE87F8D0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0838" y="3429000"/>
            <a:ext cx="3009524" cy="1790476"/>
          </a:xfrm>
          <a:prstGeom prst="rect">
            <a:avLst/>
          </a:prstGeom>
        </p:spPr>
      </p:pic>
      <p:pic>
        <p:nvPicPr>
          <p:cNvPr id="9" name="Picture 8" descr="A white house with a red roof&#10;&#10;Description automatically generated with low confidence">
            <a:extLst>
              <a:ext uri="{FF2B5EF4-FFF2-40B4-BE49-F238E27FC236}">
                <a16:creationId xmlns:a16="http://schemas.microsoft.com/office/drawing/2014/main" id="{F876D979-B7A3-5E57-1E30-3E45C25A3C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0838" y="901812"/>
            <a:ext cx="3028571" cy="1828571"/>
          </a:xfrm>
          <a:prstGeom prst="rect">
            <a:avLst/>
          </a:prstGeom>
        </p:spPr>
      </p:pic>
      <p:sp>
        <p:nvSpPr>
          <p:cNvPr id="10" name="TextBox 9">
            <a:extLst>
              <a:ext uri="{FF2B5EF4-FFF2-40B4-BE49-F238E27FC236}">
                <a16:creationId xmlns:a16="http://schemas.microsoft.com/office/drawing/2014/main" id="{64E29DC4-3580-BE62-3502-5B63045A9297}"/>
              </a:ext>
            </a:extLst>
          </p:cNvPr>
          <p:cNvSpPr txBox="1"/>
          <p:nvPr/>
        </p:nvSpPr>
        <p:spPr>
          <a:xfrm>
            <a:off x="6591300" y="2730383"/>
            <a:ext cx="1739900" cy="584775"/>
          </a:xfrm>
          <a:prstGeom prst="rect">
            <a:avLst/>
          </a:prstGeom>
          <a:noFill/>
        </p:spPr>
        <p:txBody>
          <a:bodyPr wrap="square"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Cây cối</a:t>
            </a:r>
          </a:p>
        </p:txBody>
      </p:sp>
      <p:sp>
        <p:nvSpPr>
          <p:cNvPr id="11" name="TextBox 10">
            <a:extLst>
              <a:ext uri="{FF2B5EF4-FFF2-40B4-BE49-F238E27FC236}">
                <a16:creationId xmlns:a16="http://schemas.microsoft.com/office/drawing/2014/main" id="{D0D22B1B-2977-10E0-CBD4-5CACBC068352}"/>
              </a:ext>
            </a:extLst>
          </p:cNvPr>
          <p:cNvSpPr txBox="1"/>
          <p:nvPr/>
        </p:nvSpPr>
        <p:spPr>
          <a:xfrm>
            <a:off x="9578972" y="5219476"/>
            <a:ext cx="2143127" cy="584775"/>
          </a:xfrm>
          <a:prstGeom prst="rect">
            <a:avLst/>
          </a:prstGeom>
          <a:noFill/>
        </p:spPr>
        <p:txBody>
          <a:bodyPr wrap="square"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Hang động</a:t>
            </a:r>
          </a:p>
        </p:txBody>
      </p:sp>
      <p:sp>
        <p:nvSpPr>
          <p:cNvPr id="12" name="TextBox 11">
            <a:extLst>
              <a:ext uri="{FF2B5EF4-FFF2-40B4-BE49-F238E27FC236}">
                <a16:creationId xmlns:a16="http://schemas.microsoft.com/office/drawing/2014/main" id="{F5E9F74B-8E06-4FB5-AAE9-4C48A1F8B3D7}"/>
              </a:ext>
            </a:extLst>
          </p:cNvPr>
          <p:cNvSpPr txBox="1"/>
          <p:nvPr/>
        </p:nvSpPr>
        <p:spPr>
          <a:xfrm>
            <a:off x="9463179" y="2704868"/>
            <a:ext cx="2374712" cy="584775"/>
          </a:xfrm>
          <a:prstGeom prst="rect">
            <a:avLst/>
          </a:prstGeom>
          <a:noFill/>
        </p:spPr>
        <p:txBody>
          <a:bodyPr wrap="square"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Nhà và cây</a:t>
            </a:r>
          </a:p>
        </p:txBody>
      </p:sp>
      <p:sp>
        <p:nvSpPr>
          <p:cNvPr id="13" name="TextBox 12">
            <a:extLst>
              <a:ext uri="{FF2B5EF4-FFF2-40B4-BE49-F238E27FC236}">
                <a16:creationId xmlns:a16="http://schemas.microsoft.com/office/drawing/2014/main" id="{C1E35EBF-9F0A-41A1-3F4C-A9768F949CF1}"/>
              </a:ext>
            </a:extLst>
          </p:cNvPr>
          <p:cNvSpPr txBox="1"/>
          <p:nvPr/>
        </p:nvSpPr>
        <p:spPr>
          <a:xfrm>
            <a:off x="6516966" y="5219475"/>
            <a:ext cx="2143127" cy="584775"/>
          </a:xfrm>
          <a:prstGeom prst="rect">
            <a:avLst/>
          </a:prstGeom>
          <a:noFill/>
        </p:spPr>
        <p:txBody>
          <a:bodyPr wrap="square"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Sách </a:t>
            </a:r>
          </a:p>
        </p:txBody>
      </p:sp>
      <p:graphicFrame>
        <p:nvGraphicFramePr>
          <p:cNvPr id="14" name="Table 14">
            <a:extLst>
              <a:ext uri="{FF2B5EF4-FFF2-40B4-BE49-F238E27FC236}">
                <a16:creationId xmlns:a16="http://schemas.microsoft.com/office/drawing/2014/main" id="{2A85CA80-35F6-B48D-60BA-FBC6DA5897E3}"/>
              </a:ext>
            </a:extLst>
          </p:cNvPr>
          <p:cNvGraphicFramePr>
            <a:graphicFrameLocks noGrp="1"/>
          </p:cNvGraphicFramePr>
          <p:nvPr>
            <p:extLst>
              <p:ext uri="{D42A27DB-BD31-4B8C-83A1-F6EECF244321}">
                <p14:modId xmlns:p14="http://schemas.microsoft.com/office/powerpoint/2010/main" val="2493753902"/>
              </p:ext>
            </p:extLst>
          </p:nvPr>
        </p:nvGraphicFramePr>
        <p:xfrm>
          <a:off x="152590" y="850900"/>
          <a:ext cx="5741892" cy="3453811"/>
        </p:xfrm>
        <a:graphic>
          <a:graphicData uri="http://schemas.openxmlformats.org/drawingml/2006/table">
            <a:tbl>
              <a:tblPr firstRow="1" bandRow="1">
                <a:tableStyleId>{5C22544A-7EE6-4342-B048-85BDC9FD1C3A}</a:tableStyleId>
              </a:tblPr>
              <a:tblGrid>
                <a:gridCol w="2870946">
                  <a:extLst>
                    <a:ext uri="{9D8B030D-6E8A-4147-A177-3AD203B41FA5}">
                      <a16:colId xmlns:a16="http://schemas.microsoft.com/office/drawing/2014/main" val="2163939826"/>
                    </a:ext>
                  </a:extLst>
                </a:gridCol>
                <a:gridCol w="2870946">
                  <a:extLst>
                    <a:ext uri="{9D8B030D-6E8A-4147-A177-3AD203B41FA5}">
                      <a16:colId xmlns:a16="http://schemas.microsoft.com/office/drawing/2014/main" val="913473661"/>
                    </a:ext>
                  </a:extLst>
                </a:gridCol>
              </a:tblGrid>
              <a:tr h="800100">
                <a:tc>
                  <a:txBody>
                    <a:bodyPr/>
                    <a:lstStyle/>
                    <a:p>
                      <a:pPr algn="ctr"/>
                      <a:r>
                        <a:rPr lang="en-US">
                          <a:latin typeface="Arial-Rounded" panose="020B0500000000000000" pitchFamily="34" charset="0"/>
                          <a:ea typeface="Arial-Rounded" panose="020B0500000000000000" pitchFamily="34" charset="0"/>
                          <a:cs typeface="Arial-Rounded" panose="020B0500000000000000" pitchFamily="34" charset="0"/>
                        </a:rPr>
                        <a:t>Đối tượng tự nhiên</a:t>
                      </a:r>
                    </a:p>
                  </a:txBody>
                  <a:tcPr anchor="ctr"/>
                </a:tc>
                <a:tc>
                  <a:txBody>
                    <a:bodyPr/>
                    <a:lstStyle/>
                    <a:p>
                      <a:pPr algn="ctr"/>
                      <a:r>
                        <a:rPr lang="en-US">
                          <a:latin typeface="Arial-Rounded" panose="020B0500000000000000" pitchFamily="34" charset="0"/>
                          <a:ea typeface="Arial-Rounded" panose="020B0500000000000000" pitchFamily="34" charset="0"/>
                          <a:cs typeface="Arial-Rounded" panose="020B0500000000000000" pitchFamily="34" charset="0"/>
                        </a:rPr>
                        <a:t>Sản phẩm công nghệ</a:t>
                      </a:r>
                    </a:p>
                  </a:txBody>
                  <a:tcPr anchor="ctr"/>
                </a:tc>
                <a:extLst>
                  <a:ext uri="{0D108BD9-81ED-4DB2-BD59-A6C34878D82A}">
                    <a16:rowId xmlns:a16="http://schemas.microsoft.com/office/drawing/2014/main" val="3892425873"/>
                  </a:ext>
                </a:extLst>
              </a:tr>
              <a:tr h="2653711">
                <a:tc>
                  <a:txBody>
                    <a:bodyP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a:txBody>
                  <a:tcPr anchor="ctr"/>
                </a:tc>
                <a:tc>
                  <a:txBody>
                    <a:bodyP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a:txBody>
                  <a:tcPr anchor="ctr"/>
                </a:tc>
                <a:extLst>
                  <a:ext uri="{0D108BD9-81ED-4DB2-BD59-A6C34878D82A}">
                    <a16:rowId xmlns:a16="http://schemas.microsoft.com/office/drawing/2014/main" val="732727188"/>
                  </a:ext>
                </a:extLst>
              </a:tr>
            </a:tbl>
          </a:graphicData>
        </a:graphic>
      </p:graphicFrame>
      <p:sp>
        <p:nvSpPr>
          <p:cNvPr id="15" name="TextBox 14">
            <a:extLst>
              <a:ext uri="{FF2B5EF4-FFF2-40B4-BE49-F238E27FC236}">
                <a16:creationId xmlns:a16="http://schemas.microsoft.com/office/drawing/2014/main" id="{D5C86298-0F8D-65C6-8414-2EBA28202CD2}"/>
              </a:ext>
            </a:extLst>
          </p:cNvPr>
          <p:cNvSpPr txBox="1"/>
          <p:nvPr/>
        </p:nvSpPr>
        <p:spPr>
          <a:xfrm>
            <a:off x="533400" y="1918328"/>
            <a:ext cx="1739900" cy="584775"/>
          </a:xfrm>
          <a:prstGeom prst="rect">
            <a:avLst/>
          </a:prstGeom>
          <a:noFill/>
        </p:spPr>
        <p:txBody>
          <a:bodyPr wrap="square"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Cây cối</a:t>
            </a:r>
          </a:p>
        </p:txBody>
      </p:sp>
      <p:sp>
        <p:nvSpPr>
          <p:cNvPr id="16" name="TextBox 15">
            <a:extLst>
              <a:ext uri="{FF2B5EF4-FFF2-40B4-BE49-F238E27FC236}">
                <a16:creationId xmlns:a16="http://schemas.microsoft.com/office/drawing/2014/main" id="{489C81CB-D793-4DD4-5FB6-F37242575998}"/>
              </a:ext>
            </a:extLst>
          </p:cNvPr>
          <p:cNvSpPr txBox="1"/>
          <p:nvPr/>
        </p:nvSpPr>
        <p:spPr>
          <a:xfrm>
            <a:off x="375956" y="2844225"/>
            <a:ext cx="2260600" cy="584775"/>
          </a:xfrm>
          <a:prstGeom prst="rect">
            <a:avLst/>
          </a:prstGeom>
          <a:noFill/>
        </p:spPr>
        <p:txBody>
          <a:bodyPr wrap="square"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Hang động</a:t>
            </a:r>
          </a:p>
        </p:txBody>
      </p:sp>
      <p:sp>
        <p:nvSpPr>
          <p:cNvPr id="17" name="TextBox 16">
            <a:extLst>
              <a:ext uri="{FF2B5EF4-FFF2-40B4-BE49-F238E27FC236}">
                <a16:creationId xmlns:a16="http://schemas.microsoft.com/office/drawing/2014/main" id="{2C0301B1-1B0A-CAA9-FEF6-9C90F19B07E3}"/>
              </a:ext>
            </a:extLst>
          </p:cNvPr>
          <p:cNvSpPr txBox="1"/>
          <p:nvPr/>
        </p:nvSpPr>
        <p:spPr>
          <a:xfrm>
            <a:off x="3295474" y="2844224"/>
            <a:ext cx="2143127" cy="584775"/>
          </a:xfrm>
          <a:prstGeom prst="rect">
            <a:avLst/>
          </a:prstGeom>
          <a:noFill/>
        </p:spPr>
        <p:txBody>
          <a:bodyPr wrap="square"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Sách </a:t>
            </a:r>
          </a:p>
        </p:txBody>
      </p:sp>
      <p:sp>
        <p:nvSpPr>
          <p:cNvPr id="18" name="TextBox 17">
            <a:extLst>
              <a:ext uri="{FF2B5EF4-FFF2-40B4-BE49-F238E27FC236}">
                <a16:creationId xmlns:a16="http://schemas.microsoft.com/office/drawing/2014/main" id="{03E82B4B-F25A-6749-3A2C-27F372D9C01B}"/>
              </a:ext>
            </a:extLst>
          </p:cNvPr>
          <p:cNvSpPr txBox="1"/>
          <p:nvPr/>
        </p:nvSpPr>
        <p:spPr>
          <a:xfrm>
            <a:off x="3246529" y="1868443"/>
            <a:ext cx="2143127" cy="584775"/>
          </a:xfrm>
          <a:prstGeom prst="rect">
            <a:avLst/>
          </a:prstGeom>
          <a:noFill/>
        </p:spPr>
        <p:txBody>
          <a:bodyPr wrap="square"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Nhà</a:t>
            </a:r>
          </a:p>
        </p:txBody>
      </p:sp>
      <p:pic>
        <p:nvPicPr>
          <p:cNvPr id="20" name="Picture 19" descr="A picture containing doll, clipart, vector graphics&#10;&#10;Description automatically generated">
            <a:extLst>
              <a:ext uri="{FF2B5EF4-FFF2-40B4-BE49-F238E27FC236}">
                <a16:creationId xmlns:a16="http://schemas.microsoft.com/office/drawing/2014/main" id="{598A109F-843E-B188-0B32-E68EED9374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507" y="4645833"/>
            <a:ext cx="4191585" cy="1962424"/>
          </a:xfrm>
          <a:prstGeom prst="rect">
            <a:avLst/>
          </a:prstGeom>
        </p:spPr>
      </p:pic>
    </p:spTree>
    <p:extLst>
      <p:ext uri="{BB962C8B-B14F-4D97-AF65-F5344CB8AC3E}">
        <p14:creationId xmlns:p14="http://schemas.microsoft.com/office/powerpoint/2010/main" val="387764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68DCE010-6E37-89BC-5103-38B4FCA1C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BD3DCDB-8164-DE63-9E51-B9F4673B5648}"/>
              </a:ext>
            </a:extLst>
          </p:cNvPr>
          <p:cNvSpPr txBox="1"/>
          <p:nvPr/>
        </p:nvSpPr>
        <p:spPr>
          <a:xfrm>
            <a:off x="3403600" y="406400"/>
            <a:ext cx="5384800" cy="1015663"/>
          </a:xfrm>
          <a:prstGeom prst="rect">
            <a:avLst/>
          </a:prstGeom>
          <a:noFill/>
        </p:spPr>
        <p:txBody>
          <a:bodyPr wrap="square" rtlCol="0">
            <a:spAutoFit/>
          </a:bodyPr>
          <a:lstStyle/>
          <a:p>
            <a:pPr algn="ctr"/>
            <a:r>
              <a:rPr lang="en-US" sz="6000">
                <a:latin typeface="SVN-Anastasia" panose="020B0606040200020203" pitchFamily="34" charset="0"/>
              </a:rPr>
              <a:t>Kết luận</a:t>
            </a:r>
          </a:p>
        </p:txBody>
      </p:sp>
      <p:sp>
        <p:nvSpPr>
          <p:cNvPr id="5" name="TextBox 4">
            <a:extLst>
              <a:ext uri="{FF2B5EF4-FFF2-40B4-BE49-F238E27FC236}">
                <a16:creationId xmlns:a16="http://schemas.microsoft.com/office/drawing/2014/main" id="{B139D889-3C77-60DE-F2C0-ADAEE0989961}"/>
              </a:ext>
            </a:extLst>
          </p:cNvPr>
          <p:cNvSpPr txBox="1"/>
          <p:nvPr/>
        </p:nvSpPr>
        <p:spPr>
          <a:xfrm>
            <a:off x="901700" y="2285663"/>
            <a:ext cx="10452100" cy="1323439"/>
          </a:xfrm>
          <a:prstGeom prst="rect">
            <a:avLst/>
          </a:prstGeom>
          <a:noFill/>
        </p:spPr>
        <p:txBody>
          <a:bodyPr wrap="square" rtlCol="0">
            <a:spAutoFit/>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1. Đối tượng tự nhiên là những sự vật (vật) có sẵn trong tự nhiên.</a:t>
            </a:r>
          </a:p>
        </p:txBody>
      </p:sp>
      <p:sp>
        <p:nvSpPr>
          <p:cNvPr id="6" name="TextBox 5">
            <a:extLst>
              <a:ext uri="{FF2B5EF4-FFF2-40B4-BE49-F238E27FC236}">
                <a16:creationId xmlns:a16="http://schemas.microsoft.com/office/drawing/2014/main" id="{935E03F5-40B7-73C2-5C25-E7B6EFB7EA0B}"/>
              </a:ext>
            </a:extLst>
          </p:cNvPr>
          <p:cNvSpPr txBox="1"/>
          <p:nvPr/>
        </p:nvSpPr>
        <p:spPr>
          <a:xfrm>
            <a:off x="901700" y="3910111"/>
            <a:ext cx="10452100" cy="1323439"/>
          </a:xfrm>
          <a:prstGeom prst="rect">
            <a:avLst/>
          </a:prstGeom>
          <a:noFill/>
        </p:spPr>
        <p:txBody>
          <a:bodyPr wrap="square" rtlCol="0">
            <a:spAutoFit/>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2. Sản phẩm công nghệ là những vật do con người tạo ra.</a:t>
            </a:r>
          </a:p>
        </p:txBody>
      </p:sp>
    </p:spTree>
    <p:extLst>
      <p:ext uri="{BB962C8B-B14F-4D97-AF65-F5344CB8AC3E}">
        <p14:creationId xmlns:p14="http://schemas.microsoft.com/office/powerpoint/2010/main" val="411352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6">
            <a:extLst>
              <a:ext uri="{FF2B5EF4-FFF2-40B4-BE49-F238E27FC236}">
                <a16:creationId xmlns:a16="http://schemas.microsoft.com/office/drawing/2014/main" id="{A8713A0E-C524-147C-CAD6-46F33AD81CB0}"/>
              </a:ext>
            </a:extLst>
          </p:cNvPr>
          <p:cNvPicPr>
            <a:picLocks noChangeAspect="1"/>
          </p:cNvPicPr>
          <p:nvPr/>
        </p:nvPicPr>
        <p:blipFill>
          <a:blip r:embed="rId2"/>
          <a:srcRect r="74368"/>
          <a:stretch>
            <a:fillRect/>
          </a:stretch>
        </p:blipFill>
        <p:spPr>
          <a:xfrm flipV="1">
            <a:off x="0" y="-31644"/>
            <a:ext cx="1602105" cy="2278380"/>
          </a:xfrm>
          <a:prstGeom prst="rect">
            <a:avLst/>
          </a:prstGeom>
        </p:spPr>
      </p:pic>
      <p:pic>
        <p:nvPicPr>
          <p:cNvPr id="3" name="图片 11" descr="6">
            <a:extLst>
              <a:ext uri="{FF2B5EF4-FFF2-40B4-BE49-F238E27FC236}">
                <a16:creationId xmlns:a16="http://schemas.microsoft.com/office/drawing/2014/main" id="{54F49A66-C0F5-0DCC-08A1-3D0FCB2669E5}"/>
              </a:ext>
            </a:extLst>
          </p:cNvPr>
          <p:cNvPicPr>
            <a:picLocks noChangeAspect="1"/>
          </p:cNvPicPr>
          <p:nvPr/>
        </p:nvPicPr>
        <p:blipFill>
          <a:blip r:embed="rId2"/>
          <a:srcRect l="47449" t="21697"/>
          <a:stretch>
            <a:fillRect/>
          </a:stretch>
        </p:blipFill>
        <p:spPr>
          <a:xfrm flipH="1">
            <a:off x="0" y="5153660"/>
            <a:ext cx="3137535" cy="1704340"/>
          </a:xfrm>
          <a:prstGeom prst="rect">
            <a:avLst/>
          </a:prstGeom>
        </p:spPr>
      </p:pic>
      <p:pic>
        <p:nvPicPr>
          <p:cNvPr id="7" name="图片 20">
            <a:extLst>
              <a:ext uri="{FF2B5EF4-FFF2-40B4-BE49-F238E27FC236}">
                <a16:creationId xmlns:a16="http://schemas.microsoft.com/office/drawing/2014/main" id="{FF20CE4B-12DA-DAB6-963F-7D47199372FF}"/>
              </a:ext>
            </a:extLst>
          </p:cNvPr>
          <p:cNvPicPr>
            <a:picLocks noChangeAspect="1"/>
          </p:cNvPicPr>
          <p:nvPr/>
        </p:nvPicPr>
        <p:blipFill rotWithShape="1">
          <a:blip r:embed="rId3">
            <a:extLst>
              <a:ext uri="{28A0092B-C50C-407E-A947-70E740481C1C}">
                <a14:useLocalDpi xmlns:a14="http://schemas.microsoft.com/office/drawing/2010/main" val="0"/>
              </a:ext>
            </a:extLst>
          </a:blip>
          <a:srcRect l="-2660" t="-4847" r="7327" b="4878"/>
          <a:stretch>
            <a:fillRect/>
          </a:stretch>
        </p:blipFill>
        <p:spPr>
          <a:xfrm>
            <a:off x="444500" y="-31644"/>
            <a:ext cx="8195735" cy="5759344"/>
          </a:xfrm>
          <a:prstGeom prst="ellipse">
            <a:avLst/>
          </a:prstGeom>
        </p:spPr>
      </p:pic>
      <p:pic>
        <p:nvPicPr>
          <p:cNvPr id="8" name="图片 21" descr="5776168d7c1ae050132dfbc15723ad31">
            <a:extLst>
              <a:ext uri="{FF2B5EF4-FFF2-40B4-BE49-F238E27FC236}">
                <a16:creationId xmlns:a16="http://schemas.microsoft.com/office/drawing/2014/main" id="{A39B9B59-B273-6ACD-43E8-DC5D0F4B320C}"/>
              </a:ext>
            </a:extLst>
          </p:cNvPr>
          <p:cNvPicPr>
            <a:picLocks noChangeAspect="1"/>
          </p:cNvPicPr>
          <p:nvPr/>
        </p:nvPicPr>
        <p:blipFill>
          <a:blip r:embed="rId4"/>
          <a:stretch>
            <a:fillRect/>
          </a:stretch>
        </p:blipFill>
        <p:spPr>
          <a:xfrm flipH="1">
            <a:off x="6647364" y="2246736"/>
            <a:ext cx="3794125" cy="3794125"/>
          </a:xfrm>
          <a:prstGeom prst="rect">
            <a:avLst/>
          </a:prstGeom>
        </p:spPr>
      </p:pic>
      <p:pic>
        <p:nvPicPr>
          <p:cNvPr id="9" name="图片 23" descr="3">
            <a:extLst>
              <a:ext uri="{FF2B5EF4-FFF2-40B4-BE49-F238E27FC236}">
                <a16:creationId xmlns:a16="http://schemas.microsoft.com/office/drawing/2014/main" id="{BC300D21-44FD-1693-B5D1-DEE1EA044406}"/>
              </a:ext>
            </a:extLst>
          </p:cNvPr>
          <p:cNvPicPr>
            <a:picLocks noChangeAspect="1"/>
          </p:cNvPicPr>
          <p:nvPr/>
        </p:nvPicPr>
        <p:blipFill>
          <a:blip r:embed="rId5"/>
          <a:stretch>
            <a:fillRect/>
          </a:stretch>
        </p:blipFill>
        <p:spPr>
          <a:xfrm>
            <a:off x="8760356" y="402411"/>
            <a:ext cx="2651125" cy="2425065"/>
          </a:xfrm>
          <a:prstGeom prst="rect">
            <a:avLst/>
          </a:prstGeom>
        </p:spPr>
      </p:pic>
      <p:pic>
        <p:nvPicPr>
          <p:cNvPr id="10" name="图片 24" descr="4">
            <a:extLst>
              <a:ext uri="{FF2B5EF4-FFF2-40B4-BE49-F238E27FC236}">
                <a16:creationId xmlns:a16="http://schemas.microsoft.com/office/drawing/2014/main" id="{89C8EFE8-2FF1-51BA-AAA3-CE5E751FF99A}"/>
              </a:ext>
            </a:extLst>
          </p:cNvPr>
          <p:cNvPicPr>
            <a:picLocks noChangeAspect="1"/>
          </p:cNvPicPr>
          <p:nvPr/>
        </p:nvPicPr>
        <p:blipFill>
          <a:blip r:embed="rId6"/>
          <a:stretch>
            <a:fillRect/>
          </a:stretch>
        </p:blipFill>
        <p:spPr>
          <a:xfrm>
            <a:off x="9174767" y="4079012"/>
            <a:ext cx="1916430" cy="1424940"/>
          </a:xfrm>
          <a:prstGeom prst="rect">
            <a:avLst/>
          </a:prstGeom>
        </p:spPr>
      </p:pic>
      <p:grpSp>
        <p:nvGrpSpPr>
          <p:cNvPr id="11" name="Group 10">
            <a:extLst>
              <a:ext uri="{FF2B5EF4-FFF2-40B4-BE49-F238E27FC236}">
                <a16:creationId xmlns:a16="http://schemas.microsoft.com/office/drawing/2014/main" id="{C0780EDC-AA87-B002-7341-5EEECFF2B752}"/>
              </a:ext>
            </a:extLst>
          </p:cNvPr>
          <p:cNvGrpSpPr/>
          <p:nvPr/>
        </p:nvGrpSpPr>
        <p:grpSpPr>
          <a:xfrm>
            <a:off x="2708050" y="2499869"/>
            <a:ext cx="5207000" cy="1200329"/>
            <a:chOff x="3169603" y="2721610"/>
            <a:chExt cx="5207000" cy="1200329"/>
          </a:xfrm>
        </p:grpSpPr>
        <p:sp>
          <p:nvSpPr>
            <p:cNvPr id="12" name="TextBox 11">
              <a:extLst>
                <a:ext uri="{FF2B5EF4-FFF2-40B4-BE49-F238E27FC236}">
                  <a16:creationId xmlns:a16="http://schemas.microsoft.com/office/drawing/2014/main" id="{BAC85A16-2A87-64D6-3D45-3D901D2BDCDB}"/>
                </a:ext>
              </a:extLst>
            </p:cNvPr>
            <p:cNvSpPr txBox="1"/>
            <p:nvPr/>
          </p:nvSpPr>
          <p:spPr>
            <a:xfrm>
              <a:off x="3169603" y="2721610"/>
              <a:ext cx="5207000" cy="1200329"/>
            </a:xfrm>
            <a:prstGeom prst="rect">
              <a:avLst/>
            </a:prstGeom>
            <a:noFill/>
          </p:spPr>
          <p:txBody>
            <a:bodyPr wrap="square" rtlCol="0">
              <a:spAutoFit/>
            </a:bodyPr>
            <a:lstStyle/>
            <a:p>
              <a:r>
                <a:rPr lang="en-US" sz="7200">
                  <a:ln w="254000">
                    <a:solidFill>
                      <a:srgbClr val="0070C0"/>
                    </a:solidFill>
                  </a:ln>
                  <a:solidFill>
                    <a:schemeClr val="accent1">
                      <a:lumMod val="75000"/>
                    </a:schemeClr>
                  </a:solidFill>
                  <a:latin typeface="SVN-Poky's" panose="020B0606040200020203" pitchFamily="34" charset="0"/>
                </a:rPr>
                <a:t>Luyện tập</a:t>
              </a:r>
            </a:p>
          </p:txBody>
        </p:sp>
        <p:sp>
          <p:nvSpPr>
            <p:cNvPr id="13" name="TextBox 12">
              <a:extLst>
                <a:ext uri="{FF2B5EF4-FFF2-40B4-BE49-F238E27FC236}">
                  <a16:creationId xmlns:a16="http://schemas.microsoft.com/office/drawing/2014/main" id="{B50B2D46-84C0-52DF-D220-31B1F09BD456}"/>
                </a:ext>
              </a:extLst>
            </p:cNvPr>
            <p:cNvSpPr txBox="1"/>
            <p:nvPr/>
          </p:nvSpPr>
          <p:spPr>
            <a:xfrm>
              <a:off x="3169603" y="2721610"/>
              <a:ext cx="5207000" cy="1200329"/>
            </a:xfrm>
            <a:prstGeom prst="rect">
              <a:avLst/>
            </a:prstGeom>
            <a:noFill/>
          </p:spPr>
          <p:txBody>
            <a:bodyPr wrap="square" rtlCol="0">
              <a:spAutoFit/>
            </a:bodyPr>
            <a:lstStyle/>
            <a:p>
              <a:r>
                <a:rPr lang="en-US" sz="7200">
                  <a:solidFill>
                    <a:srgbClr val="A6DFF9"/>
                  </a:solidFill>
                  <a:latin typeface="SVN-Poky's" panose="020B0606040200020203" pitchFamily="34" charset="0"/>
                </a:rPr>
                <a:t>Luyện tập</a:t>
              </a:r>
            </a:p>
          </p:txBody>
        </p:sp>
      </p:grpSp>
    </p:spTree>
    <p:extLst>
      <p:ext uri="{BB962C8B-B14F-4D97-AF65-F5344CB8AC3E}">
        <p14:creationId xmlns:p14="http://schemas.microsoft.com/office/powerpoint/2010/main" val="1272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45"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anim calcmode="lin" valueType="num">
                                      <p:cBhvr>
                                        <p:cTn id="19" dur="2000" fill="hold"/>
                                        <p:tgtEl>
                                          <p:spTgt spid="10"/>
                                        </p:tgtEl>
                                        <p:attrNameLst>
                                          <p:attrName>ppt_w</p:attrName>
                                        </p:attrNameLst>
                                      </p:cBhvr>
                                      <p:tavLst>
                                        <p:tav tm="0" fmla="#ppt_w*sin(2.5*pi*$)">
                                          <p:val>
                                            <p:fltVal val="0"/>
                                          </p:val>
                                        </p:tav>
                                        <p:tav tm="100000">
                                          <p:val>
                                            <p:fltVal val="1"/>
                                          </p:val>
                                        </p:tav>
                                      </p:tavLst>
                                    </p:anim>
                                    <p:anim calcmode="lin" valueType="num">
                                      <p:cBhvr>
                                        <p:cTn id="20" dur="2000" fill="hold"/>
                                        <p:tgtEl>
                                          <p:spTgt spid="10"/>
                                        </p:tgtEl>
                                        <p:attrNameLst>
                                          <p:attrName>ppt_h</p:attrName>
                                        </p:attrNameLst>
                                      </p:cBhvr>
                                      <p:tavLst>
                                        <p:tav tm="0">
                                          <p:val>
                                            <p:strVal val="#ppt_h"/>
                                          </p:val>
                                        </p:tav>
                                        <p:tav tm="100000">
                                          <p:val>
                                            <p:strVal val="#ppt_h"/>
                                          </p:val>
                                        </p:tav>
                                      </p:tavLst>
                                    </p:anim>
                                  </p:childTnLst>
                                </p:cTn>
                              </p:par>
                            </p:childTnLst>
                          </p:cTn>
                        </p:par>
                        <p:par>
                          <p:cTn id="21" fill="hold">
                            <p:stCondLst>
                              <p:cond delay="3000"/>
                            </p:stCondLst>
                            <p:childTnLst>
                              <p:par>
                                <p:cTn id="22" presetID="14" presetClass="entr" presetSubtype="1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333C8B92-89B9-1CEB-C9D7-76BAC2489B58}"/>
              </a:ext>
            </a:extLst>
          </p:cNvPr>
          <p:cNvPicPr>
            <a:picLocks noChangeAspect="1"/>
          </p:cNvPicPr>
          <p:nvPr/>
        </p:nvPicPr>
        <p:blipFill rotWithShape="1">
          <a:blip r:embed="rId2">
            <a:extLst>
              <a:ext uri="{28A0092B-C50C-407E-A947-70E740481C1C}">
                <a14:useLocalDpi xmlns:a14="http://schemas.microsoft.com/office/drawing/2010/main" val="0"/>
              </a:ext>
            </a:extLst>
          </a:blip>
          <a:srcRect l="8090" t="22222" r="8914" b="4181"/>
          <a:stretch/>
        </p:blipFill>
        <p:spPr>
          <a:xfrm>
            <a:off x="4731657" y="1026571"/>
            <a:ext cx="7315200" cy="5047343"/>
          </a:xfrm>
          <a:prstGeom prst="rect">
            <a:avLst/>
          </a:prstGeom>
          <a:ln>
            <a:noFill/>
          </a:ln>
          <a:effectLst>
            <a:softEdge rad="112500"/>
          </a:effectLst>
        </p:spPr>
      </p:pic>
      <p:sp>
        <p:nvSpPr>
          <p:cNvPr id="4" name="TextBox 3">
            <a:extLst>
              <a:ext uri="{FF2B5EF4-FFF2-40B4-BE49-F238E27FC236}">
                <a16:creationId xmlns:a16="http://schemas.microsoft.com/office/drawing/2014/main" id="{1BCFE978-7086-E0A1-7906-97F5BF0A613A}"/>
              </a:ext>
            </a:extLst>
          </p:cNvPr>
          <p:cNvSpPr txBox="1"/>
          <p:nvPr/>
        </p:nvSpPr>
        <p:spPr>
          <a:xfrm>
            <a:off x="4731657" y="149086"/>
            <a:ext cx="3327400" cy="707886"/>
          </a:xfrm>
          <a:prstGeom prst="rect">
            <a:avLst/>
          </a:prstGeom>
          <a:noFill/>
        </p:spPr>
        <p:txBody>
          <a:bodyPr wrap="square" rtlCol="0">
            <a:spAutoFit/>
          </a:bodyPr>
          <a:lstStyle/>
          <a:p>
            <a:pPr algn="ctr"/>
            <a:r>
              <a:rPr lang="en-US" sz="4000" b="1">
                <a:solidFill>
                  <a:srgbClr val="13831C"/>
                </a:solidFill>
                <a:latin typeface="Arial-Rounded" panose="020B0500000000000000" pitchFamily="34" charset="0"/>
                <a:ea typeface="Arial-Rounded" panose="020B0500000000000000" pitchFamily="34" charset="0"/>
                <a:cs typeface="Arial-Rounded" panose="020B0500000000000000" pitchFamily="34" charset="0"/>
              </a:rPr>
              <a:t>Ai kể đúng</a:t>
            </a:r>
          </a:p>
        </p:txBody>
      </p:sp>
      <p:sp>
        <p:nvSpPr>
          <p:cNvPr id="5" name="TextBox 4">
            <a:extLst>
              <a:ext uri="{FF2B5EF4-FFF2-40B4-BE49-F238E27FC236}">
                <a16:creationId xmlns:a16="http://schemas.microsoft.com/office/drawing/2014/main" id="{E35C004B-874A-82AC-176F-52DF4BB5B223}"/>
              </a:ext>
            </a:extLst>
          </p:cNvPr>
          <p:cNvSpPr txBox="1"/>
          <p:nvPr/>
        </p:nvSpPr>
        <p:spPr>
          <a:xfrm>
            <a:off x="58056" y="856972"/>
            <a:ext cx="4731657" cy="2062103"/>
          </a:xfrm>
          <a:prstGeom prst="rect">
            <a:avLst/>
          </a:prstGeom>
          <a:noFill/>
        </p:spPr>
        <p:txBody>
          <a:bodyPr wrap="square" rtlCol="0">
            <a:spAutoFit/>
          </a:bodyPr>
          <a:lstStyle/>
          <a:p>
            <a:pPr algn="just"/>
            <a:r>
              <a:rPr lang="en-US" sz="3200" b="1">
                <a:latin typeface="Arial-Rounded" panose="020B0500000000000000" pitchFamily="34" charset="0"/>
                <a:ea typeface="Arial-Rounded" panose="020B0500000000000000" pitchFamily="34" charset="0"/>
                <a:cs typeface="Arial-Rounded" panose="020B0500000000000000" pitchFamily="34" charset="0"/>
              </a:rPr>
              <a:t>Em hãy cùng bạn kể tên một số đối tượng tự nhiên hoặc sản phẩm công nghệ.</a:t>
            </a:r>
          </a:p>
        </p:txBody>
      </p:sp>
      <p:pic>
        <p:nvPicPr>
          <p:cNvPr id="2050" name="Picture 2">
            <a:extLst>
              <a:ext uri="{FF2B5EF4-FFF2-40B4-BE49-F238E27FC236}">
                <a16:creationId xmlns:a16="http://schemas.microsoft.com/office/drawing/2014/main" id="{E17896A0-5100-43E0-E5ED-BC8BEE1090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33" b="90000" l="9947" r="89876">
                        <a14:foregroundMark x1="47247" y1="9333" x2="47247" y2="9333"/>
                        <a14:foregroundMark x1="46536" y1="85778" x2="46536" y2="85778"/>
                        <a14:foregroundMark x1="45115" y1="87778" x2="45115" y2="87778"/>
                        <a14:foregroundMark x1="44583" y1="86444" x2="49201" y2="89111"/>
                        <a14:foregroundMark x1="57371" y1="88444" x2="62700" y2="86889"/>
                        <a14:backgroundMark x1="21847" y1="27333" x2="19361" y2="38667"/>
                        <a14:backgroundMark x1="76021" y1="20444" x2="81705" y2="30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8286" y="3550242"/>
            <a:ext cx="4495574" cy="3593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57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7">
            <a:extLst>
              <a:ext uri="{FF2B5EF4-FFF2-40B4-BE49-F238E27FC236}">
                <a16:creationId xmlns:a16="http://schemas.microsoft.com/office/drawing/2014/main" id="{8968ADBA-EF19-E0BC-E2F1-A1B2ACB80FB9}"/>
              </a:ext>
            </a:extLst>
          </p:cNvPr>
          <p:cNvPicPr>
            <a:picLocks noChangeAspect="1"/>
          </p:cNvPicPr>
          <p:nvPr/>
        </p:nvPicPr>
        <p:blipFill>
          <a:blip r:embed="rId2"/>
          <a:stretch>
            <a:fillRect/>
          </a:stretch>
        </p:blipFill>
        <p:spPr>
          <a:xfrm>
            <a:off x="-3810" y="-87630"/>
            <a:ext cx="12194540" cy="6970395"/>
          </a:xfrm>
          <a:prstGeom prst="rect">
            <a:avLst/>
          </a:prstGeom>
        </p:spPr>
      </p:pic>
      <p:pic>
        <p:nvPicPr>
          <p:cNvPr id="3" name="图片 2" descr="6">
            <a:extLst>
              <a:ext uri="{FF2B5EF4-FFF2-40B4-BE49-F238E27FC236}">
                <a16:creationId xmlns:a16="http://schemas.microsoft.com/office/drawing/2014/main" id="{F3DE76ED-C1B2-724B-5A73-7F1EA058D52A}"/>
              </a:ext>
            </a:extLst>
          </p:cNvPr>
          <p:cNvPicPr>
            <a:picLocks noChangeAspect="1"/>
          </p:cNvPicPr>
          <p:nvPr/>
        </p:nvPicPr>
        <p:blipFill>
          <a:blip r:embed="rId3"/>
          <a:srcRect r="74368"/>
          <a:stretch>
            <a:fillRect/>
          </a:stretch>
        </p:blipFill>
        <p:spPr>
          <a:xfrm>
            <a:off x="-3810" y="1942465"/>
            <a:ext cx="3473450" cy="4940300"/>
          </a:xfrm>
          <a:prstGeom prst="rect">
            <a:avLst/>
          </a:prstGeom>
        </p:spPr>
      </p:pic>
      <p:pic>
        <p:nvPicPr>
          <p:cNvPr id="4" name="图片 6" descr="2566376af3dbe5a1a5609b95171081c8">
            <a:extLst>
              <a:ext uri="{FF2B5EF4-FFF2-40B4-BE49-F238E27FC236}">
                <a16:creationId xmlns:a16="http://schemas.microsoft.com/office/drawing/2014/main" id="{C4E81AC8-1949-831D-5153-5FF270D09F2B}"/>
              </a:ext>
            </a:extLst>
          </p:cNvPr>
          <p:cNvPicPr>
            <a:picLocks noChangeAspect="1"/>
          </p:cNvPicPr>
          <p:nvPr/>
        </p:nvPicPr>
        <p:blipFill>
          <a:blip r:embed="rId4"/>
          <a:stretch>
            <a:fillRect/>
          </a:stretch>
        </p:blipFill>
        <p:spPr>
          <a:xfrm>
            <a:off x="2520950" y="389255"/>
            <a:ext cx="7160260" cy="5789930"/>
          </a:xfrm>
          <a:prstGeom prst="rect">
            <a:avLst/>
          </a:prstGeom>
        </p:spPr>
      </p:pic>
      <p:pic>
        <p:nvPicPr>
          <p:cNvPr id="6" name="图片 42">
            <a:extLst>
              <a:ext uri="{FF2B5EF4-FFF2-40B4-BE49-F238E27FC236}">
                <a16:creationId xmlns:a16="http://schemas.microsoft.com/office/drawing/2014/main" id="{82D0C580-EC75-2C28-0D8C-92D22E64B6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1192" y="-88894"/>
            <a:ext cx="2289329" cy="2289329"/>
          </a:xfrm>
          <a:prstGeom prst="rect">
            <a:avLst/>
          </a:prstGeom>
        </p:spPr>
      </p:pic>
      <p:pic>
        <p:nvPicPr>
          <p:cNvPr id="7" name="图片 43">
            <a:extLst>
              <a:ext uri="{FF2B5EF4-FFF2-40B4-BE49-F238E27FC236}">
                <a16:creationId xmlns:a16="http://schemas.microsoft.com/office/drawing/2014/main" id="{EC333586-32D2-1C2D-5FE1-A13A634719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955" y="-118094"/>
            <a:ext cx="1436235" cy="1436235"/>
          </a:xfrm>
          <a:prstGeom prst="rect">
            <a:avLst/>
          </a:prstGeom>
        </p:spPr>
      </p:pic>
      <p:pic>
        <p:nvPicPr>
          <p:cNvPr id="8" name="图片 5" descr="6">
            <a:extLst>
              <a:ext uri="{FF2B5EF4-FFF2-40B4-BE49-F238E27FC236}">
                <a16:creationId xmlns:a16="http://schemas.microsoft.com/office/drawing/2014/main" id="{8960A53A-CB96-8910-8A6A-190421DA824F}"/>
              </a:ext>
            </a:extLst>
          </p:cNvPr>
          <p:cNvPicPr>
            <a:picLocks noChangeAspect="1"/>
          </p:cNvPicPr>
          <p:nvPr/>
        </p:nvPicPr>
        <p:blipFill>
          <a:blip r:embed="rId3"/>
          <a:srcRect l="47449" t="21697"/>
          <a:stretch>
            <a:fillRect/>
          </a:stretch>
        </p:blipFill>
        <p:spPr>
          <a:xfrm>
            <a:off x="6098540" y="3528060"/>
            <a:ext cx="6092190" cy="3308985"/>
          </a:xfrm>
          <a:prstGeom prst="rect">
            <a:avLst/>
          </a:prstGeom>
        </p:spPr>
      </p:pic>
      <p:pic>
        <p:nvPicPr>
          <p:cNvPr id="4098" name="Picture 2">
            <a:extLst>
              <a:ext uri="{FF2B5EF4-FFF2-40B4-BE49-F238E27FC236}">
                <a16:creationId xmlns:a16="http://schemas.microsoft.com/office/drawing/2014/main" id="{5B386065-84A5-554B-FDCF-0B66F2CAC180}"/>
              </a:ext>
            </a:extLst>
          </p:cNvPr>
          <p:cNvPicPr>
            <a:picLocks noChangeAspect="1" noChangeArrowheads="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000" b="93111" l="9947" r="89876">
                        <a14:foregroundMark x1="42984" y1="64889" x2="43694" y2="66444"/>
                        <a14:foregroundMark x1="50089" y1="68000" x2="50444" y2="74222"/>
                        <a14:foregroundMark x1="61279" y1="69556" x2="62877" y2="72222"/>
                        <a14:foregroundMark x1="49201" y1="88667" x2="49201" y2="90889"/>
                        <a14:foregroundMark x1="55062" y1="92000" x2="55062" y2="92000"/>
                        <a14:foregroundMark x1="48668" y1="93111" x2="48668" y2="93111"/>
                        <a14:backgroundMark x1="29130" y1="60889" x2="29840" y2="72000"/>
                        <a14:backgroundMark x1="70870" y1="72000" x2="82948" y2="53778"/>
                        <a14:backgroundMark x1="73890" y1="25333" x2="70160" y2="10667"/>
                        <a14:backgroundMark x1="39609" y1="86889" x2="42629" y2="92222"/>
                        <a14:backgroundMark x1="35346" y1="82444" x2="25755" y2="62000"/>
                        <a14:backgroundMark x1="41030" y1="11333" x2="26110" y2="24667"/>
                        <a14:backgroundMark x1="24334" y1="24222" x2="19716" y2="32667"/>
                        <a14:backgroundMark x1="17229" y1="42222" x2="18472" y2="52222"/>
                        <a14:backgroundMark x1="19716" y1="51111" x2="23446" y2="60444"/>
                        <a14:backgroundMark x1="68739" y1="63111" x2="75311" y2="62889"/>
                        <a14:backgroundMark x1="65897" y1="66667" x2="69272" y2="68444"/>
                        <a14:backgroundMark x1="66785" y1="71333" x2="67673" y2="82889"/>
                      </a14:backgroundRemoval>
                    </a14:imgEffect>
                  </a14:imgLayer>
                </a14:imgProps>
              </a:ext>
              <a:ext uri="{28A0092B-C50C-407E-A947-70E740481C1C}">
                <a14:useLocalDpi xmlns:a14="http://schemas.microsoft.com/office/drawing/2010/main" val="0"/>
              </a:ext>
            </a:extLst>
          </a:blip>
          <a:srcRect/>
          <a:stretch>
            <a:fillRect/>
          </a:stretch>
        </p:blipFill>
        <p:spPr bwMode="auto">
          <a:xfrm>
            <a:off x="-423485" y="3397567"/>
            <a:ext cx="4312800" cy="34471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74D346F-1745-B581-6065-411273C8194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778" b="90889" l="9947" r="89876">
                        <a14:foregroundMark x1="41208" y1="66889" x2="43339" y2="72444"/>
                        <a14:foregroundMark x1="46359" y1="66667" x2="49201" y2="69333"/>
                        <a14:foregroundMark x1="50977" y1="64889" x2="50977" y2="64889"/>
                        <a14:foregroundMark x1="55950" y1="65111" x2="55417" y2="69333"/>
                        <a14:foregroundMark x1="46004" y1="90889" x2="46004" y2="90889"/>
                        <a14:foregroundMark x1="53108" y1="90000" x2="53108" y2="90000"/>
                        <a14:foregroundMark x1="46004" y1="9778" x2="46004" y2="9778"/>
                        <a14:backgroundMark x1="22558" y1="51556" x2="24156" y2="64000"/>
                        <a14:backgroundMark x1="72291" y1="48000" x2="72469" y2="73111"/>
                        <a14:backgroundMark x1="64121" y1="75778" x2="83659" y2="32000"/>
                        <a14:backgroundMark x1="33570" y1="74889" x2="14920" y2="40667"/>
                        <a14:backgroundMark x1="14920" y1="40667" x2="14387" y2="36889"/>
                      </a14:backgroundRemoval>
                    </a14:imgEffect>
                  </a14:imgLayer>
                </a14:imgProps>
              </a:ext>
              <a:ext uri="{28A0092B-C50C-407E-A947-70E740481C1C}">
                <a14:useLocalDpi xmlns:a14="http://schemas.microsoft.com/office/drawing/2010/main" val="0"/>
              </a:ext>
            </a:extLst>
          </a:blip>
          <a:srcRect/>
          <a:stretch>
            <a:fillRect/>
          </a:stretch>
        </p:blipFill>
        <p:spPr bwMode="auto">
          <a:xfrm>
            <a:off x="8186485" y="3477627"/>
            <a:ext cx="4203005" cy="335941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4275BC3-684E-2C48-8F2E-12377B4D84F1}"/>
              </a:ext>
            </a:extLst>
          </p:cNvPr>
          <p:cNvGrpSpPr/>
          <p:nvPr/>
        </p:nvGrpSpPr>
        <p:grpSpPr>
          <a:xfrm>
            <a:off x="4672970" y="2828835"/>
            <a:ext cx="5207000" cy="1200329"/>
            <a:chOff x="3169603" y="2721610"/>
            <a:chExt cx="5207000" cy="1200329"/>
          </a:xfrm>
        </p:grpSpPr>
        <p:sp>
          <p:nvSpPr>
            <p:cNvPr id="10" name="TextBox 9">
              <a:extLst>
                <a:ext uri="{FF2B5EF4-FFF2-40B4-BE49-F238E27FC236}">
                  <a16:creationId xmlns:a16="http://schemas.microsoft.com/office/drawing/2014/main" id="{BCEEC25D-5B14-C201-84D4-D8E7EA12446F}"/>
                </a:ext>
              </a:extLst>
            </p:cNvPr>
            <p:cNvSpPr txBox="1"/>
            <p:nvPr/>
          </p:nvSpPr>
          <p:spPr>
            <a:xfrm>
              <a:off x="3169603" y="2721610"/>
              <a:ext cx="5207000" cy="1200329"/>
            </a:xfrm>
            <a:prstGeom prst="rect">
              <a:avLst/>
            </a:prstGeom>
            <a:noFill/>
          </p:spPr>
          <p:txBody>
            <a:bodyPr wrap="square" rtlCol="0">
              <a:spAutoFit/>
            </a:bodyPr>
            <a:lstStyle/>
            <a:p>
              <a:r>
                <a:rPr lang="en-US" sz="7200">
                  <a:ln w="254000">
                    <a:solidFill>
                      <a:srgbClr val="0070C0"/>
                    </a:solidFill>
                  </a:ln>
                  <a:solidFill>
                    <a:schemeClr val="accent1">
                      <a:lumMod val="75000"/>
                    </a:schemeClr>
                  </a:solidFill>
                  <a:latin typeface="SVN-Poky's" panose="020B0606040200020203" pitchFamily="34" charset="0"/>
                </a:rPr>
                <a:t>Thi kể</a:t>
              </a:r>
            </a:p>
          </p:txBody>
        </p:sp>
        <p:sp>
          <p:nvSpPr>
            <p:cNvPr id="11" name="TextBox 10">
              <a:extLst>
                <a:ext uri="{FF2B5EF4-FFF2-40B4-BE49-F238E27FC236}">
                  <a16:creationId xmlns:a16="http://schemas.microsoft.com/office/drawing/2014/main" id="{EC9101CF-9A50-0E5F-3CF6-0E884AD0D1FB}"/>
                </a:ext>
              </a:extLst>
            </p:cNvPr>
            <p:cNvSpPr txBox="1"/>
            <p:nvPr/>
          </p:nvSpPr>
          <p:spPr>
            <a:xfrm>
              <a:off x="3169603" y="2721610"/>
              <a:ext cx="3087425" cy="1200329"/>
            </a:xfrm>
            <a:prstGeom prst="rect">
              <a:avLst/>
            </a:prstGeom>
            <a:noFill/>
          </p:spPr>
          <p:txBody>
            <a:bodyPr wrap="square" rtlCol="0">
              <a:spAutoFit/>
            </a:bodyPr>
            <a:lstStyle/>
            <a:p>
              <a:r>
                <a:rPr lang="en-US" sz="7200">
                  <a:solidFill>
                    <a:srgbClr val="A6DFF9"/>
                  </a:solidFill>
                  <a:latin typeface="SVN-Poky's" panose="020B0606040200020203" pitchFamily="34" charset="0"/>
                </a:rPr>
                <a:t>Thi kể</a:t>
              </a:r>
            </a:p>
          </p:txBody>
        </p:sp>
      </p:grpSp>
    </p:spTree>
    <p:extLst>
      <p:ext uri="{BB962C8B-B14F-4D97-AF65-F5344CB8AC3E}">
        <p14:creationId xmlns:p14="http://schemas.microsoft.com/office/powerpoint/2010/main" val="363501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1000"/>
                                        <p:tgtEl>
                                          <p:spTgt spid="4098"/>
                                        </p:tgtEl>
                                      </p:cBhvr>
                                    </p:animEffect>
                                    <p:anim calcmode="lin" valueType="num">
                                      <p:cBhvr>
                                        <p:cTn id="17" dur="1000" fill="hold"/>
                                        <p:tgtEl>
                                          <p:spTgt spid="4098"/>
                                        </p:tgtEl>
                                        <p:attrNameLst>
                                          <p:attrName>ppt_x</p:attrName>
                                        </p:attrNameLst>
                                      </p:cBhvr>
                                      <p:tavLst>
                                        <p:tav tm="0">
                                          <p:val>
                                            <p:strVal val="#ppt_x"/>
                                          </p:val>
                                        </p:tav>
                                        <p:tav tm="100000">
                                          <p:val>
                                            <p:strVal val="#ppt_x"/>
                                          </p:val>
                                        </p:tav>
                                      </p:tavLst>
                                    </p:anim>
                                    <p:anim calcmode="lin" valueType="num">
                                      <p:cBhvr>
                                        <p:cTn id="18" dur="1000" fill="hold"/>
                                        <p:tgtEl>
                                          <p:spTgt spid="409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fade">
                                      <p:cBhvr>
                                        <p:cTn id="21" dur="1000"/>
                                        <p:tgtEl>
                                          <p:spTgt spid="4100"/>
                                        </p:tgtEl>
                                      </p:cBhvr>
                                    </p:animEffect>
                                    <p:anim calcmode="lin" valueType="num">
                                      <p:cBhvr>
                                        <p:cTn id="22" dur="1000" fill="hold"/>
                                        <p:tgtEl>
                                          <p:spTgt spid="4100"/>
                                        </p:tgtEl>
                                        <p:attrNameLst>
                                          <p:attrName>ppt_x</p:attrName>
                                        </p:attrNameLst>
                                      </p:cBhvr>
                                      <p:tavLst>
                                        <p:tav tm="0">
                                          <p:val>
                                            <p:strVal val="#ppt_x"/>
                                          </p:val>
                                        </p:tav>
                                        <p:tav tm="100000">
                                          <p:val>
                                            <p:strVal val="#ppt_x"/>
                                          </p:val>
                                        </p:tav>
                                      </p:tavLst>
                                    </p:anim>
                                    <p:anim calcmode="lin" valueType="num">
                                      <p:cBhvr>
                                        <p:cTn id="23" dur="1000" fill="hold"/>
                                        <p:tgtEl>
                                          <p:spTgt spid="4100"/>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4" presetClass="entr" presetSubtype="1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7">
            <a:extLst>
              <a:ext uri="{FF2B5EF4-FFF2-40B4-BE49-F238E27FC236}">
                <a16:creationId xmlns:a16="http://schemas.microsoft.com/office/drawing/2014/main" id="{046AB67E-836B-5A9F-7F34-0D5F92DA2E45}"/>
              </a:ext>
            </a:extLst>
          </p:cNvPr>
          <p:cNvPicPr>
            <a:picLocks noChangeAspect="1"/>
          </p:cNvPicPr>
          <p:nvPr/>
        </p:nvPicPr>
        <p:blipFill>
          <a:blip r:embed="rId2"/>
          <a:stretch>
            <a:fillRect/>
          </a:stretch>
        </p:blipFill>
        <p:spPr>
          <a:xfrm>
            <a:off x="-3810" y="-87630"/>
            <a:ext cx="12194540" cy="6970395"/>
          </a:xfrm>
          <a:prstGeom prst="rect">
            <a:avLst/>
          </a:prstGeom>
        </p:spPr>
      </p:pic>
      <p:pic>
        <p:nvPicPr>
          <p:cNvPr id="3" name="图片 4" descr="6">
            <a:extLst>
              <a:ext uri="{FF2B5EF4-FFF2-40B4-BE49-F238E27FC236}">
                <a16:creationId xmlns:a16="http://schemas.microsoft.com/office/drawing/2014/main" id="{B8666262-D992-745B-192D-CFE3F269B56A}"/>
              </a:ext>
            </a:extLst>
          </p:cNvPr>
          <p:cNvPicPr>
            <a:picLocks noChangeAspect="1"/>
          </p:cNvPicPr>
          <p:nvPr/>
        </p:nvPicPr>
        <p:blipFill>
          <a:blip r:embed="rId3"/>
          <a:srcRect r="74368"/>
          <a:stretch>
            <a:fillRect/>
          </a:stretch>
        </p:blipFill>
        <p:spPr>
          <a:xfrm>
            <a:off x="-3810" y="1942465"/>
            <a:ext cx="3473450" cy="4940300"/>
          </a:xfrm>
          <a:prstGeom prst="rect">
            <a:avLst/>
          </a:prstGeom>
        </p:spPr>
      </p:pic>
      <p:pic>
        <p:nvPicPr>
          <p:cNvPr id="4" name="图片 5" descr="6">
            <a:extLst>
              <a:ext uri="{FF2B5EF4-FFF2-40B4-BE49-F238E27FC236}">
                <a16:creationId xmlns:a16="http://schemas.microsoft.com/office/drawing/2014/main" id="{C0D4544F-1862-7708-F99F-8D93BA112429}"/>
              </a:ext>
            </a:extLst>
          </p:cNvPr>
          <p:cNvPicPr>
            <a:picLocks noChangeAspect="1"/>
          </p:cNvPicPr>
          <p:nvPr/>
        </p:nvPicPr>
        <p:blipFill>
          <a:blip r:embed="rId3"/>
          <a:srcRect l="47449" t="21697"/>
          <a:stretch>
            <a:fillRect/>
          </a:stretch>
        </p:blipFill>
        <p:spPr>
          <a:xfrm>
            <a:off x="6098540" y="3528060"/>
            <a:ext cx="6092190" cy="3308985"/>
          </a:xfrm>
          <a:prstGeom prst="rect">
            <a:avLst/>
          </a:prstGeom>
        </p:spPr>
      </p:pic>
      <p:pic>
        <p:nvPicPr>
          <p:cNvPr id="5" name="图片 6" descr="6">
            <a:extLst>
              <a:ext uri="{FF2B5EF4-FFF2-40B4-BE49-F238E27FC236}">
                <a16:creationId xmlns:a16="http://schemas.microsoft.com/office/drawing/2014/main" id="{6523C685-BF03-6B69-ED7E-0DF154299D1A}"/>
              </a:ext>
            </a:extLst>
          </p:cNvPr>
          <p:cNvPicPr>
            <a:picLocks noChangeAspect="1"/>
          </p:cNvPicPr>
          <p:nvPr/>
        </p:nvPicPr>
        <p:blipFill>
          <a:blip r:embed="rId3"/>
          <a:srcRect l="63422" r="20682" b="81749"/>
          <a:stretch>
            <a:fillRect/>
          </a:stretch>
        </p:blipFill>
        <p:spPr>
          <a:xfrm>
            <a:off x="10261600" y="19685"/>
            <a:ext cx="2041525" cy="854710"/>
          </a:xfrm>
          <a:prstGeom prst="rect">
            <a:avLst/>
          </a:prstGeom>
        </p:spPr>
      </p:pic>
      <p:pic>
        <p:nvPicPr>
          <p:cNvPr id="6" name="图片 7" descr="3">
            <a:extLst>
              <a:ext uri="{FF2B5EF4-FFF2-40B4-BE49-F238E27FC236}">
                <a16:creationId xmlns:a16="http://schemas.microsoft.com/office/drawing/2014/main" id="{0DAB4780-3D7F-8345-DDBA-30E9D5B7ADAC}"/>
              </a:ext>
            </a:extLst>
          </p:cNvPr>
          <p:cNvPicPr>
            <a:picLocks noChangeAspect="1"/>
          </p:cNvPicPr>
          <p:nvPr/>
        </p:nvPicPr>
        <p:blipFill>
          <a:blip r:embed="rId4"/>
          <a:stretch>
            <a:fillRect/>
          </a:stretch>
        </p:blipFill>
        <p:spPr>
          <a:xfrm>
            <a:off x="2367280" y="296545"/>
            <a:ext cx="2651125" cy="2425065"/>
          </a:xfrm>
          <a:prstGeom prst="rect">
            <a:avLst/>
          </a:prstGeom>
        </p:spPr>
      </p:pic>
      <p:pic>
        <p:nvPicPr>
          <p:cNvPr id="7" name="图片 8" descr="2">
            <a:extLst>
              <a:ext uri="{FF2B5EF4-FFF2-40B4-BE49-F238E27FC236}">
                <a16:creationId xmlns:a16="http://schemas.microsoft.com/office/drawing/2014/main" id="{DF42D69F-B88B-5887-6CA7-5F56BFDC84E1}"/>
              </a:ext>
            </a:extLst>
          </p:cNvPr>
          <p:cNvPicPr>
            <a:picLocks noChangeAspect="1"/>
          </p:cNvPicPr>
          <p:nvPr/>
        </p:nvPicPr>
        <p:blipFill>
          <a:blip r:embed="rId5"/>
          <a:stretch>
            <a:fillRect/>
          </a:stretch>
        </p:blipFill>
        <p:spPr>
          <a:xfrm>
            <a:off x="2075815" y="903605"/>
            <a:ext cx="7980680" cy="4971415"/>
          </a:xfrm>
          <a:prstGeom prst="rect">
            <a:avLst/>
          </a:prstGeom>
          <a:effectLst>
            <a:outerShdw blurRad="355600" sx="102000" sy="102000" algn="ctr" rotWithShape="0">
              <a:prstClr val="black">
                <a:alpha val="40000"/>
              </a:prstClr>
            </a:outerShdw>
          </a:effectLst>
        </p:spPr>
      </p:pic>
      <p:pic>
        <p:nvPicPr>
          <p:cNvPr id="8" name="图片 9" descr="4">
            <a:extLst>
              <a:ext uri="{FF2B5EF4-FFF2-40B4-BE49-F238E27FC236}">
                <a16:creationId xmlns:a16="http://schemas.microsoft.com/office/drawing/2014/main" id="{25B60DF5-A09E-56AC-E014-646158A6FFEC}"/>
              </a:ext>
            </a:extLst>
          </p:cNvPr>
          <p:cNvPicPr>
            <a:picLocks noChangeAspect="1"/>
          </p:cNvPicPr>
          <p:nvPr/>
        </p:nvPicPr>
        <p:blipFill>
          <a:blip r:embed="rId6"/>
          <a:stretch>
            <a:fillRect/>
          </a:stretch>
        </p:blipFill>
        <p:spPr>
          <a:xfrm>
            <a:off x="9474200" y="1296670"/>
            <a:ext cx="1916430" cy="1424940"/>
          </a:xfrm>
          <a:prstGeom prst="rect">
            <a:avLst/>
          </a:prstGeom>
        </p:spPr>
      </p:pic>
      <p:grpSp>
        <p:nvGrpSpPr>
          <p:cNvPr id="11" name="Group 10">
            <a:extLst>
              <a:ext uri="{FF2B5EF4-FFF2-40B4-BE49-F238E27FC236}">
                <a16:creationId xmlns:a16="http://schemas.microsoft.com/office/drawing/2014/main" id="{730CECB9-CB2B-9F72-90F7-D07F0AB62079}"/>
              </a:ext>
            </a:extLst>
          </p:cNvPr>
          <p:cNvGrpSpPr/>
          <p:nvPr/>
        </p:nvGrpSpPr>
        <p:grpSpPr>
          <a:xfrm>
            <a:off x="3864133" y="2304757"/>
            <a:ext cx="5215573" cy="1455713"/>
            <a:chOff x="3169603" y="2721610"/>
            <a:chExt cx="5215573" cy="1455713"/>
          </a:xfrm>
        </p:grpSpPr>
        <p:sp>
          <p:nvSpPr>
            <p:cNvPr id="9" name="TextBox 8">
              <a:extLst>
                <a:ext uri="{FF2B5EF4-FFF2-40B4-BE49-F238E27FC236}">
                  <a16:creationId xmlns:a16="http://schemas.microsoft.com/office/drawing/2014/main" id="{33D85F4E-C1E3-53BB-8822-7D33F75E10B9}"/>
                </a:ext>
              </a:extLst>
            </p:cNvPr>
            <p:cNvSpPr txBox="1"/>
            <p:nvPr/>
          </p:nvSpPr>
          <p:spPr>
            <a:xfrm>
              <a:off x="3169603" y="2721610"/>
              <a:ext cx="5207000" cy="1446550"/>
            </a:xfrm>
            <a:prstGeom prst="rect">
              <a:avLst/>
            </a:prstGeom>
            <a:noFill/>
          </p:spPr>
          <p:txBody>
            <a:bodyPr wrap="square" rtlCol="0">
              <a:spAutoFit/>
            </a:bodyPr>
            <a:lstStyle/>
            <a:p>
              <a:r>
                <a:rPr lang="en-US" sz="8800">
                  <a:ln w="254000">
                    <a:solidFill>
                      <a:srgbClr val="0070C0"/>
                    </a:solidFill>
                  </a:ln>
                  <a:solidFill>
                    <a:schemeClr val="accent1">
                      <a:lumMod val="75000"/>
                    </a:schemeClr>
                  </a:solidFill>
                  <a:latin typeface="SVN-Poky's" panose="020B0606040200020203" pitchFamily="34" charset="0"/>
                </a:rPr>
                <a:t>Dặn dò</a:t>
              </a:r>
            </a:p>
          </p:txBody>
        </p:sp>
        <p:sp>
          <p:nvSpPr>
            <p:cNvPr id="10" name="TextBox 9">
              <a:extLst>
                <a:ext uri="{FF2B5EF4-FFF2-40B4-BE49-F238E27FC236}">
                  <a16:creationId xmlns:a16="http://schemas.microsoft.com/office/drawing/2014/main" id="{F6910EE9-7A5F-4A9E-88BF-A9DF713A0D5B}"/>
                </a:ext>
              </a:extLst>
            </p:cNvPr>
            <p:cNvSpPr txBox="1"/>
            <p:nvPr/>
          </p:nvSpPr>
          <p:spPr>
            <a:xfrm>
              <a:off x="3178176" y="2730773"/>
              <a:ext cx="5207000" cy="1446550"/>
            </a:xfrm>
            <a:prstGeom prst="rect">
              <a:avLst/>
            </a:prstGeom>
            <a:noFill/>
          </p:spPr>
          <p:txBody>
            <a:bodyPr wrap="square" rtlCol="0">
              <a:spAutoFit/>
            </a:bodyPr>
            <a:lstStyle/>
            <a:p>
              <a:r>
                <a:rPr lang="en-US" sz="8800">
                  <a:solidFill>
                    <a:srgbClr val="A6DFF9"/>
                  </a:solidFill>
                  <a:latin typeface="SVN-Poky's" panose="020B0606040200020203" pitchFamily="34" charset="0"/>
                </a:rPr>
                <a:t>Dặn dò</a:t>
              </a:r>
            </a:p>
          </p:txBody>
        </p:sp>
      </p:grpSp>
      <p:pic>
        <p:nvPicPr>
          <p:cNvPr id="1026" name="Picture 2">
            <a:extLst>
              <a:ext uri="{FF2B5EF4-FFF2-40B4-BE49-F238E27FC236}">
                <a16:creationId xmlns:a16="http://schemas.microsoft.com/office/drawing/2014/main" id="{AE81E447-9E57-76AD-7832-0EBE811AC36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444" b="92667" l="9947" r="89876">
                        <a14:foregroundMark x1="47069" y1="8889" x2="53286" y2="8889"/>
                        <a14:foregroundMark x1="46892" y1="85333" x2="52575" y2="87333"/>
                        <a14:foregroundMark x1="69449" y1="92667" x2="69449" y2="92667"/>
                        <a14:foregroundMark x1="69805" y1="92444" x2="69805" y2="92444"/>
                        <a14:foregroundMark x1="16163" y1="46667" x2="16163" y2="46667"/>
                        <a14:foregroundMark x1="17762" y1="65333" x2="17762" y2="65333"/>
                        <a14:foregroundMark x1="70160" y1="6667" x2="70160" y2="6667"/>
                        <a14:foregroundMark x1="79041" y1="24889" x2="79041" y2="24889"/>
                        <a14:foregroundMark x1="53108" y1="6444" x2="53108" y2="6444"/>
                      </a14:backgroundRemoval>
                    </a14:imgEffect>
                  </a14:imgLayer>
                </a14:imgProps>
              </a:ext>
              <a:ext uri="{28A0092B-C50C-407E-A947-70E740481C1C}">
                <a14:useLocalDpi xmlns:a14="http://schemas.microsoft.com/office/drawing/2010/main" val="0"/>
              </a:ext>
            </a:extLst>
          </a:blip>
          <a:srcRect/>
          <a:stretch>
            <a:fillRect/>
          </a:stretch>
        </p:blipFill>
        <p:spPr bwMode="auto">
          <a:xfrm>
            <a:off x="3321686" y="3760470"/>
            <a:ext cx="4149090" cy="331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9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1" presetClass="entr" presetSubtype="1"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1)">
                                      <p:cBhvr>
                                        <p:cTn id="30" dur="2000"/>
                                        <p:tgtEl>
                                          <p:spTgt spid="7"/>
                                        </p:tgtEl>
                                      </p:cBhvr>
                                    </p:animEffect>
                                  </p:childTnLst>
                                </p:cTn>
                              </p:par>
                            </p:childTnLst>
                          </p:cTn>
                        </p:par>
                        <p:par>
                          <p:cTn id="31" fill="hold">
                            <p:stCondLst>
                              <p:cond delay="5000"/>
                            </p:stCondLst>
                            <p:childTnLst>
                              <p:par>
                                <p:cTn id="32" presetID="45"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anim calcmode="lin" valueType="num">
                                      <p:cBhvr>
                                        <p:cTn id="35" dur="2000" fill="hold"/>
                                        <p:tgtEl>
                                          <p:spTgt spid="8"/>
                                        </p:tgtEl>
                                        <p:attrNameLst>
                                          <p:attrName>ppt_w</p:attrName>
                                        </p:attrNameLst>
                                      </p:cBhvr>
                                      <p:tavLst>
                                        <p:tav tm="0" fmla="#ppt_w*sin(2.5*pi*$)">
                                          <p:val>
                                            <p:fltVal val="0"/>
                                          </p:val>
                                        </p:tav>
                                        <p:tav tm="100000">
                                          <p:val>
                                            <p:fltVal val="1"/>
                                          </p:val>
                                        </p:tav>
                                      </p:tavLst>
                                    </p:anim>
                                    <p:anim calcmode="lin" valueType="num">
                                      <p:cBhvr>
                                        <p:cTn id="36" dur="2000" fill="hold"/>
                                        <p:tgtEl>
                                          <p:spTgt spid="8"/>
                                        </p:tgtEl>
                                        <p:attrNameLst>
                                          <p:attrName>ppt_h</p:attrName>
                                        </p:attrNameLst>
                                      </p:cBhvr>
                                      <p:tavLst>
                                        <p:tav tm="0">
                                          <p:val>
                                            <p:strVal val="#ppt_h"/>
                                          </p:val>
                                        </p:tav>
                                        <p:tav tm="100000">
                                          <p:val>
                                            <p:strVal val="#ppt_h"/>
                                          </p:val>
                                        </p:tav>
                                      </p:tavLst>
                                    </p:anim>
                                  </p:childTnLst>
                                </p:cTn>
                              </p:par>
                              <p:par>
                                <p:cTn id="37" presetID="42"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1000"/>
                                        <p:tgtEl>
                                          <p:spTgt spid="1026"/>
                                        </p:tgtEl>
                                      </p:cBhvr>
                                    </p:animEffect>
                                    <p:anim calcmode="lin" valueType="num">
                                      <p:cBhvr>
                                        <p:cTn id="40" dur="1000" fill="hold"/>
                                        <p:tgtEl>
                                          <p:spTgt spid="1026"/>
                                        </p:tgtEl>
                                        <p:attrNameLst>
                                          <p:attrName>ppt_x</p:attrName>
                                        </p:attrNameLst>
                                      </p:cBhvr>
                                      <p:tavLst>
                                        <p:tav tm="0">
                                          <p:val>
                                            <p:strVal val="#ppt_x"/>
                                          </p:val>
                                        </p:tav>
                                        <p:tav tm="100000">
                                          <p:val>
                                            <p:strVal val="#ppt_x"/>
                                          </p:val>
                                        </p:tav>
                                      </p:tavLst>
                                    </p:anim>
                                    <p:anim calcmode="lin" valueType="num">
                                      <p:cBhvr>
                                        <p:cTn id="41" dur="1000" fill="hold"/>
                                        <p:tgtEl>
                                          <p:spTgt spid="1026"/>
                                        </p:tgtEl>
                                        <p:attrNameLst>
                                          <p:attrName>ppt_y</p:attrName>
                                        </p:attrNameLst>
                                      </p:cBhvr>
                                      <p:tavLst>
                                        <p:tav tm="0">
                                          <p:val>
                                            <p:strVal val="#ppt_y+.1"/>
                                          </p:val>
                                        </p:tav>
                                        <p:tav tm="100000">
                                          <p:val>
                                            <p:strVal val="#ppt_y"/>
                                          </p:val>
                                        </p:tav>
                                      </p:tavLst>
                                    </p:anim>
                                  </p:childTnLst>
                                </p:cTn>
                              </p:par>
                            </p:childTnLst>
                          </p:cTn>
                        </p:par>
                        <p:par>
                          <p:cTn id="42" fill="hold">
                            <p:stCondLst>
                              <p:cond delay="7000"/>
                            </p:stCondLst>
                            <p:childTnLst>
                              <p:par>
                                <p:cTn id="43" presetID="14" presetClass="entr" presetSubtype="1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srcRect l="112" t="27558" r="-112" b="1942"/>
          <a:stretch/>
        </p:blipFill>
        <p:spPr>
          <a:xfrm>
            <a:off x="0" y="0"/>
            <a:ext cx="12192000" cy="6858000"/>
          </a:xfrm>
          <a:prstGeom prst="rect">
            <a:avLst/>
          </a:prstGeom>
        </p:spPr>
      </p:pic>
      <p:pic>
        <p:nvPicPr>
          <p:cNvPr id="26" name="Picture 25"/>
          <p:cNvPicPr>
            <a:picLocks noChangeAspect="1"/>
          </p:cNvPicPr>
          <p:nvPr/>
        </p:nvPicPr>
        <p:blipFill>
          <a:blip r:embed="rId3">
            <a:clrChange>
              <a:clrFrom>
                <a:srgbClr val="FFFFFF"/>
              </a:clrFrom>
              <a:clrTo>
                <a:srgbClr val="FFFFFF">
                  <a:alpha val="0"/>
                </a:srgbClr>
              </a:clrTo>
            </a:clrChange>
          </a:blip>
          <a:stretch>
            <a:fillRect/>
          </a:stretch>
        </p:blipFill>
        <p:spPr>
          <a:xfrm>
            <a:off x="6941458" y="-981189"/>
            <a:ext cx="7193796" cy="4451211"/>
          </a:xfrm>
          <a:prstGeom prst="rect">
            <a:avLst/>
          </a:prstGeom>
        </p:spPr>
      </p:pic>
      <p:pic>
        <p:nvPicPr>
          <p:cNvPr id="11" name="Picture 10"/>
          <p:cNvPicPr>
            <a:picLocks noChangeAspect="1"/>
          </p:cNvPicPr>
          <p:nvPr/>
        </p:nvPicPr>
        <p:blipFill rotWithShape="1">
          <a:blip r:embed="rId4">
            <a:clrChange>
              <a:clrFrom>
                <a:srgbClr val="FFAEC9"/>
              </a:clrFrom>
              <a:clrTo>
                <a:srgbClr val="FFAEC9">
                  <a:alpha val="0"/>
                </a:srgbClr>
              </a:clrTo>
            </a:clrChange>
          </a:blip>
          <a:srcRect r="15806" b="6774"/>
          <a:stretch/>
        </p:blipFill>
        <p:spPr>
          <a:xfrm>
            <a:off x="4279574" y="1228198"/>
            <a:ext cx="3620641" cy="4009062"/>
          </a:xfrm>
          <a:prstGeom prst="rect">
            <a:avLst/>
          </a:prstGeom>
        </p:spPr>
      </p:pic>
      <p:pic>
        <p:nvPicPr>
          <p:cNvPr id="34" name="Picture 33"/>
          <p:cNvPicPr>
            <a:picLocks noChangeAspect="1"/>
          </p:cNvPicPr>
          <p:nvPr/>
        </p:nvPicPr>
        <p:blipFill rotWithShape="1">
          <a:blip r:embed="rId5">
            <a:clrChange>
              <a:clrFrom>
                <a:srgbClr val="FFFFFF"/>
              </a:clrFrom>
              <a:clrTo>
                <a:srgbClr val="FFFFFF">
                  <a:alpha val="0"/>
                </a:srgbClr>
              </a:clrTo>
            </a:clrChange>
          </a:blip>
          <a:srcRect l="16028" r="19138" b="30138"/>
          <a:stretch/>
        </p:blipFill>
        <p:spPr>
          <a:xfrm>
            <a:off x="-381000" y="4451211"/>
            <a:ext cx="12439650" cy="2555745"/>
          </a:xfrm>
          <a:prstGeom prst="rect">
            <a:avLst/>
          </a:prstGeom>
        </p:spPr>
      </p:pic>
      <p:pic>
        <p:nvPicPr>
          <p:cNvPr id="42" name="Picture 41"/>
          <p:cNvPicPr>
            <a:picLocks noChangeAspect="1"/>
          </p:cNvPicPr>
          <p:nvPr/>
        </p:nvPicPr>
        <p:blipFill>
          <a:blip r:embed="rId6">
            <a:clrChange>
              <a:clrFrom>
                <a:srgbClr val="FFFFFF"/>
              </a:clrFrom>
              <a:clrTo>
                <a:srgbClr val="FFFFFF">
                  <a:alpha val="0"/>
                </a:srgbClr>
              </a:clrTo>
            </a:clrChange>
          </a:blip>
          <a:stretch>
            <a:fillRect/>
          </a:stretch>
        </p:blipFill>
        <p:spPr>
          <a:xfrm>
            <a:off x="3468453" y="4937493"/>
            <a:ext cx="5586240" cy="1989103"/>
          </a:xfrm>
          <a:prstGeom prst="rect">
            <a:avLst/>
          </a:prstGeom>
        </p:spPr>
      </p:pic>
      <p:pic>
        <p:nvPicPr>
          <p:cNvPr id="43" name="Picture 42"/>
          <p:cNvPicPr>
            <a:picLocks noChangeAspect="1"/>
          </p:cNvPicPr>
          <p:nvPr/>
        </p:nvPicPr>
        <p:blipFill>
          <a:blip r:embed="rId7">
            <a:clrChange>
              <a:clrFrom>
                <a:srgbClr val="FFFFFF"/>
              </a:clrFrom>
              <a:clrTo>
                <a:srgbClr val="FFFFFF">
                  <a:alpha val="0"/>
                </a:srgbClr>
              </a:clrTo>
            </a:clrChange>
          </a:blip>
          <a:stretch>
            <a:fillRect/>
          </a:stretch>
        </p:blipFill>
        <p:spPr>
          <a:xfrm flipH="1">
            <a:off x="-843306" y="4350092"/>
            <a:ext cx="5782115" cy="3298470"/>
          </a:xfrm>
          <a:prstGeom prst="rect">
            <a:avLst/>
          </a:prstGeom>
        </p:spPr>
      </p:pic>
      <p:pic>
        <p:nvPicPr>
          <p:cNvPr id="44" name="Picture 43"/>
          <p:cNvPicPr>
            <a:picLocks noChangeAspect="1"/>
          </p:cNvPicPr>
          <p:nvPr/>
        </p:nvPicPr>
        <p:blipFill>
          <a:blip r:embed="rId8">
            <a:clrChange>
              <a:clrFrom>
                <a:srgbClr val="FFFFFF"/>
              </a:clrFrom>
              <a:clrTo>
                <a:srgbClr val="FFFFFF">
                  <a:alpha val="0"/>
                </a:srgbClr>
              </a:clrTo>
            </a:clrChange>
          </a:blip>
          <a:stretch>
            <a:fillRect/>
          </a:stretch>
        </p:blipFill>
        <p:spPr>
          <a:xfrm>
            <a:off x="6855233" y="3624464"/>
            <a:ext cx="3672363" cy="2956341"/>
          </a:xfrm>
          <a:prstGeom prst="rect">
            <a:avLst/>
          </a:prstGeom>
        </p:spPr>
      </p:pic>
      <p:pic>
        <p:nvPicPr>
          <p:cNvPr id="45" name="Picture 10" descr="cherry blossom falling gif - Tilec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6476" y="4023044"/>
            <a:ext cx="3517857" cy="26383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8">
            <a:clrChange>
              <a:clrFrom>
                <a:srgbClr val="FFFFFF"/>
              </a:clrFrom>
              <a:clrTo>
                <a:srgbClr val="FFFFFF">
                  <a:alpha val="0"/>
                </a:srgbClr>
              </a:clrTo>
            </a:clrChange>
          </a:blip>
          <a:stretch>
            <a:fillRect/>
          </a:stretch>
        </p:blipFill>
        <p:spPr>
          <a:xfrm>
            <a:off x="8602273" y="3018977"/>
            <a:ext cx="4834562" cy="3891939"/>
          </a:xfrm>
          <a:prstGeom prst="rect">
            <a:avLst/>
          </a:prstGeom>
        </p:spPr>
      </p:pic>
      <p:pic>
        <p:nvPicPr>
          <p:cNvPr id="47" name="Picture 10" descr="cherry blossom falling gif - Tilec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12017" y="3018977"/>
            <a:ext cx="4631158" cy="34733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rop output image]"/>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9199556" flipH="1">
            <a:off x="1301871" y="4748202"/>
            <a:ext cx="780946" cy="150811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Sticker GIF | Gfycat"/>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86623" y="711674"/>
            <a:ext cx="3810000" cy="30480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85054" y="447110"/>
            <a:ext cx="3868885" cy="3343340"/>
            <a:chOff x="-3358373" y="2508547"/>
            <a:chExt cx="3868885" cy="3343340"/>
          </a:xfrm>
        </p:grpSpPr>
        <p:grpSp>
          <p:nvGrpSpPr>
            <p:cNvPr id="30" name="Group 29"/>
            <p:cNvGrpSpPr/>
            <p:nvPr/>
          </p:nvGrpSpPr>
          <p:grpSpPr>
            <a:xfrm>
              <a:off x="-3358373" y="2508547"/>
              <a:ext cx="2772885" cy="2752261"/>
              <a:chOff x="3644390" y="807468"/>
              <a:chExt cx="4045921" cy="4015829"/>
            </a:xfrm>
          </p:grpSpPr>
          <p:pic>
            <p:nvPicPr>
              <p:cNvPr id="31" name="Picture 2" descr="Magic wand cartoon Royalty Free Vector Image - VectorStock"/>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78" t="16389" r="20167" b="17804"/>
              <a:stretch/>
            </p:blipFill>
            <p:spPr bwMode="auto">
              <a:xfrm rot="6806814">
                <a:off x="6365198" y="1771042"/>
                <a:ext cx="1274619" cy="13756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44390" y="807468"/>
                <a:ext cx="3061209" cy="4015829"/>
              </a:xfrm>
              <a:prstGeom prst="rect">
                <a:avLst/>
              </a:prstGeom>
            </p:spPr>
          </p:pic>
        </p:grpSp>
        <p:pic>
          <p:nvPicPr>
            <p:cNvPr id="33" name="Picture 4" descr="Ucla Football Stars Sticker by UCLA for iOS &amp; Android | GIPHY"/>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100684" y="3240691"/>
              <a:ext cx="2611196" cy="2611196"/>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CEDAF970-0A56-4B23-A24D-EF28858F9D7E}"/>
              </a:ext>
            </a:extLst>
          </p:cNvPr>
          <p:cNvPicPr>
            <a:picLocks noChangeAspect="1"/>
          </p:cNvPicPr>
          <p:nvPr/>
        </p:nvPicPr>
        <p:blipFill>
          <a:blip r:embed="rId15"/>
          <a:stretch>
            <a:fillRect/>
          </a:stretch>
        </p:blipFill>
        <p:spPr>
          <a:xfrm>
            <a:off x="645694" y="1796431"/>
            <a:ext cx="10888400" cy="2139881"/>
          </a:xfrm>
          <a:prstGeom prst="rect">
            <a:avLst/>
          </a:prstGeom>
        </p:spPr>
      </p:pic>
    </p:spTree>
    <p:extLst>
      <p:ext uri="{BB962C8B-B14F-4D97-AF65-F5344CB8AC3E}">
        <p14:creationId xmlns:p14="http://schemas.microsoft.com/office/powerpoint/2010/main" val="252898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5E-6 2.22222E-6 C 0.01068 2.22222E-6 0.01954 0.00856 0.01954 0.01944 C 0.01954 0.03032 0.01068 0.03912 5E-6 0.03912 C -0.01081 0.03912 -0.01954 0.03032 -0.01954 0.01944 C -0.01954 0.00856 -0.01081 2.22222E-6 5E-6 2.22222E-6 Z " pathEditMode="relative" rAng="0" ptsTypes="AAAAA">
                                      <p:cBhvr>
                                        <p:cTn id="6" dur="20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16 NK PowerSkills"/>
          <p:cNvPicPr>
            <a:picLocks noChangeAspect="1"/>
          </p:cNvPicPr>
          <p:nvPr/>
        </p:nvPicPr>
        <p:blipFill rotWithShape="1">
          <a:blip r:embed="rId5"/>
          <a:srcRect l="112" t="27558" r="-112" b="1942"/>
          <a:stretch/>
        </p:blipFill>
        <p:spPr>
          <a:xfrm>
            <a:off x="0" y="0"/>
            <a:ext cx="12192000" cy="6858000"/>
          </a:xfrm>
          <a:prstGeom prst="rect">
            <a:avLst/>
          </a:prstGeom>
        </p:spPr>
      </p:pic>
      <p:pic>
        <p:nvPicPr>
          <p:cNvPr id="26" name="15 NK PowerSkills"/>
          <p:cNvPicPr>
            <a:picLocks noChangeAspect="1"/>
          </p:cNvPicPr>
          <p:nvPr/>
        </p:nvPicPr>
        <p:blipFill>
          <a:blip r:embed="rId6">
            <a:clrChange>
              <a:clrFrom>
                <a:srgbClr val="FFFFFF"/>
              </a:clrFrom>
              <a:clrTo>
                <a:srgbClr val="FFFFFF">
                  <a:alpha val="0"/>
                </a:srgbClr>
              </a:clrTo>
            </a:clrChange>
          </a:blip>
          <a:stretch>
            <a:fillRect/>
          </a:stretch>
        </p:blipFill>
        <p:spPr>
          <a:xfrm>
            <a:off x="6941458" y="-981189"/>
            <a:ext cx="7193796" cy="4451211"/>
          </a:xfrm>
          <a:prstGeom prst="rect">
            <a:avLst/>
          </a:prstGeom>
        </p:spPr>
      </p:pic>
      <p:pic>
        <p:nvPicPr>
          <p:cNvPr id="11" name="14 NK PowerSkills"/>
          <p:cNvPicPr>
            <a:picLocks noChangeAspect="1"/>
          </p:cNvPicPr>
          <p:nvPr/>
        </p:nvPicPr>
        <p:blipFill rotWithShape="1">
          <a:blip r:embed="rId7">
            <a:clrChange>
              <a:clrFrom>
                <a:srgbClr val="FFAEC9"/>
              </a:clrFrom>
              <a:clrTo>
                <a:srgbClr val="FFAEC9">
                  <a:alpha val="0"/>
                </a:srgbClr>
              </a:clrTo>
            </a:clrChange>
          </a:blip>
          <a:srcRect r="15806" b="6774"/>
          <a:stretch/>
        </p:blipFill>
        <p:spPr>
          <a:xfrm>
            <a:off x="4279574" y="1228198"/>
            <a:ext cx="3620641" cy="4009062"/>
          </a:xfrm>
          <a:prstGeom prst="rect">
            <a:avLst/>
          </a:prstGeom>
        </p:spPr>
      </p:pic>
      <p:pic>
        <p:nvPicPr>
          <p:cNvPr id="34" name="13 NK PowerSkills"/>
          <p:cNvPicPr>
            <a:picLocks noChangeAspect="1"/>
          </p:cNvPicPr>
          <p:nvPr/>
        </p:nvPicPr>
        <p:blipFill rotWithShape="1">
          <a:blip r:embed="rId8">
            <a:clrChange>
              <a:clrFrom>
                <a:srgbClr val="FFFFFF"/>
              </a:clrFrom>
              <a:clrTo>
                <a:srgbClr val="FFFFFF">
                  <a:alpha val="0"/>
                </a:srgbClr>
              </a:clrTo>
            </a:clrChange>
          </a:blip>
          <a:srcRect l="16028" r="19138" b="30138"/>
          <a:stretch/>
        </p:blipFill>
        <p:spPr>
          <a:xfrm>
            <a:off x="-381000" y="4451211"/>
            <a:ext cx="12439650" cy="2555745"/>
          </a:xfrm>
          <a:prstGeom prst="rect">
            <a:avLst/>
          </a:prstGeom>
        </p:spPr>
      </p:pic>
      <p:pic>
        <p:nvPicPr>
          <p:cNvPr id="42" name="12 NK PowerSkills"/>
          <p:cNvPicPr>
            <a:picLocks noChangeAspect="1"/>
          </p:cNvPicPr>
          <p:nvPr/>
        </p:nvPicPr>
        <p:blipFill>
          <a:blip r:embed="rId9">
            <a:clrChange>
              <a:clrFrom>
                <a:srgbClr val="FFFFFF"/>
              </a:clrFrom>
              <a:clrTo>
                <a:srgbClr val="FFFFFF">
                  <a:alpha val="0"/>
                </a:srgbClr>
              </a:clrTo>
            </a:clrChange>
          </a:blip>
          <a:stretch>
            <a:fillRect/>
          </a:stretch>
        </p:blipFill>
        <p:spPr>
          <a:xfrm>
            <a:off x="3468453" y="4937493"/>
            <a:ext cx="5586240" cy="1989103"/>
          </a:xfrm>
          <a:prstGeom prst="rect">
            <a:avLst/>
          </a:prstGeom>
        </p:spPr>
      </p:pic>
      <p:pic>
        <p:nvPicPr>
          <p:cNvPr id="43" name="11 NK PowerSkills"/>
          <p:cNvPicPr>
            <a:picLocks noChangeAspect="1"/>
          </p:cNvPicPr>
          <p:nvPr/>
        </p:nvPicPr>
        <p:blipFill>
          <a:blip r:embed="rId10">
            <a:clrChange>
              <a:clrFrom>
                <a:srgbClr val="FFFFFF"/>
              </a:clrFrom>
              <a:clrTo>
                <a:srgbClr val="FFFFFF">
                  <a:alpha val="0"/>
                </a:srgbClr>
              </a:clrTo>
            </a:clrChange>
          </a:blip>
          <a:stretch>
            <a:fillRect/>
          </a:stretch>
        </p:blipFill>
        <p:spPr>
          <a:xfrm flipH="1">
            <a:off x="-843306" y="4350092"/>
            <a:ext cx="5782115" cy="3298470"/>
          </a:xfrm>
          <a:prstGeom prst="rect">
            <a:avLst/>
          </a:prstGeom>
        </p:spPr>
      </p:pic>
      <p:pic>
        <p:nvPicPr>
          <p:cNvPr id="44" name="10 NK PowerSkills"/>
          <p:cNvPicPr>
            <a:picLocks noChangeAspect="1"/>
          </p:cNvPicPr>
          <p:nvPr/>
        </p:nvPicPr>
        <p:blipFill>
          <a:blip r:embed="rId11">
            <a:clrChange>
              <a:clrFrom>
                <a:srgbClr val="FFFFFF"/>
              </a:clrFrom>
              <a:clrTo>
                <a:srgbClr val="FFFFFF">
                  <a:alpha val="0"/>
                </a:srgbClr>
              </a:clrTo>
            </a:clrChange>
          </a:blip>
          <a:stretch>
            <a:fillRect/>
          </a:stretch>
        </p:blipFill>
        <p:spPr>
          <a:xfrm>
            <a:off x="6855233" y="3624464"/>
            <a:ext cx="3672363" cy="2956341"/>
          </a:xfrm>
          <a:prstGeom prst="rect">
            <a:avLst/>
          </a:prstGeom>
        </p:spPr>
      </p:pic>
      <p:pic>
        <p:nvPicPr>
          <p:cNvPr id="45" name="09 NK PowerSkills" descr="cherry blossom falling gif - Tilec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06476" y="4023044"/>
            <a:ext cx="3517857" cy="2638393"/>
          </a:xfrm>
          <a:prstGeom prst="rect">
            <a:avLst/>
          </a:prstGeom>
          <a:noFill/>
          <a:extLst>
            <a:ext uri="{909E8E84-426E-40DD-AFC4-6F175D3DCCD1}">
              <a14:hiddenFill xmlns:a14="http://schemas.microsoft.com/office/drawing/2010/main">
                <a:solidFill>
                  <a:srgbClr val="FFFFFF"/>
                </a:solidFill>
              </a14:hiddenFill>
            </a:ext>
          </a:extLst>
        </p:spPr>
      </p:pic>
      <p:pic>
        <p:nvPicPr>
          <p:cNvPr id="46" name="08 NK PowerSkills"/>
          <p:cNvPicPr>
            <a:picLocks noChangeAspect="1"/>
          </p:cNvPicPr>
          <p:nvPr/>
        </p:nvPicPr>
        <p:blipFill>
          <a:blip r:embed="rId11">
            <a:clrChange>
              <a:clrFrom>
                <a:srgbClr val="FFFFFF"/>
              </a:clrFrom>
              <a:clrTo>
                <a:srgbClr val="FFFFFF">
                  <a:alpha val="0"/>
                </a:srgbClr>
              </a:clrTo>
            </a:clrChange>
          </a:blip>
          <a:stretch>
            <a:fillRect/>
          </a:stretch>
        </p:blipFill>
        <p:spPr>
          <a:xfrm>
            <a:off x="8602273" y="3018977"/>
            <a:ext cx="4834562" cy="3891939"/>
          </a:xfrm>
          <a:prstGeom prst="rect">
            <a:avLst/>
          </a:prstGeom>
        </p:spPr>
      </p:pic>
      <p:pic>
        <p:nvPicPr>
          <p:cNvPr id="47" name="07 NK PowerSkills" descr="cherry blossom falling gif - Tilec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12017" y="3018977"/>
            <a:ext cx="4631158" cy="3473369"/>
          </a:xfrm>
          <a:prstGeom prst="rect">
            <a:avLst/>
          </a:prstGeom>
          <a:noFill/>
          <a:extLst>
            <a:ext uri="{909E8E84-426E-40DD-AFC4-6F175D3DCCD1}">
              <a14:hiddenFill xmlns:a14="http://schemas.microsoft.com/office/drawing/2010/main">
                <a:solidFill>
                  <a:srgbClr val="FFFFFF"/>
                </a:solidFill>
              </a14:hiddenFill>
            </a:ext>
          </a:extLst>
        </p:spPr>
      </p:pic>
      <p:pic>
        <p:nvPicPr>
          <p:cNvPr id="21" name="06 NK PowerSkills" descr="[crop output image]"/>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9199556" flipH="1">
            <a:off x="1301871" y="4748202"/>
            <a:ext cx="780946" cy="1508114"/>
          </a:xfrm>
          <a:prstGeom prst="rect">
            <a:avLst/>
          </a:prstGeom>
          <a:noFill/>
          <a:extLst>
            <a:ext uri="{909E8E84-426E-40DD-AFC4-6F175D3DCCD1}">
              <a14:hiddenFill xmlns:a14="http://schemas.microsoft.com/office/drawing/2010/main">
                <a:solidFill>
                  <a:srgbClr val="FFFFFF"/>
                </a:solidFill>
              </a14:hiddenFill>
            </a:ext>
          </a:extLst>
        </p:spPr>
      </p:pic>
      <p:pic>
        <p:nvPicPr>
          <p:cNvPr id="50" name="05 NK PowerSkills" descr="Sticker GIF | Gfycat"/>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886623" y="711674"/>
            <a:ext cx="3810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51" name="04 NK PowerSkills" descr="Giang Nguyen (giangnguyen0810) trên Pinterest"/>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4404138" y="1904266"/>
            <a:ext cx="3253880" cy="3253880"/>
          </a:xfrm>
          <a:prstGeom prst="rect">
            <a:avLst/>
          </a:prstGeom>
          <a:noFill/>
          <a:extLst>
            <a:ext uri="{909E8E84-426E-40DD-AFC4-6F175D3DCCD1}">
              <a14:hiddenFill xmlns:a14="http://schemas.microsoft.com/office/drawing/2010/main">
                <a:solidFill>
                  <a:srgbClr val="FFFFFF"/>
                </a:solidFill>
              </a14:hiddenFill>
            </a:ext>
          </a:extLst>
        </p:spPr>
      </p:pic>
      <p:sp>
        <p:nvSpPr>
          <p:cNvPr id="23" name="Ghé thăm Fb.com/nkpowerskills">
            <a:hlinkClick r:id="rId16" action="ppaction://hlinksldjump"/>
          </p:cNvPr>
          <p:cNvSpPr/>
          <p:nvPr/>
        </p:nvSpPr>
        <p:spPr>
          <a:xfrm>
            <a:off x="2246909" y="261628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sp>
        <p:nvSpPr>
          <p:cNvPr id="27" name="Ghé thăm Fb.com/nkpowerskills">
            <a:hlinkClick r:id="rId17" action="ppaction://hlinksldjump"/>
          </p:cNvPr>
          <p:cNvSpPr/>
          <p:nvPr/>
        </p:nvSpPr>
        <p:spPr>
          <a:xfrm>
            <a:off x="1451198" y="515814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28" name="Ghé thăm Fb.com/nkpowerskills">
            <a:hlinkClick r:id="rId18" action="ppaction://hlinksldjump"/>
          </p:cNvPr>
          <p:cNvSpPr/>
          <p:nvPr/>
        </p:nvSpPr>
        <p:spPr>
          <a:xfrm>
            <a:off x="5356301" y="5466220"/>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29" name="Ghé thăm Fb.com/nkpowerskills">
            <a:hlinkClick r:id="rId19" action="ppaction://hlinksldjump"/>
          </p:cNvPr>
          <p:cNvSpPr/>
          <p:nvPr/>
        </p:nvSpPr>
        <p:spPr>
          <a:xfrm>
            <a:off x="9847198" y="481960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grpSp>
        <p:nvGrpSpPr>
          <p:cNvPr id="59" name="Group 58"/>
          <p:cNvGrpSpPr/>
          <p:nvPr/>
        </p:nvGrpSpPr>
        <p:grpSpPr>
          <a:xfrm>
            <a:off x="3583192" y="1125560"/>
            <a:ext cx="6268723" cy="5417187"/>
            <a:chOff x="-3358373" y="2508547"/>
            <a:chExt cx="3868885" cy="3343340"/>
          </a:xfrm>
        </p:grpSpPr>
        <p:grpSp>
          <p:nvGrpSpPr>
            <p:cNvPr id="60" name="Group 59"/>
            <p:cNvGrpSpPr/>
            <p:nvPr/>
          </p:nvGrpSpPr>
          <p:grpSpPr>
            <a:xfrm>
              <a:off x="-3358373" y="2508547"/>
              <a:ext cx="2772885" cy="2752261"/>
              <a:chOff x="3644390" y="807468"/>
              <a:chExt cx="4045921" cy="4015829"/>
            </a:xfrm>
          </p:grpSpPr>
          <p:pic>
            <p:nvPicPr>
              <p:cNvPr id="62" name="Picture 2" descr="Magic wand cartoon Royalty Free Vector Image - VectorStock"/>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78" t="16389" r="20167" b="17804"/>
              <a:stretch/>
            </p:blipFill>
            <p:spPr bwMode="auto">
              <a:xfrm rot="6806814">
                <a:off x="6365198" y="1771042"/>
                <a:ext cx="1274619" cy="137560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44390" y="807468"/>
                <a:ext cx="3061209" cy="4015829"/>
              </a:xfrm>
              <a:prstGeom prst="rect">
                <a:avLst/>
              </a:prstGeom>
            </p:spPr>
          </p:pic>
        </p:grpSp>
        <p:pic>
          <p:nvPicPr>
            <p:cNvPr id="61" name="Picture 4" descr="Ucla Football Stars Sticker by UCLA for iOS &amp; Android | GIPHY"/>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100684" y="3240691"/>
              <a:ext cx="2611196" cy="2611196"/>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01 NK PowerSkills" descr="Káº¿t quáº£ hÃ¬nh áº£nh cho win text gif">
            <a:hlinkClick r:id="rId23" action="ppaction://hlinksldjump"/>
          </p:cNvPr>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608861" y="477655"/>
            <a:ext cx="3170083" cy="317008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hé thăm Fb.com/nkpowerskills"/>
          <p:cNvGrpSpPr/>
          <p:nvPr/>
        </p:nvGrpSpPr>
        <p:grpSpPr>
          <a:xfrm>
            <a:off x="85054" y="447110"/>
            <a:ext cx="3868885" cy="3343340"/>
            <a:chOff x="-3358373" y="2508547"/>
            <a:chExt cx="3868885" cy="3343340"/>
          </a:xfrm>
        </p:grpSpPr>
        <p:grpSp>
          <p:nvGrpSpPr>
            <p:cNvPr id="30" name="Group 29"/>
            <p:cNvGrpSpPr/>
            <p:nvPr/>
          </p:nvGrpSpPr>
          <p:grpSpPr>
            <a:xfrm>
              <a:off x="-3358373" y="2508547"/>
              <a:ext cx="2772885" cy="2752261"/>
              <a:chOff x="3644390" y="807468"/>
              <a:chExt cx="4045921" cy="4015829"/>
            </a:xfrm>
          </p:grpSpPr>
          <p:pic>
            <p:nvPicPr>
              <p:cNvPr id="31" name="Picture 2" descr="Magic wand cartoon Royalty Free Vector Image - VectorStock"/>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78" t="16389" r="20167" b="17804"/>
              <a:stretch/>
            </p:blipFill>
            <p:spPr bwMode="auto">
              <a:xfrm rot="6806814">
                <a:off x="6365198" y="1771042"/>
                <a:ext cx="1274619" cy="13756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44390" y="807468"/>
                <a:ext cx="3061209" cy="4015829"/>
              </a:xfrm>
              <a:prstGeom prst="rect">
                <a:avLst/>
              </a:prstGeom>
            </p:spPr>
          </p:pic>
        </p:grpSp>
        <p:pic>
          <p:nvPicPr>
            <p:cNvPr id="33" name="Picture 4" descr="Ucla Football Stars Sticker by UCLA for iOS &amp; Android | GIPHY"/>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100684" y="3240691"/>
              <a:ext cx="2611196" cy="26111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5682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5E-6 2.22222E-6 C 0.01068 2.22222E-6 0.01954 0.00856 0.01954 0.01944 C 0.01954 0.03032 0.01068 0.03912 5E-6 0.03912 C -0.01081 0.03912 -0.01954 0.03032 -0.01954 0.01944 C -0.01954 0.00856 -0.01081 2.22222E-6 5E-6 2.22222E-6 Z " pathEditMode="relative" rAng="0" ptsTypes="AAAAA">
                                      <p:cBhvr>
                                        <p:cTn id="6" dur="2000" fill="hold"/>
                                        <p:tgtEl>
                                          <p:spTgt spid="3"/>
                                        </p:tgtEl>
                                        <p:attrNameLst>
                                          <p:attrName>ppt_x</p:attrName>
                                          <p:attrName>ppt_y</p:attrName>
                                        </p:attrNameLst>
                                      </p:cBhvr>
                                      <p:rCtr x="0" y="1944"/>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09401 0.14769 L 0.09401 0.14746 C 0.09805 0.14746 0.10235 0.14607 0.10756 0.1463 C 0.11068 0.14653 0.1129 0.14838 0.11602 0.14908 C 0.12331 0.15116 0.11928 0.15024 0.12865 0.15186 C 0.13073 0.15324 0.13295 0.1551 0.13607 0.15649 C 0.13816 0.15764 0.14128 0.15811 0.14454 0.15903 C 0.14558 0.15949 0.14766 0.15973 0.1487 0.16042 L 0.15717 0.16621 C 0.15821 0.16713 0.15925 0.16852 0.16133 0.16922 C 0.16342 0.16945 0.16563 0.16991 0.16667 0.17037 C 0.1698 0.17084 0.17201 0.1713 0.17409 0.17176 C 0.17722 0.17269 0.1793 0.17385 0.18243 0.17477 C 0.18347 0.17524 0.18555 0.17593 0.18672 0.17616 C 0.19831 0.17848 0.19193 0.17732 0.20782 0.17894 C 0.2099 0.1794 0.21303 0.17963 0.21511 0.18056 C 0.22566 0.18311 0.21198 0.18056 0.22461 0.18311 C 0.22774 0.1838 0.23425 0.18449 0.23425 0.18449 " pathEditMode="relative" rAng="0" ptsTypes="AAAAAAAAAAAAAAAAAA">
                                      <p:cBhvr>
                                        <p:cTn id="9" dur="2000" fill="hold"/>
                                        <p:tgtEl>
                                          <p:spTgt spid="3"/>
                                        </p:tgtEl>
                                        <p:attrNameLst>
                                          <p:attrName>ppt_x</p:attrName>
                                          <p:attrName>ppt_y</p:attrName>
                                        </p:attrNameLst>
                                      </p:cBhvr>
                                      <p:rCtr x="7005" y="175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0" presetClass="path" presetSubtype="0" accel="50000" decel="50000" fill="hold" nodeType="afterEffect">
                                  <p:stCondLst>
                                    <p:cond delay="0"/>
                                  </p:stCondLst>
                                  <p:childTnLst>
                                    <p:animMotion origin="layout" path="M 0.53828 0.44514 L 0.53828 0.44468 C 0.52786 0.44144 0.51692 0.43727 0.50546 0.43403 C 0.4996 0.43264 0.4927 0.4331 0.48697 0.43125 C 0.47955 0.42847 0.47317 0.42338 0.46627 0.42014 C 0.45703 0.41621 0.44791 0.41297 0.43919 0.40926 C 0.42487 0.40278 0.41041 0.39584 0.39661 0.38959 C 0.39036 0.38681 0.3845 0.38357 0.37825 0.38079 C 0.36901 0.37709 0.35976 0.37385 0.35117 0.36968 C 0.34375 0.36551 0.33737 0.36019 0.33046 0.35556 C 0.32643 0.35371 0.32187 0.35232 0.31783 0.35 C 0.31145 0.3463 0.30625 0.34213 0.3 0.33843 C 0.29596 0.33681 0.29127 0.33542 0.28789 0.3331 C 0.26653 0.32107 0.28437 0.32755 0.26653 0.32199 C 0.26601 0.31922 0.26484 0.31597 0.26367 0.31366 C 0.26197 0.31042 0.25794 0.30834 0.25742 0.3051 C 0.25677 0.29769 0.25963 0.29028 0.26028 0.28264 C 0.25859 0.27246 0.25911 0.26135 0.25455 0.25185 C 0.25052 0.24306 0.24179 0.23704 0.23606 0.22917 C 0.23437 0.22662 0.23268 0.22385 0.23033 0.22107 C 0.22747 0.21644 0.2246 0.21135 0.22109 0.20672 C 0.21888 0.20347 0.21588 0.20047 0.2125 0.19861 C 0.20846 0.19676 0.20442 0.19676 0.19987 0.19584 C 0.197 0.19491 0.19414 0.19352 0.19114 0.19306 C 0.18606 0.19167 0.17565 0.19028 0.17565 0.18982 L 0.09401 0.14769 " pathEditMode="relative" rAng="0" ptsTypes="AAAAAAAAAAAAAAAAAAAAAAAAAA">
                                      <p:cBhvr>
                                        <p:cTn id="14" dur="2000" fill="hold"/>
                                        <p:tgtEl>
                                          <p:spTgt spid="3"/>
                                        </p:tgtEl>
                                        <p:attrNameLst>
                                          <p:attrName>ppt_x</p:attrName>
                                          <p:attrName>ppt_y</p:attrName>
                                        </p:attrNameLst>
                                      </p:cBhvr>
                                      <p:rCtr x="-22214" y="-14884"/>
                                    </p:animMotion>
                                  </p:childTnLst>
                                </p:cTn>
                              </p:par>
                            </p:childTnLst>
                          </p:cTn>
                        </p:par>
                        <p:par>
                          <p:cTn id="15" fill="hold">
                            <p:stCondLst>
                              <p:cond delay="2000"/>
                            </p:stCondLst>
                            <p:childTnLst>
                              <p:par>
                                <p:cTn id="16" presetID="10" presetClass="exit" presetSubtype="0" fill="hold" grpId="0" nodeType="after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subTnLst>
                                    <p:audio>
                                      <p:cMediaNode>
                                        <p:cTn display="0" masterRel="sameClick">
                                          <p:stCondLst>
                                            <p:cond evt="begin" delay="0">
                                              <p:tn val="20"/>
                                            </p:cond>
                                          </p:stCondLst>
                                          <p:endCondLst>
                                            <p:cond evt="onStopAudio" delay="0">
                                              <p:tgtEl>
                                                <p:sldTgt/>
                                              </p:tgtEl>
                                            </p:cond>
                                          </p:endCondLst>
                                        </p:cTn>
                                        <p:tgtEl>
                                          <p:sndTgt r:embed="rId3" name="Am-thanh-phep-thuat-www_nhacchuongvui_com.wav"/>
                                        </p:tgtEl>
                                      </p:cMediaNode>
                                    </p:audio>
                                  </p:subTnLst>
                                </p:cTn>
                              </p:par>
                              <p:par>
                                <p:cTn id="23" presetID="1" presetClass="path" presetSubtype="0" repeatCount="indefinite" fill="hold" nodeType="withEffect">
                                  <p:stCondLst>
                                    <p:cond delay="0"/>
                                  </p:stCondLst>
                                  <p:childTnLst>
                                    <p:animMotion origin="layout" path="M 0.10052 0.15 C 0.11563 0.15 0.128 0.16227 0.128 0.17731 C 0.128 0.19236 0.11563 0.20486 0.10052 0.20486 C 0.08529 0.20486 0.07305 0.19236 0.07305 0.17731 C 0.07305 0.16227 0.08529 0.15 0.10052 0.15 Z " pathEditMode="relative" rAng="0" ptsTypes="AAAAA">
                                      <p:cBhvr>
                                        <p:cTn id="24" dur="2000" fill="hold"/>
                                        <p:tgtEl>
                                          <p:spTgt spid="3"/>
                                        </p:tgtEl>
                                        <p:attrNameLst>
                                          <p:attrName>ppt_x</p:attrName>
                                          <p:attrName>ppt_y</p:attrName>
                                        </p:attrNameLst>
                                      </p:cBhvr>
                                      <p:rCtr x="0" y="2731"/>
                                    </p:animMotion>
                                  </p:childTnLst>
                                </p:cTn>
                              </p:par>
                            </p:childTnLst>
                          </p:cTn>
                        </p:par>
                      </p:childTnLst>
                    </p:cTn>
                  </p:par>
                </p:childTnLst>
              </p:cTn>
              <p:nextCondLst>
                <p:cond evt="onClick" delay="0">
                  <p:tgtEl>
                    <p:spTgt spid="23"/>
                  </p:tgtEl>
                </p:cond>
              </p:nextCondLst>
            </p:seq>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1.66667E-6 -2.22222E-6 L 1.66667E-6 0.00023 C 0.00026 0.05371 1.66667E-6 0.00347 0.00013 0.04283 C 0.00013 0.04838 0.00013 0.05324 0.00026 0.05926 C 0.00026 0.06343 0.00026 0.06898 0.00026 0.07315 C 0.00026 0.07662 0.00026 0.07917 0.00026 0.08264 C 0.00026 0.08727 0.00026 0.09167 0.00026 0.09607 C 0.00039 0.10093 0.00039 0.10463 0.00039 0.10949 C 0.00039 0.12917 0.00039 0.11713 0.00052 0.12917 C 0.00052 0.13935 0.00052 0.14792 0.00052 0.15579 C 0.00052 0.15996 0.00065 0.16204 0.00065 0.16597 C 0.00065 0.17338 0.00065 0.18125 0.00078 0.18935 C 0.00078 0.19398 0.00078 0.19792 0.00078 0.20232 C 0.00091 0.20718 0.00091 0.2125 0.00091 0.21574 C 0.00091 0.21945 0.00091 0.22222 0.00104 0.22593 C 0.00104 0.24028 0.00104 0.2331 0.00104 0.23912 C 0.00117 0.24352 0.00117 0.24769 0.00117 0.25255 C 0.00117 0.25579 0.00117 0.26019 0.00117 0.2625 C 0.0013 0.26505 0.0013 0.26459 0.0013 0.26574 C 0.0013 0.28241 0.0013 0.27107 0.00143 0.27917 C 0.00143 0.28565 0.00143 0.28797 0.00143 0.29259 C 0.00156 0.29445 0.00156 0.29445 0.00156 0.29607 C 0.00169 0.30787 0.00156 0.29861 0.00169 0.30579 C 0.00169 0.30741 0.00169 0.31111 0.00182 0.31227 L 0.00182 0.31551 L 0.00195 0.32246 C 0.00195 0.32361 0.00208 0.32523 0.00208 0.3257 C 0.00208 0.32894 0.00221 0.32801 0.00221 0.33264 C 0.00247 0.34514 0.00221 0.33403 0.00234 0.34259 C 0.00234 0.34468 0.00247 0.34746 0.00247 0.34908 C 0.00247 0.3507 0.00247 0.35162 0.00247 0.35232 C 0.0026 0.36922 0.00247 0.35162 0.0026 0.3625 C 0.0026 0.36435 0.0026 0.3669 0.00273 0.36922 C 0.00273 0.37014 0.00273 0.37176 0.00273 0.37246 C 0.00273 0.37454 0.00286 0.37732 0.00286 0.37894 C 0.00299 0.3838 0.00286 0.38056 0.00299 0.38912 C 0.00312 0.39028 0.00312 0.39121 0.00312 0.39236 C 0.00312 0.39352 0.00312 0.39514 0.00312 0.3956 C 0.00312 0.39722 0.00325 0.39792 0.00325 0.39931 C 0.00325 0.40209 0.00325 0.40209 0.00338 0.40579 C 0.00338 0.40764 0.00338 0.41042 0.00338 0.4125 C 0.00338 0.41505 0.00338 0.4169 0.00351 0.41898 L 0.00351 0.42222 C 0.00351 0.42338 0.00351 0.42431 0.00351 0.42547 C 0.00351 0.42824 0.00364 0.43472 0.00364 0.43611 C 0.00364 0.43634 0.00364 0.43611 0.00377 0.43611 " pathEditMode="relative" rAng="0" ptsTypes="AAAAAAAAAAAAAAAAAAAAAAAAAAAAAAAAAAAAAAAAAAAAAA">
                                      <p:cBhvr>
                                        <p:cTn id="29" dur="2000" fill="hold"/>
                                        <p:tgtEl>
                                          <p:spTgt spid="3"/>
                                        </p:tgtEl>
                                        <p:attrNameLst>
                                          <p:attrName>ppt_x</p:attrName>
                                          <p:attrName>ppt_y</p:attrName>
                                        </p:attrNameLst>
                                      </p:cBhvr>
                                      <p:rCtr x="182" y="21806"/>
                                    </p:animMotion>
                                  </p:childTnLst>
                                </p:cTn>
                              </p:par>
                            </p:childTnLst>
                          </p:cTn>
                        </p:par>
                        <p:par>
                          <p:cTn id="30" fill="hold">
                            <p:stCondLst>
                              <p:cond delay="2000"/>
                            </p:stCondLst>
                            <p:childTnLst>
                              <p:par>
                                <p:cTn id="31" presetID="1" presetClass="path" presetSubtype="0" repeatCount="indefinite" fill="hold" nodeType="afterEffect">
                                  <p:stCondLst>
                                    <p:cond delay="0"/>
                                  </p:stCondLst>
                                  <p:childTnLst>
                                    <p:animMotion origin="layout" path="M 0.00586 0.44306 C 0.02096 0.44306 0.03333 0.45533 0.03333 0.47037 C 0.03333 0.48542 0.02096 0.49792 0.00586 0.49792 C -0.00938 0.49792 -0.02162 0.48542 -0.02162 0.47037 C -0.02162 0.45533 -0.00938 0.44306 0.00586 0.44306 Z " pathEditMode="relative" rAng="0" ptsTypes="AAAAA">
                                      <p:cBhvr>
                                        <p:cTn id="32" dur="2000" fill="hold"/>
                                        <p:tgtEl>
                                          <p:spTgt spid="3"/>
                                        </p:tgtEl>
                                        <p:attrNameLst>
                                          <p:attrName>ppt_x</p:attrName>
                                          <p:attrName>ppt_y</p:attrName>
                                        </p:attrNameLst>
                                      </p:cBhvr>
                                      <p:rCtr x="0" y="2731"/>
                                    </p:animMotion>
                                  </p:childTnLst>
                                </p:cTn>
                              </p:par>
                              <p:par>
                                <p:cTn id="33" presetID="10"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subTnLst>
                                    <p:audio>
                                      <p:cMediaNode>
                                        <p:cTn display="0" masterRel="sameClick">
                                          <p:stCondLst>
                                            <p:cond evt="begin" delay="0">
                                              <p:tn val="33"/>
                                            </p:cond>
                                          </p:stCondLst>
                                          <p:endCondLst>
                                            <p:cond evt="onStopAudio" delay="0">
                                              <p:tgtEl>
                                                <p:sldTgt/>
                                              </p:tgtEl>
                                            </p:cond>
                                          </p:endCondLst>
                                        </p:cTn>
                                        <p:tgtEl>
                                          <p:sndTgt r:embed="rId3" name="Am-thanh-phep-thuat-www_nhacchuongvui_com.wav"/>
                                        </p:tgtEl>
                                      </p:cMediaNode>
                                    </p:audio>
                                  </p:sub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xit" presetSubtype="0" fill="hold" grpId="0" nodeType="with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28"/>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586 0.44305 L 0.00586 0.44305 C 0.00899 0.44352 0.01211 0.44398 0.0155 0.44444 C 0.01771 0.44467 0.02032 0.44491 0.02266 0.44491 C 0.02474 0.44514 0.02683 0.44537 0.02878 0.4456 C 0.02995 0.44583 0.03099 0.44629 0.03256 0.44653 C 0.03477 0.44699 0.03724 0.44699 0.03972 0.44722 C 0.04584 0.44745 0.05196 0.44768 0.05808 0.44815 C 0.05964 0.44838 0.0612 0.44861 0.06277 0.44861 C 0.06771 0.44907 0.07253 0.44884 0.07748 0.4493 C 0.08516 0.44977 0.09271 0.45069 0.1004 0.45092 L 0.12474 0.45139 C 0.13998 0.45301 0.12097 0.45092 0.13321 0.45231 C 0.13633 0.45278 0.13881 0.45278 0.1418 0.45347 C 0.15665 0.45625 0.13803 0.45278 0.15027 0.45555 C 0.15222 0.45602 0.15443 0.45625 0.15639 0.45648 C 0.15847 0.45694 0.16029 0.45787 0.16251 0.4581 C 0.1655 0.45856 0.17214 0.45926 0.17214 0.45926 C 0.17982 0.46134 0.17162 0.45926 0.18555 0.46134 C 0.18933 0.4618 0.18972 0.46203 0.19402 0.46227 C 0.19805 0.46273 0.20209 0.46296 0.20626 0.46342 C 0.20743 0.46342 0.2086 0.46366 0.20977 0.46389 C 0.21146 0.46412 0.21316 0.46435 0.21472 0.46435 C 0.21628 0.46481 0.21797 0.46504 0.21954 0.46551 C 0.22084 0.46574 0.22188 0.4662 0.22318 0.46666 C 0.22501 0.4669 0.23008 0.46736 0.23178 0.46759 C 0.24349 0.47153 0.23099 0.46782 0.24024 0.46967 C 0.24141 0.46991 0.24258 0.47037 0.24389 0.47083 C 0.24753 0.47176 0.24922 0.47199 0.25352 0.47245 C 0.2543 0.47245 0.25508 0.47245 0.25612 0.47245 " pathEditMode="relative" rAng="0" ptsTypes="AAAAAAAAAAAAAAAAAAAAAAAAAAAAAA">
                                      <p:cBhvr>
                                        <p:cTn id="46" dur="2000" fill="hold"/>
                                        <p:tgtEl>
                                          <p:spTgt spid="3"/>
                                        </p:tgtEl>
                                        <p:attrNameLst>
                                          <p:attrName>ppt_x</p:attrName>
                                          <p:attrName>ppt_y</p:attrName>
                                        </p:attrNameLst>
                                      </p:cBhvr>
                                      <p:rCtr x="12513" y="1458"/>
                                    </p:animMotion>
                                  </p:childTnLst>
                                </p:cTn>
                              </p:par>
                            </p:childTnLst>
                          </p:cTn>
                        </p:par>
                        <p:par>
                          <p:cTn id="47" fill="hold">
                            <p:stCondLst>
                              <p:cond delay="2000"/>
                            </p:stCondLst>
                            <p:childTnLst>
                              <p:par>
                                <p:cTn id="48" presetID="1" presetClass="path" presetSubtype="0" repeatCount="indefinite" fill="hold" nodeType="afterEffect">
                                  <p:stCondLst>
                                    <p:cond delay="0"/>
                                  </p:stCondLst>
                                  <p:childTnLst>
                                    <p:animMotion origin="layout" path="M 0.25612 0.47246 C 0.27122 0.47246 0.28359 0.48473 0.28359 0.49977 C 0.28359 0.51482 0.27122 0.52732 0.25612 0.52732 C 0.24089 0.52732 0.22865 0.51482 0.22865 0.49977 C 0.22865 0.48473 0.24089 0.47246 0.25612 0.47246 Z " pathEditMode="relative" rAng="0" ptsTypes="AAAAA">
                                      <p:cBhvr>
                                        <p:cTn id="49" dur="2000" fill="hold"/>
                                        <p:tgtEl>
                                          <p:spTgt spid="3"/>
                                        </p:tgtEl>
                                        <p:attrNameLst>
                                          <p:attrName>ppt_x</p:attrName>
                                          <p:attrName>ppt_y</p:attrName>
                                        </p:attrNameLst>
                                      </p:cBhvr>
                                      <p:rCtr x="0" y="2731"/>
                                    </p:animMotion>
                                  </p:childTnLst>
                                </p:cTn>
                              </p:par>
                              <p:par>
                                <p:cTn id="50" presetID="10" presetClass="entr" presetSubtype="0" fill="hold"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par>
                                <p:cTn id="53" presetID="10" presetClass="exit" presetSubtype="0" fill="hold" grpId="0"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25612 0.47245 L 0.25612 0.47245 C 0.26081 0.47314 0.26563 0.4743 0.27032 0.47453 L 0.32631 0.47893 L 0.41915 0.47453 C 0.43295 0.47384 0.42722 0.47314 0.43698 0.47037 C 0.44024 0.46944 0.44336 0.46898 0.44649 0.46828 C 0.45743 0.46064 0.4474 0.46666 0.46081 0.46203 C 0.46211 0.46157 0.46316 0.46041 0.46446 0.45972 C 0.46641 0.45902 0.46836 0.45833 0.47032 0.45764 C 0.47631 0.45602 0.48217 0.45486 0.48816 0.45347 C 0.49441 0.45208 0.49675 0.45162 0.50248 0.4493 C 0.50404 0.44861 0.5056 0.44745 0.5073 0.44722 C 0.52435 0.4449 0.52735 0.44514 0.53829 0.44514 " pathEditMode="relative" ptsTypes="AAAAAAAAAAAAAA">
                                      <p:cBhvr>
                                        <p:cTn id="60" dur="2000" fill="hold"/>
                                        <p:tgtEl>
                                          <p:spTgt spid="3"/>
                                        </p:tgtEl>
                                        <p:attrNameLst>
                                          <p:attrName>ppt_x</p:attrName>
                                          <p:attrName>ppt_y</p:attrName>
                                        </p:attrNameLst>
                                      </p:cBhvr>
                                    </p:animMotion>
                                  </p:childTnLst>
                                </p:cTn>
                              </p:par>
                            </p:childTnLst>
                          </p:cTn>
                        </p:par>
                        <p:par>
                          <p:cTn id="61" fill="hold">
                            <p:stCondLst>
                              <p:cond delay="2000"/>
                            </p:stCondLst>
                            <p:childTnLst>
                              <p:par>
                                <p:cTn id="62" presetID="1" presetClass="path" presetSubtype="0" repeatCount="indefinite" fill="hold" nodeType="afterEffect">
                                  <p:stCondLst>
                                    <p:cond delay="0"/>
                                  </p:stCondLst>
                                  <p:childTnLst>
                                    <p:animMotion origin="layout" path="M 0.53829 0.44514 C 0.553 0.44514 0.56511 0.45695 0.56511 0.47176 C 0.56511 0.48658 0.553 0.49862 0.53829 0.49862 C 0.52357 0.49862 0.51159 0.48658 0.51159 0.47176 C 0.51159 0.45695 0.52357 0.44514 0.53829 0.44514 Z " pathEditMode="relative" rAng="0" ptsTypes="AAAAA">
                                      <p:cBhvr>
                                        <p:cTn id="63" dur="2000" fill="hold"/>
                                        <p:tgtEl>
                                          <p:spTgt spid="3"/>
                                        </p:tgtEl>
                                        <p:attrNameLst>
                                          <p:attrName>ppt_x</p:attrName>
                                          <p:attrName>ppt_y</p:attrName>
                                        </p:attrNameLst>
                                      </p:cBhvr>
                                      <p:rCtr x="0" y="2662"/>
                                    </p:animMotion>
                                  </p:childTnLst>
                                </p:cTn>
                              </p:par>
                              <p:par>
                                <p:cTn id="64" presetID="10" presetClass="entr" presetSubtype="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10"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childTnLst>
                                </p:cTn>
                              </p:par>
                              <p:par>
                                <p:cTn id="73" presetID="10" presetClass="entr" presetSubtype="0"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par>
                                <p:cTn id="76" presetID="10" presetClass="exit" presetSubtype="0" fill="hold" grpId="0"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9" restart="whenNotActive" fill="hold" evtFilter="cancelBubble" nodeType="interactiveSeq">
                <p:stCondLst>
                  <p:cond evt="onClick" delay="0">
                    <p:tgtEl>
                      <p:spTgt spid="3"/>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with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fade">
                                      <p:cBhvr>
                                        <p:cTn id="84" dur="500"/>
                                        <p:tgtEl>
                                          <p:spTgt spid="65"/>
                                        </p:tgtEl>
                                      </p:cBhvr>
                                    </p:animEffect>
                                  </p:childTnLst>
                                  <p:subTnLst>
                                    <p:audio>
                                      <p:cMediaNode>
                                        <p:cTn display="0" masterRel="sameClick">
                                          <p:stCondLst>
                                            <p:cond evt="begin" delay="0">
                                              <p:tn val="82"/>
                                            </p:cond>
                                          </p:stCondLst>
                                          <p:endCondLst>
                                            <p:cond evt="onStopAudio" delay="0">
                                              <p:tgtEl>
                                                <p:sldTgt/>
                                              </p:tgtEl>
                                            </p:cond>
                                          </p:endCondLst>
                                        </p:cTn>
                                        <p:tgtEl>
                                          <p:sndTgt r:embed="rId4" name="Tieng-yeah-tre-con-www_nhacchuongvui_com.wav"/>
                                        </p:tgtEl>
                                      </p:cMediaNode>
                                    </p:audio>
                                  </p:subTnLst>
                                </p:cTn>
                              </p:par>
                              <p:par>
                                <p:cTn id="85" presetID="10" presetClass="exit" presetSubtype="0" fill="hold" nodeType="withEffect">
                                  <p:stCondLst>
                                    <p:cond delay="0"/>
                                  </p:stCondLst>
                                  <p:childTnLst>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fade">
                                      <p:cBhvr>
                                        <p:cTn id="90" dur="500"/>
                                        <p:tgtEl>
                                          <p:spTgt spid="59"/>
                                        </p:tgtEl>
                                      </p:cBhvr>
                                    </p:animEffect>
                                  </p:childTnLst>
                                </p:cTn>
                              </p:par>
                              <p:par>
                                <p:cTn id="91" presetID="1" presetClass="path" presetSubtype="0" repeatCount="indefinite" fill="hold" nodeType="withEffect">
                                  <p:stCondLst>
                                    <p:cond delay="0"/>
                                  </p:stCondLst>
                                  <p:childTnLst>
                                    <p:animMotion origin="layout" path="M 0.04258 -0.08542 C 0.07643 -0.08542 0.10469 -0.05834 0.10469 -0.02361 C 0.10469 0.01111 0.07643 0.03912 0.04258 0.03912 C 0.0082 0.03912 -0.01953 0.01111 -0.01953 -0.02361 C -0.01953 -0.05834 0.0082 -0.08542 0.04258 -0.08542 Z " pathEditMode="relative" rAng="0" ptsTypes="AAAAA">
                                      <p:cBhvr>
                                        <p:cTn id="92" dur="2000" fill="hold"/>
                                        <p:tgtEl>
                                          <p:spTgt spid="59"/>
                                        </p:tgtEl>
                                        <p:attrNameLst>
                                          <p:attrName>ppt_x</p:attrName>
                                          <p:attrName>ppt_y</p:attrName>
                                        </p:attrNameLst>
                                      </p:cBhvr>
                                      <p:rCtr x="0" y="6227"/>
                                    </p:animMotion>
                                  </p:childTnLst>
                                </p:cTn>
                              </p:par>
                            </p:childTnLst>
                          </p:cTn>
                        </p:par>
                      </p:childTnLst>
                    </p:cTn>
                  </p:par>
                </p:childTnLst>
              </p:cTn>
              <p:nextCondLst>
                <p:cond evt="onClick" delay="0">
                  <p:tgtEl>
                    <p:spTgt spid="3"/>
                  </p:tgtEl>
                </p:cond>
              </p:nextCondLst>
            </p:seq>
          </p:childTnLst>
        </p:cTn>
      </p:par>
    </p:tnLst>
    <p:bldLst>
      <p:bldP spid="23" grpId="0" animBg="1"/>
      <p:bldP spid="27" grpId="0" animBg="1"/>
      <p:bldP spid="28"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srcRect l="112" t="27558" r="-112" b="1942"/>
          <a:stretch/>
        </p:blipFill>
        <p:spPr>
          <a:xfrm>
            <a:off x="0" y="0"/>
            <a:ext cx="12192000" cy="6858000"/>
          </a:xfrm>
          <a:prstGeom prst="rect">
            <a:avLst/>
          </a:prstGeom>
        </p:spPr>
      </p:pic>
      <p:pic>
        <p:nvPicPr>
          <p:cNvPr id="24" name="Picture 23"/>
          <p:cNvPicPr>
            <a:picLocks noChangeAspect="1"/>
          </p:cNvPicPr>
          <p:nvPr/>
        </p:nvPicPr>
        <p:blipFill>
          <a:blip r:embed="rId5">
            <a:clrChange>
              <a:clrFrom>
                <a:srgbClr val="FFFFFF"/>
              </a:clrFrom>
              <a:clrTo>
                <a:srgbClr val="FFFFFF">
                  <a:alpha val="0"/>
                </a:srgbClr>
              </a:clrTo>
            </a:clrChange>
          </a:blip>
          <a:stretch>
            <a:fillRect/>
          </a:stretch>
        </p:blipFill>
        <p:spPr>
          <a:xfrm>
            <a:off x="5495375" y="-2011812"/>
            <a:ext cx="5099116" cy="1755772"/>
          </a:xfrm>
          <a:prstGeom prst="rect">
            <a:avLst/>
          </a:prstGeom>
        </p:spPr>
      </p:pic>
      <p:pic>
        <p:nvPicPr>
          <p:cNvPr id="57" name="Picture 56"/>
          <p:cNvPicPr>
            <a:picLocks noChangeAspect="1"/>
          </p:cNvPicPr>
          <p:nvPr/>
        </p:nvPicPr>
        <p:blipFill>
          <a:blip r:embed="rId5">
            <a:clrChange>
              <a:clrFrom>
                <a:srgbClr val="FFFFFF"/>
              </a:clrFrom>
              <a:clrTo>
                <a:srgbClr val="FFFFFF">
                  <a:alpha val="0"/>
                </a:srgbClr>
              </a:clrTo>
            </a:clrChange>
          </a:blip>
          <a:stretch>
            <a:fillRect/>
          </a:stretch>
        </p:blipFill>
        <p:spPr>
          <a:xfrm>
            <a:off x="6371675" y="-2596012"/>
            <a:ext cx="5099116" cy="1755772"/>
          </a:xfrm>
          <a:prstGeom prst="rect">
            <a:avLst/>
          </a:prstGeom>
        </p:spPr>
      </p:pic>
      <p:pic>
        <p:nvPicPr>
          <p:cNvPr id="26" name="Picture 25"/>
          <p:cNvPicPr>
            <a:picLocks noChangeAspect="1"/>
          </p:cNvPicPr>
          <p:nvPr/>
        </p:nvPicPr>
        <p:blipFill>
          <a:blip r:embed="rId6">
            <a:clrChange>
              <a:clrFrom>
                <a:srgbClr val="FFFFFF"/>
              </a:clrFrom>
              <a:clrTo>
                <a:srgbClr val="FFFFFF">
                  <a:alpha val="0"/>
                </a:srgbClr>
              </a:clrTo>
            </a:clrChange>
          </a:blip>
          <a:stretch>
            <a:fillRect/>
          </a:stretch>
        </p:blipFill>
        <p:spPr>
          <a:xfrm>
            <a:off x="6941458" y="-981189"/>
            <a:ext cx="7193796" cy="4451211"/>
          </a:xfrm>
          <a:prstGeom prst="rect">
            <a:avLst/>
          </a:prstGeom>
        </p:spPr>
      </p:pic>
      <p:pic>
        <p:nvPicPr>
          <p:cNvPr id="22"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p:cNvSpPr/>
          <p:nvPr/>
        </p:nvSpPr>
        <p:spPr>
          <a:xfrm>
            <a:off x="854552" y="235974"/>
            <a:ext cx="10500851" cy="371659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973394" y="412955"/>
            <a:ext cx="10176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 HỎI:</a:t>
            </a:r>
          </a:p>
        </p:txBody>
      </p:sp>
      <p:sp>
        <p:nvSpPr>
          <p:cNvPr id="27" name="Rectangle: Rounded Corners 26"/>
          <p:cNvSpPr/>
          <p:nvPr/>
        </p:nvSpPr>
        <p:spPr>
          <a:xfrm>
            <a:off x="6671600" y="4108095"/>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ĐÚNG</a:t>
            </a:r>
          </a:p>
        </p:txBody>
      </p:sp>
      <p:sp>
        <p:nvSpPr>
          <p:cNvPr id="28" name="Rectangle: Rounded Corners 27"/>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p>
        </p:txBody>
      </p:sp>
      <p:sp>
        <p:nvSpPr>
          <p:cNvPr id="29" name="Rectangle: Rounded Corners 28"/>
          <p:cNvSpPr/>
          <p:nvPr/>
        </p:nvSpPr>
        <p:spPr>
          <a:xfrm>
            <a:off x="6671600" y="5191008"/>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p>
        </p:txBody>
      </p:sp>
      <p:sp>
        <p:nvSpPr>
          <p:cNvPr id="30" name="Rectangle: Rounded Corners 29"/>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p>
        </p:txBody>
      </p:sp>
      <p:pic>
        <p:nvPicPr>
          <p:cNvPr id="31"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059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6"/>
                                        </p:tgtEl>
                                      </p:cBhvr>
                                    </p:animEffect>
                                    <p:set>
                                      <p:cBhvr>
                                        <p:cTn id="1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srcRect l="112" t="27558" r="-112" b="1942"/>
          <a:stretch/>
        </p:blipFill>
        <p:spPr>
          <a:xfrm>
            <a:off x="0" y="0"/>
            <a:ext cx="12192000" cy="6858000"/>
          </a:xfrm>
          <a:prstGeom prst="rect">
            <a:avLst/>
          </a:prstGeom>
        </p:spPr>
      </p:pic>
      <p:pic>
        <p:nvPicPr>
          <p:cNvPr id="38" name="Picture 37"/>
          <p:cNvPicPr>
            <a:picLocks noChangeAspect="1"/>
          </p:cNvPicPr>
          <p:nvPr/>
        </p:nvPicPr>
        <p:blipFill>
          <a:blip r:embed="rId5">
            <a:clrChange>
              <a:clrFrom>
                <a:srgbClr val="FFFFFF"/>
              </a:clrFrom>
              <a:clrTo>
                <a:srgbClr val="FFFFFF">
                  <a:alpha val="0"/>
                </a:srgbClr>
              </a:clrTo>
            </a:clrChange>
          </a:blip>
          <a:stretch>
            <a:fillRect/>
          </a:stretch>
        </p:blipFill>
        <p:spPr>
          <a:xfrm flipH="1">
            <a:off x="-843306" y="4350092"/>
            <a:ext cx="5782115" cy="3298470"/>
          </a:xfrm>
          <a:prstGeom prst="rect">
            <a:avLst/>
          </a:prstGeom>
        </p:spPr>
      </p:pic>
      <p:pic>
        <p:nvPicPr>
          <p:cNvPr id="39" name="Picture 4" descr="[crop output image]"/>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199556" flipH="1">
            <a:off x="1301871" y="4748202"/>
            <a:ext cx="780946" cy="15081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7">
            <a:clrChange>
              <a:clrFrom>
                <a:srgbClr val="FFFFFF"/>
              </a:clrFrom>
              <a:clrTo>
                <a:srgbClr val="FFFFFF">
                  <a:alpha val="0"/>
                </a:srgbClr>
              </a:clrTo>
            </a:clrChange>
          </a:blip>
          <a:stretch>
            <a:fillRect/>
          </a:stretch>
        </p:blipFill>
        <p:spPr>
          <a:xfrm>
            <a:off x="5495375" y="-2011812"/>
            <a:ext cx="5099116" cy="1755772"/>
          </a:xfrm>
          <a:prstGeom prst="rect">
            <a:avLst/>
          </a:prstGeom>
        </p:spPr>
      </p:pic>
      <p:pic>
        <p:nvPicPr>
          <p:cNvPr id="57" name="Picture 56"/>
          <p:cNvPicPr>
            <a:picLocks noChangeAspect="1"/>
          </p:cNvPicPr>
          <p:nvPr/>
        </p:nvPicPr>
        <p:blipFill>
          <a:blip r:embed="rId7">
            <a:clrChange>
              <a:clrFrom>
                <a:srgbClr val="FFFFFF"/>
              </a:clrFrom>
              <a:clrTo>
                <a:srgbClr val="FFFFFF">
                  <a:alpha val="0"/>
                </a:srgbClr>
              </a:clrTo>
            </a:clrChange>
          </a:blip>
          <a:stretch>
            <a:fillRect/>
          </a:stretch>
        </p:blipFill>
        <p:spPr>
          <a:xfrm>
            <a:off x="6371675" y="-2596012"/>
            <a:ext cx="5099116" cy="1755772"/>
          </a:xfrm>
          <a:prstGeom prst="rect">
            <a:avLst/>
          </a:prstGeom>
        </p:spPr>
      </p:pic>
      <p:pic>
        <p:nvPicPr>
          <p:cNvPr id="26" name="Picture 25"/>
          <p:cNvPicPr>
            <a:picLocks noChangeAspect="1"/>
          </p:cNvPicPr>
          <p:nvPr/>
        </p:nvPicPr>
        <p:blipFill>
          <a:blip r:embed="rId8">
            <a:clrChange>
              <a:clrFrom>
                <a:srgbClr val="FFFFFF"/>
              </a:clrFrom>
              <a:clrTo>
                <a:srgbClr val="FFFFFF">
                  <a:alpha val="0"/>
                </a:srgbClr>
              </a:clrTo>
            </a:clrChange>
          </a:blip>
          <a:stretch>
            <a:fillRect/>
          </a:stretch>
        </p:blipFill>
        <p:spPr>
          <a:xfrm>
            <a:off x="6941458" y="-981189"/>
            <a:ext cx="7193796" cy="4451211"/>
          </a:xfrm>
          <a:prstGeom prst="rect">
            <a:avLst/>
          </a:prstGeom>
        </p:spPr>
      </p:pic>
      <p:pic>
        <p:nvPicPr>
          <p:cNvPr id="22"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p:cNvSpPr/>
          <p:nvPr/>
        </p:nvSpPr>
        <p:spPr>
          <a:xfrm>
            <a:off x="854552" y="235974"/>
            <a:ext cx="10500851" cy="371659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973394" y="412955"/>
            <a:ext cx="10176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 HỎI:</a:t>
            </a:r>
          </a:p>
        </p:txBody>
      </p:sp>
      <p:sp>
        <p:nvSpPr>
          <p:cNvPr id="27" name="Rectangle: Rounded Corners 26"/>
          <p:cNvSpPr/>
          <p:nvPr/>
        </p:nvSpPr>
        <p:spPr>
          <a:xfrm>
            <a:off x="6628620" y="5746695"/>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ĐÚNG</a:t>
            </a:r>
          </a:p>
        </p:txBody>
      </p:sp>
      <p:sp>
        <p:nvSpPr>
          <p:cNvPr id="28" name="Rectangle: Rounded Corners 27"/>
          <p:cNvSpPr/>
          <p:nvPr/>
        </p:nvSpPr>
        <p:spPr>
          <a:xfrm>
            <a:off x="859603" y="4397231"/>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p>
        </p:txBody>
      </p:sp>
      <p:sp>
        <p:nvSpPr>
          <p:cNvPr id="29" name="Rectangle: Rounded Corners 28"/>
          <p:cNvSpPr/>
          <p:nvPr/>
        </p:nvSpPr>
        <p:spPr>
          <a:xfrm>
            <a:off x="6628620" y="4429122"/>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p>
        </p:txBody>
      </p:sp>
      <p:sp>
        <p:nvSpPr>
          <p:cNvPr id="30" name="Rectangle: Rounded Corners 29"/>
          <p:cNvSpPr/>
          <p:nvPr/>
        </p:nvSpPr>
        <p:spPr>
          <a:xfrm>
            <a:off x="811572" y="57947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p>
        </p:txBody>
      </p:sp>
      <p:pic>
        <p:nvPicPr>
          <p:cNvPr id="31"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01328" y="54942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23921" y="41941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47414" y="41794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55214" y="54378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915025" y="924625"/>
            <a:ext cx="4738579" cy="4738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372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6"/>
                                        </p:tgtEl>
                                      </p:cBhvr>
                                    </p:animEffect>
                                    <p:set>
                                      <p:cBhvr>
                                        <p:cTn id="1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srcRect l="112" t="27558" r="-112" b="1942"/>
          <a:stretch/>
        </p:blipFill>
        <p:spPr>
          <a:xfrm>
            <a:off x="0" y="0"/>
            <a:ext cx="12192000" cy="6858000"/>
          </a:xfrm>
          <a:prstGeom prst="rect">
            <a:avLst/>
          </a:prstGeom>
        </p:spPr>
      </p:pic>
      <p:pic>
        <p:nvPicPr>
          <p:cNvPr id="34" name="Picture 33"/>
          <p:cNvPicPr>
            <a:picLocks noChangeAspect="1"/>
          </p:cNvPicPr>
          <p:nvPr/>
        </p:nvPicPr>
        <p:blipFill rotWithShape="1">
          <a:blip r:embed="rId5">
            <a:clrChange>
              <a:clrFrom>
                <a:srgbClr val="FFFFFF"/>
              </a:clrFrom>
              <a:clrTo>
                <a:srgbClr val="FFFFFF">
                  <a:alpha val="0"/>
                </a:srgbClr>
              </a:clrTo>
            </a:clrChange>
          </a:blip>
          <a:srcRect l="16028" r="19138" b="30138"/>
          <a:stretch/>
        </p:blipFill>
        <p:spPr>
          <a:xfrm>
            <a:off x="-381000" y="4451211"/>
            <a:ext cx="12439650" cy="2555745"/>
          </a:xfrm>
          <a:prstGeom prst="rect">
            <a:avLst/>
          </a:prstGeom>
        </p:spPr>
      </p:pic>
      <p:pic>
        <p:nvPicPr>
          <p:cNvPr id="38" name="Picture 37"/>
          <p:cNvPicPr>
            <a:picLocks noChangeAspect="1"/>
          </p:cNvPicPr>
          <p:nvPr/>
        </p:nvPicPr>
        <p:blipFill>
          <a:blip r:embed="rId6">
            <a:clrChange>
              <a:clrFrom>
                <a:srgbClr val="FFFFFF"/>
              </a:clrFrom>
              <a:clrTo>
                <a:srgbClr val="FFFFFF">
                  <a:alpha val="0"/>
                </a:srgbClr>
              </a:clrTo>
            </a:clrChange>
          </a:blip>
          <a:stretch>
            <a:fillRect/>
          </a:stretch>
        </p:blipFill>
        <p:spPr>
          <a:xfrm>
            <a:off x="3468453" y="4937493"/>
            <a:ext cx="5586240" cy="1989103"/>
          </a:xfrm>
          <a:prstGeom prst="rect">
            <a:avLst/>
          </a:prstGeom>
        </p:spPr>
      </p:pic>
      <p:pic>
        <p:nvPicPr>
          <p:cNvPr id="39" name="Picture 38"/>
          <p:cNvPicPr>
            <a:picLocks noChangeAspect="1"/>
          </p:cNvPicPr>
          <p:nvPr/>
        </p:nvPicPr>
        <p:blipFill>
          <a:blip r:embed="rId7">
            <a:clrChange>
              <a:clrFrom>
                <a:srgbClr val="FFFFFF"/>
              </a:clrFrom>
              <a:clrTo>
                <a:srgbClr val="FFFFFF">
                  <a:alpha val="0"/>
                </a:srgbClr>
              </a:clrTo>
            </a:clrChange>
          </a:blip>
          <a:stretch>
            <a:fillRect/>
          </a:stretch>
        </p:blipFill>
        <p:spPr>
          <a:xfrm flipH="1">
            <a:off x="-843306" y="4350092"/>
            <a:ext cx="5782115" cy="3298470"/>
          </a:xfrm>
          <a:prstGeom prst="rect">
            <a:avLst/>
          </a:prstGeom>
        </p:spPr>
      </p:pic>
      <p:pic>
        <p:nvPicPr>
          <p:cNvPr id="24" name="Picture 23"/>
          <p:cNvPicPr>
            <a:picLocks noChangeAspect="1"/>
          </p:cNvPicPr>
          <p:nvPr/>
        </p:nvPicPr>
        <p:blipFill>
          <a:blip r:embed="rId8">
            <a:clrChange>
              <a:clrFrom>
                <a:srgbClr val="FFFFFF"/>
              </a:clrFrom>
              <a:clrTo>
                <a:srgbClr val="FFFFFF">
                  <a:alpha val="0"/>
                </a:srgbClr>
              </a:clrTo>
            </a:clrChange>
          </a:blip>
          <a:stretch>
            <a:fillRect/>
          </a:stretch>
        </p:blipFill>
        <p:spPr>
          <a:xfrm>
            <a:off x="5495375" y="-2011812"/>
            <a:ext cx="5099116" cy="1755772"/>
          </a:xfrm>
          <a:prstGeom prst="rect">
            <a:avLst/>
          </a:prstGeom>
        </p:spPr>
      </p:pic>
      <p:pic>
        <p:nvPicPr>
          <p:cNvPr id="57" name="Picture 56"/>
          <p:cNvPicPr>
            <a:picLocks noChangeAspect="1"/>
          </p:cNvPicPr>
          <p:nvPr/>
        </p:nvPicPr>
        <p:blipFill>
          <a:blip r:embed="rId8">
            <a:clrChange>
              <a:clrFrom>
                <a:srgbClr val="FFFFFF"/>
              </a:clrFrom>
              <a:clrTo>
                <a:srgbClr val="FFFFFF">
                  <a:alpha val="0"/>
                </a:srgbClr>
              </a:clrTo>
            </a:clrChange>
          </a:blip>
          <a:stretch>
            <a:fillRect/>
          </a:stretch>
        </p:blipFill>
        <p:spPr>
          <a:xfrm>
            <a:off x="6371675" y="-2596012"/>
            <a:ext cx="5099116" cy="1755772"/>
          </a:xfrm>
          <a:prstGeom prst="rect">
            <a:avLst/>
          </a:prstGeom>
        </p:spPr>
      </p:pic>
      <p:pic>
        <p:nvPicPr>
          <p:cNvPr id="26" name="Picture 25"/>
          <p:cNvPicPr>
            <a:picLocks noChangeAspect="1"/>
          </p:cNvPicPr>
          <p:nvPr/>
        </p:nvPicPr>
        <p:blipFill>
          <a:blip r:embed="rId9">
            <a:clrChange>
              <a:clrFrom>
                <a:srgbClr val="FFFFFF"/>
              </a:clrFrom>
              <a:clrTo>
                <a:srgbClr val="FFFFFF">
                  <a:alpha val="0"/>
                </a:srgbClr>
              </a:clrTo>
            </a:clrChange>
          </a:blip>
          <a:stretch>
            <a:fillRect/>
          </a:stretch>
        </p:blipFill>
        <p:spPr>
          <a:xfrm>
            <a:off x="6941458" y="-981189"/>
            <a:ext cx="7193796" cy="4451211"/>
          </a:xfrm>
          <a:prstGeom prst="rect">
            <a:avLst/>
          </a:prstGeom>
        </p:spPr>
      </p:pic>
      <p:pic>
        <p:nvPicPr>
          <p:cNvPr id="22"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p:cNvSpPr/>
          <p:nvPr/>
        </p:nvSpPr>
        <p:spPr>
          <a:xfrm>
            <a:off x="854552" y="235974"/>
            <a:ext cx="10500851" cy="371659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973394" y="412955"/>
            <a:ext cx="10176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 HỎI:</a:t>
            </a:r>
          </a:p>
        </p:txBody>
      </p:sp>
      <p:sp>
        <p:nvSpPr>
          <p:cNvPr id="27" name="Rectangle: Rounded Corners 26"/>
          <p:cNvSpPr/>
          <p:nvPr/>
        </p:nvSpPr>
        <p:spPr>
          <a:xfrm>
            <a:off x="885438" y="518365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ĐÚNG</a:t>
            </a:r>
          </a:p>
        </p:txBody>
      </p:sp>
      <p:sp>
        <p:nvSpPr>
          <p:cNvPr id="28" name="Rectangle: Rounded Corners 27"/>
          <p:cNvSpPr/>
          <p:nvPr/>
        </p:nvSpPr>
        <p:spPr>
          <a:xfrm>
            <a:off x="6738953" y="4199308"/>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p>
        </p:txBody>
      </p:sp>
      <p:sp>
        <p:nvSpPr>
          <p:cNvPr id="29" name="Rectangle: Rounded Corners 28"/>
          <p:cNvSpPr/>
          <p:nvPr/>
        </p:nvSpPr>
        <p:spPr>
          <a:xfrm>
            <a:off x="6671600" y="5191008"/>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p>
        </p:txBody>
      </p:sp>
      <p:sp>
        <p:nvSpPr>
          <p:cNvPr id="30" name="Rectangle: Rounded Corners 29"/>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p>
        </p:txBody>
      </p:sp>
      <p:pic>
        <p:nvPicPr>
          <p:cNvPr id="3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4003" y="38580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2032" y="487478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068880" y="1192215"/>
            <a:ext cx="4431324" cy="4431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079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6"/>
                                        </p:tgtEl>
                                      </p:cBhvr>
                                    </p:animEffect>
                                    <p:set>
                                      <p:cBhvr>
                                        <p:cTn id="1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srcRect l="112" t="27558" r="-112" b="1942"/>
          <a:stretch/>
        </p:blipFill>
        <p:spPr>
          <a:xfrm>
            <a:off x="0" y="0"/>
            <a:ext cx="12192000" cy="6858000"/>
          </a:xfrm>
          <a:prstGeom prst="rect">
            <a:avLst/>
          </a:prstGeom>
        </p:spPr>
      </p:pic>
      <p:pic>
        <p:nvPicPr>
          <p:cNvPr id="34" name="Picture 33"/>
          <p:cNvPicPr>
            <a:picLocks noChangeAspect="1"/>
          </p:cNvPicPr>
          <p:nvPr/>
        </p:nvPicPr>
        <p:blipFill rotWithShape="1">
          <a:blip r:embed="rId5">
            <a:clrChange>
              <a:clrFrom>
                <a:srgbClr val="FFFFFF"/>
              </a:clrFrom>
              <a:clrTo>
                <a:srgbClr val="FFFFFF">
                  <a:alpha val="0"/>
                </a:srgbClr>
              </a:clrTo>
            </a:clrChange>
          </a:blip>
          <a:srcRect l="16028" r="19138" b="30138"/>
          <a:stretch/>
        </p:blipFill>
        <p:spPr>
          <a:xfrm>
            <a:off x="-381000" y="4451211"/>
            <a:ext cx="12439650" cy="2555745"/>
          </a:xfrm>
          <a:prstGeom prst="rect">
            <a:avLst/>
          </a:prstGeom>
        </p:spPr>
      </p:pic>
      <p:pic>
        <p:nvPicPr>
          <p:cNvPr id="39" name="Picture 38"/>
          <p:cNvPicPr>
            <a:picLocks noChangeAspect="1"/>
          </p:cNvPicPr>
          <p:nvPr/>
        </p:nvPicPr>
        <p:blipFill>
          <a:blip r:embed="rId6">
            <a:clrChange>
              <a:clrFrom>
                <a:srgbClr val="FFFFFF"/>
              </a:clrFrom>
              <a:clrTo>
                <a:srgbClr val="FFFFFF">
                  <a:alpha val="0"/>
                </a:srgbClr>
              </a:clrTo>
            </a:clrChange>
          </a:blip>
          <a:stretch>
            <a:fillRect/>
          </a:stretch>
        </p:blipFill>
        <p:spPr>
          <a:xfrm>
            <a:off x="6855233" y="3624464"/>
            <a:ext cx="3672363" cy="2956341"/>
          </a:xfrm>
          <a:prstGeom prst="rect">
            <a:avLst/>
          </a:prstGeom>
        </p:spPr>
      </p:pic>
      <p:pic>
        <p:nvPicPr>
          <p:cNvPr id="40" name="Picture 10" descr="cherry blossom falling gif - Tilec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6476" y="4023044"/>
            <a:ext cx="3517857" cy="263839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6">
            <a:clrChange>
              <a:clrFrom>
                <a:srgbClr val="FFFFFF"/>
              </a:clrFrom>
              <a:clrTo>
                <a:srgbClr val="FFFFFF">
                  <a:alpha val="0"/>
                </a:srgbClr>
              </a:clrTo>
            </a:clrChange>
          </a:blip>
          <a:stretch>
            <a:fillRect/>
          </a:stretch>
        </p:blipFill>
        <p:spPr>
          <a:xfrm>
            <a:off x="8602273" y="3018977"/>
            <a:ext cx="4834562" cy="3891939"/>
          </a:xfrm>
          <a:prstGeom prst="rect">
            <a:avLst/>
          </a:prstGeom>
        </p:spPr>
      </p:pic>
      <p:pic>
        <p:nvPicPr>
          <p:cNvPr id="48" name="Picture 10" descr="cherry blossom falling gif - Tilec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2017" y="3018977"/>
            <a:ext cx="4631158" cy="347336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8">
            <a:clrChange>
              <a:clrFrom>
                <a:srgbClr val="FFFFFF"/>
              </a:clrFrom>
              <a:clrTo>
                <a:srgbClr val="FFFFFF">
                  <a:alpha val="0"/>
                </a:srgbClr>
              </a:clrTo>
            </a:clrChange>
          </a:blip>
          <a:stretch>
            <a:fillRect/>
          </a:stretch>
        </p:blipFill>
        <p:spPr>
          <a:xfrm>
            <a:off x="3468453" y="4937493"/>
            <a:ext cx="5586240" cy="1989103"/>
          </a:xfrm>
          <a:prstGeom prst="rect">
            <a:avLst/>
          </a:prstGeom>
        </p:spPr>
      </p:pic>
      <p:pic>
        <p:nvPicPr>
          <p:cNvPr id="24" name="Picture 23"/>
          <p:cNvPicPr>
            <a:picLocks noChangeAspect="1"/>
          </p:cNvPicPr>
          <p:nvPr/>
        </p:nvPicPr>
        <p:blipFill>
          <a:blip r:embed="rId9">
            <a:clrChange>
              <a:clrFrom>
                <a:srgbClr val="FFFFFF"/>
              </a:clrFrom>
              <a:clrTo>
                <a:srgbClr val="FFFFFF">
                  <a:alpha val="0"/>
                </a:srgbClr>
              </a:clrTo>
            </a:clrChange>
          </a:blip>
          <a:stretch>
            <a:fillRect/>
          </a:stretch>
        </p:blipFill>
        <p:spPr>
          <a:xfrm>
            <a:off x="5495375" y="-2011812"/>
            <a:ext cx="5099116" cy="1755772"/>
          </a:xfrm>
          <a:prstGeom prst="rect">
            <a:avLst/>
          </a:prstGeom>
        </p:spPr>
      </p:pic>
      <p:pic>
        <p:nvPicPr>
          <p:cNvPr id="57" name="Picture 56"/>
          <p:cNvPicPr>
            <a:picLocks noChangeAspect="1"/>
          </p:cNvPicPr>
          <p:nvPr/>
        </p:nvPicPr>
        <p:blipFill>
          <a:blip r:embed="rId9">
            <a:clrChange>
              <a:clrFrom>
                <a:srgbClr val="FFFFFF"/>
              </a:clrFrom>
              <a:clrTo>
                <a:srgbClr val="FFFFFF">
                  <a:alpha val="0"/>
                </a:srgbClr>
              </a:clrTo>
            </a:clrChange>
          </a:blip>
          <a:stretch>
            <a:fillRect/>
          </a:stretch>
        </p:blipFill>
        <p:spPr>
          <a:xfrm>
            <a:off x="6371675" y="-2596012"/>
            <a:ext cx="5099116" cy="1755772"/>
          </a:xfrm>
          <a:prstGeom prst="rect">
            <a:avLst/>
          </a:prstGeom>
        </p:spPr>
      </p:pic>
      <p:pic>
        <p:nvPicPr>
          <p:cNvPr id="26" name="Picture 25"/>
          <p:cNvPicPr>
            <a:picLocks noChangeAspect="1"/>
          </p:cNvPicPr>
          <p:nvPr/>
        </p:nvPicPr>
        <p:blipFill>
          <a:blip r:embed="rId10">
            <a:clrChange>
              <a:clrFrom>
                <a:srgbClr val="FFFFFF"/>
              </a:clrFrom>
              <a:clrTo>
                <a:srgbClr val="FFFFFF">
                  <a:alpha val="0"/>
                </a:srgbClr>
              </a:clrTo>
            </a:clrChange>
          </a:blip>
          <a:stretch>
            <a:fillRect/>
          </a:stretch>
        </p:blipFill>
        <p:spPr>
          <a:xfrm>
            <a:off x="6941458" y="-981189"/>
            <a:ext cx="7193796" cy="4451211"/>
          </a:xfrm>
          <a:prstGeom prst="rect">
            <a:avLst/>
          </a:prstGeom>
        </p:spPr>
      </p:pic>
      <p:pic>
        <p:nvPicPr>
          <p:cNvPr id="43" name="Picture 42"/>
          <p:cNvPicPr>
            <a:picLocks noChangeAspect="1"/>
          </p:cNvPicPr>
          <p:nvPr/>
        </p:nvPicPr>
        <p:blipFill>
          <a:blip r:embed="rId11">
            <a:clrChange>
              <a:clrFrom>
                <a:srgbClr val="FFFFFF"/>
              </a:clrFrom>
              <a:clrTo>
                <a:srgbClr val="FFFFFF">
                  <a:alpha val="0"/>
                </a:srgbClr>
              </a:clrTo>
            </a:clrChange>
          </a:blip>
          <a:stretch>
            <a:fillRect/>
          </a:stretch>
        </p:blipFill>
        <p:spPr>
          <a:xfrm flipH="1">
            <a:off x="-843306" y="4350092"/>
            <a:ext cx="5782115" cy="3298470"/>
          </a:xfrm>
          <a:prstGeom prst="rect">
            <a:avLst/>
          </a:prstGeom>
        </p:spPr>
      </p:pic>
      <p:pic>
        <p:nvPicPr>
          <p:cNvPr id="21" name="Picture 4" descr="[crop output image]"/>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99556" flipH="1">
            <a:off x="1301871" y="4748202"/>
            <a:ext cx="780946" cy="150811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áº¿t quáº£ hÃ¬nh áº£nh cho home icon">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p:cNvSpPr/>
          <p:nvPr/>
        </p:nvSpPr>
        <p:spPr>
          <a:xfrm>
            <a:off x="854552" y="235974"/>
            <a:ext cx="10500851" cy="371659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973394" y="412955"/>
            <a:ext cx="10176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 HỎI:</a:t>
            </a:r>
          </a:p>
        </p:txBody>
      </p:sp>
      <p:sp>
        <p:nvSpPr>
          <p:cNvPr id="27" name="Rectangle: Rounded Corners 26"/>
          <p:cNvSpPr/>
          <p:nvPr/>
        </p:nvSpPr>
        <p:spPr>
          <a:xfrm>
            <a:off x="6537827" y="5294633"/>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ĐÚNG</a:t>
            </a:r>
          </a:p>
        </p:txBody>
      </p:sp>
      <p:sp>
        <p:nvSpPr>
          <p:cNvPr id="28" name="Rectangle: Rounded Corners 27"/>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p>
        </p:txBody>
      </p:sp>
      <p:sp>
        <p:nvSpPr>
          <p:cNvPr id="29" name="Rectangle: Rounded Corners 28"/>
          <p:cNvSpPr/>
          <p:nvPr/>
        </p:nvSpPr>
        <p:spPr>
          <a:xfrm>
            <a:off x="6619133" y="4199308"/>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p>
        </p:txBody>
      </p:sp>
      <p:sp>
        <p:nvSpPr>
          <p:cNvPr id="30" name="Rectangle: Rounded Corners 29"/>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p>
        </p:txBody>
      </p:sp>
      <p:pic>
        <p:nvPicPr>
          <p:cNvPr id="31"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14434" y="39643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64421" y="498576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006830" y="1113156"/>
            <a:ext cx="4491899" cy="449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4214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6"/>
                                        </p:tgtEl>
                                      </p:cBhvr>
                                    </p:animEffect>
                                    <p:set>
                                      <p:cBhvr>
                                        <p:cTn id="1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18AFCB58-3F36-4D74-5D64-A87E272C9FFC}"/>
              </a:ext>
            </a:extLst>
          </p:cNvPr>
          <p:cNvPicPr>
            <a:picLocks noChangeAspect="1"/>
          </p:cNvPicPr>
          <p:nvPr/>
        </p:nvPicPr>
        <p:blipFill rotWithShape="1">
          <a:blip r:embed="rId2">
            <a:extLst>
              <a:ext uri="{28A0092B-C50C-407E-A947-70E740481C1C}">
                <a14:useLocalDpi xmlns:a14="http://schemas.microsoft.com/office/drawing/2010/main" val="0"/>
              </a:ext>
            </a:extLst>
          </a:blip>
          <a:srcRect l="57396" t="17518" r="9063" b="15174"/>
          <a:stretch/>
        </p:blipFill>
        <p:spPr>
          <a:xfrm>
            <a:off x="4845020" y="666749"/>
            <a:ext cx="7181880" cy="4483101"/>
          </a:xfrm>
          <a:prstGeom prst="rect">
            <a:avLst/>
          </a:prstGeom>
        </p:spPr>
      </p:pic>
      <p:sp>
        <p:nvSpPr>
          <p:cNvPr id="4" name="TextBox 3">
            <a:extLst>
              <a:ext uri="{FF2B5EF4-FFF2-40B4-BE49-F238E27FC236}">
                <a16:creationId xmlns:a16="http://schemas.microsoft.com/office/drawing/2014/main" id="{ADCD968B-61FB-0A5D-9D6C-13B3D7E7C282}"/>
              </a:ext>
            </a:extLst>
          </p:cNvPr>
          <p:cNvSpPr txBox="1"/>
          <p:nvPr/>
        </p:nvSpPr>
        <p:spPr>
          <a:xfrm>
            <a:off x="254000" y="1117600"/>
            <a:ext cx="4813300" cy="1569660"/>
          </a:xfrm>
          <a:prstGeom prst="rect">
            <a:avLst/>
          </a:prstGeom>
          <a:noFill/>
        </p:spPr>
        <p:txBody>
          <a:bodyPr wrap="square" rtlCol="0">
            <a:spAutoFit/>
          </a:bodyPr>
          <a:lstStyle/>
          <a:p>
            <a:r>
              <a:rPr lang="en-US" sz="3200">
                <a:latin typeface="Arial-Rounded" panose="020B0500000000000000" pitchFamily="34" charset="0"/>
                <a:ea typeface="Arial-Rounded" panose="020B0500000000000000" pitchFamily="34" charset="0"/>
                <a:cs typeface="Arial-Rounded" panose="020B0500000000000000" pitchFamily="34" charset="0"/>
              </a:rPr>
              <a:t>Hãy cho biết trong hình bên, đâu là sản phẩm do con người tạo ra?</a:t>
            </a:r>
          </a:p>
        </p:txBody>
      </p:sp>
      <p:sp>
        <p:nvSpPr>
          <p:cNvPr id="5" name="TextBox 4">
            <a:extLst>
              <a:ext uri="{FF2B5EF4-FFF2-40B4-BE49-F238E27FC236}">
                <a16:creationId xmlns:a16="http://schemas.microsoft.com/office/drawing/2014/main" id="{73412F41-BF01-97E5-7184-71E1B0207044}"/>
              </a:ext>
            </a:extLst>
          </p:cNvPr>
          <p:cNvSpPr txBox="1"/>
          <p:nvPr/>
        </p:nvSpPr>
        <p:spPr>
          <a:xfrm>
            <a:off x="254000" y="2908299"/>
            <a:ext cx="4813300" cy="1569660"/>
          </a:xfrm>
          <a:prstGeom prst="rect">
            <a:avLst/>
          </a:prstGeom>
          <a:noFill/>
        </p:spPr>
        <p:txBody>
          <a:bodyPr wrap="square" rtlCol="0">
            <a:spAutoFit/>
          </a:bodyPr>
          <a:lstStyle/>
          <a:p>
            <a:r>
              <a:rPr lang="en-US" sz="3200">
                <a:solidFill>
                  <a:srgbClr val="00B050"/>
                </a:solidFill>
                <a:latin typeface="Arial-Rounded" panose="020B0500000000000000" pitchFamily="34" charset="0"/>
                <a:ea typeface="Arial-Rounded" panose="020B0500000000000000" pitchFamily="34" charset="0"/>
                <a:cs typeface="Arial-Rounded" panose="020B0500000000000000" pitchFamily="34" charset="0"/>
              </a:rPr>
              <a:t>Núi là sản phẩm của tự nhiên. Con tàu là sản phẩm do con người tạo ra.</a:t>
            </a:r>
          </a:p>
        </p:txBody>
      </p:sp>
    </p:spTree>
    <p:extLst>
      <p:ext uri="{BB962C8B-B14F-4D97-AF65-F5344CB8AC3E}">
        <p14:creationId xmlns:p14="http://schemas.microsoft.com/office/powerpoint/2010/main" val="1938164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D6F5D7F4-165B-A00A-B773-867BACACC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87" y="0"/>
            <a:ext cx="10936225" cy="6858000"/>
          </a:xfrm>
          <a:prstGeom prst="rect">
            <a:avLst/>
          </a:prstGeom>
        </p:spPr>
      </p:pic>
      <p:sp>
        <p:nvSpPr>
          <p:cNvPr id="4" name="TextBox 3">
            <a:extLst>
              <a:ext uri="{FF2B5EF4-FFF2-40B4-BE49-F238E27FC236}">
                <a16:creationId xmlns:a16="http://schemas.microsoft.com/office/drawing/2014/main" id="{A0EF5644-4B04-858C-E79E-5327E31273D6}"/>
              </a:ext>
            </a:extLst>
          </p:cNvPr>
          <p:cNvSpPr txBox="1"/>
          <p:nvPr/>
        </p:nvSpPr>
        <p:spPr>
          <a:xfrm>
            <a:off x="2580018" y="309096"/>
            <a:ext cx="8627806" cy="646331"/>
          </a:xfrm>
          <a:prstGeom prst="rect">
            <a:avLst/>
          </a:prstGeom>
          <a:noFill/>
        </p:spPr>
        <p:txBody>
          <a:bodyPr wrap="square" rtlCol="0">
            <a:spAutoFit/>
          </a:bodyPr>
          <a:lstStyle/>
          <a:p>
            <a:r>
              <a:rPr lang="en-US" sz="3600" b="1">
                <a:solidFill>
                  <a:srgbClr val="7030A0"/>
                </a:solidFill>
                <a:latin typeface="HP001 4 hàng" panose="020B0603050302020204" pitchFamily="34" charset="0"/>
              </a:rPr>
              <a:t>Thứ … ngày … tháng … năm 20 …</a:t>
            </a:r>
          </a:p>
        </p:txBody>
      </p:sp>
      <p:sp>
        <p:nvSpPr>
          <p:cNvPr id="5" name="TextBox 4">
            <a:extLst>
              <a:ext uri="{FF2B5EF4-FFF2-40B4-BE49-F238E27FC236}">
                <a16:creationId xmlns:a16="http://schemas.microsoft.com/office/drawing/2014/main" id="{4F40F7EA-2977-1594-C2C8-AA4B78E7FAC5}"/>
              </a:ext>
            </a:extLst>
          </p:cNvPr>
          <p:cNvSpPr txBox="1"/>
          <p:nvPr/>
        </p:nvSpPr>
        <p:spPr>
          <a:xfrm>
            <a:off x="4650118" y="993527"/>
            <a:ext cx="2652382" cy="646331"/>
          </a:xfrm>
          <a:prstGeom prst="rect">
            <a:avLst/>
          </a:prstGeom>
          <a:noFill/>
        </p:spPr>
        <p:txBody>
          <a:bodyPr wrap="square" rtlCol="0">
            <a:spAutoFit/>
          </a:bodyPr>
          <a:lstStyle/>
          <a:p>
            <a:r>
              <a:rPr lang="en-US" sz="3600" b="1">
                <a:solidFill>
                  <a:srgbClr val="7030A0"/>
                </a:solidFill>
                <a:latin typeface="HP001 4 hàng" panose="020B0603050302020204" pitchFamily="34" charset="0"/>
              </a:rPr>
              <a:t>Công nghệ</a:t>
            </a:r>
          </a:p>
        </p:txBody>
      </p:sp>
      <p:sp>
        <p:nvSpPr>
          <p:cNvPr id="6" name="TextBox 5">
            <a:extLst>
              <a:ext uri="{FF2B5EF4-FFF2-40B4-BE49-F238E27FC236}">
                <a16:creationId xmlns:a16="http://schemas.microsoft.com/office/drawing/2014/main" id="{8547746C-DA7A-D8D5-65F4-967CE5DA7864}"/>
              </a:ext>
            </a:extLst>
          </p:cNvPr>
          <p:cNvSpPr txBox="1"/>
          <p:nvPr/>
        </p:nvSpPr>
        <p:spPr>
          <a:xfrm>
            <a:off x="3253118" y="1665258"/>
            <a:ext cx="6995782" cy="646331"/>
          </a:xfrm>
          <a:prstGeom prst="rect">
            <a:avLst/>
          </a:prstGeom>
          <a:noFill/>
        </p:spPr>
        <p:txBody>
          <a:bodyPr wrap="square" rtlCol="0">
            <a:spAutoFit/>
          </a:bodyPr>
          <a:lstStyle/>
          <a:p>
            <a:r>
              <a:rPr lang="en-US" sz="3600" b="1">
                <a:solidFill>
                  <a:srgbClr val="C00000"/>
                </a:solidFill>
                <a:latin typeface="HP001 4 hàng" panose="020B0603050302020204" pitchFamily="34" charset="0"/>
              </a:rPr>
              <a:t>Bài 1: Tự nhiên và công nghệ</a:t>
            </a:r>
          </a:p>
        </p:txBody>
      </p:sp>
    </p:spTree>
    <p:extLst>
      <p:ext uri="{BB962C8B-B14F-4D97-AF65-F5344CB8AC3E}">
        <p14:creationId xmlns:p14="http://schemas.microsoft.com/office/powerpoint/2010/main" val="181951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289</Words>
  <Application>Microsoft Office PowerPoint</Application>
  <PresentationFormat>Widescreen</PresentationFormat>
  <Paragraphs>61</Paragraphs>
  <Slides>17</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.VnBlack</vt:lpstr>
      <vt:lpstr>Arial</vt:lpstr>
      <vt:lpstr>Arial-Rounded</vt:lpstr>
      <vt:lpstr>Calibri</vt:lpstr>
      <vt:lpstr>Calibri Light</vt:lpstr>
      <vt:lpstr>HP001 4 hàng</vt:lpstr>
      <vt:lpstr>SVN-Anastasia</vt:lpstr>
      <vt:lpstr>SVN-Poky's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Tuyết Nga</dc:creator>
  <cp:lastModifiedBy>Huong Tran</cp:lastModifiedBy>
  <cp:revision>5</cp:revision>
  <dcterms:created xsi:type="dcterms:W3CDTF">2021-12-21T15:39:55Z</dcterms:created>
  <dcterms:modified xsi:type="dcterms:W3CDTF">2025-09-27T03:43:53Z</dcterms:modified>
</cp:coreProperties>
</file>