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94" r:id="rId4"/>
    <p:sldId id="256" r:id="rId5"/>
    <p:sldId id="257" r:id="rId6"/>
    <p:sldId id="258" r:id="rId7"/>
    <p:sldId id="259" r:id="rId8"/>
    <p:sldId id="260" r:id="rId9"/>
    <p:sldId id="279" r:id="rId10"/>
    <p:sldId id="280" r:id="rId11"/>
    <p:sldId id="281" r:id="rId12"/>
    <p:sldId id="271" r:id="rId13"/>
    <p:sldId id="264" r:id="rId14"/>
    <p:sldId id="282" r:id="rId15"/>
    <p:sldId id="283" r:id="rId16"/>
    <p:sldId id="284" r:id="rId17"/>
    <p:sldId id="285" r:id="rId18"/>
    <p:sldId id="286" r:id="rId19"/>
    <p:sldId id="275" r:id="rId20"/>
    <p:sldId id="272" r:id="rId21"/>
    <p:sldId id="273" r:id="rId22"/>
    <p:sldId id="274" r:id="rId23"/>
    <p:sldId id="276" r:id="rId24"/>
    <p:sldId id="277" r:id="rId25"/>
    <p:sldId id="261" r:id="rId26"/>
    <p:sldId id="262" r:id="rId27"/>
    <p:sldId id="278" r:id="rId28"/>
    <p:sldId id="26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74" d="100"/>
          <a:sy n="74" d="100"/>
        </p:scale>
        <p:origin x="2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0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90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295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726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36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293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59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736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60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871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Jack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1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4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2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0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09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5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8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0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10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2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0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31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1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61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1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slide" Target="slide16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slide" Target="slide17.xml"/><Relationship Id="rId11" Type="http://schemas.openxmlformats.org/officeDocument/2006/relationships/slide" Target="slide14.xml"/><Relationship Id="rId5" Type="http://schemas.openxmlformats.org/officeDocument/2006/relationships/image" Target="../media/image26.jpeg"/><Relationship Id="rId15" Type="http://schemas.openxmlformats.org/officeDocument/2006/relationships/image" Target="../media/image31.gif"/><Relationship Id="rId10" Type="http://schemas.openxmlformats.org/officeDocument/2006/relationships/image" Target="../media/image28.png"/><Relationship Id="rId19" Type="http://schemas.openxmlformats.org/officeDocument/2006/relationships/image" Target="../media/image25.jpeg"/><Relationship Id="rId4" Type="http://schemas.openxmlformats.org/officeDocument/2006/relationships/notesSlide" Target="../notesSlides/notesSlide9.xml"/><Relationship Id="rId9" Type="http://schemas.openxmlformats.org/officeDocument/2006/relationships/slide" Target="slide15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35.png"/><Relationship Id="rId7" Type="http://schemas.openxmlformats.org/officeDocument/2006/relationships/slide" Target="slide12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svg"/><Relationship Id="rId11" Type="http://schemas.openxmlformats.org/officeDocument/2006/relationships/image" Target="../media/image25.jpe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svg"/><Relationship Id="rId9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2.xml"/><Relationship Id="rId7" Type="http://schemas.openxmlformats.org/officeDocument/2006/relationships/image" Target="../media/image25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38.svg"/><Relationship Id="rId5" Type="http://schemas.openxmlformats.org/officeDocument/2006/relationships/image" Target="../media/image39.gif"/><Relationship Id="rId10" Type="http://schemas.openxmlformats.org/officeDocument/2006/relationships/image" Target="../media/image37.png"/><Relationship Id="rId4" Type="http://schemas.openxmlformats.org/officeDocument/2006/relationships/image" Target="../media/image23.gif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2.xml"/><Relationship Id="rId7" Type="http://schemas.openxmlformats.org/officeDocument/2006/relationships/image" Target="../media/image25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38.svg"/><Relationship Id="rId5" Type="http://schemas.openxmlformats.org/officeDocument/2006/relationships/image" Target="../media/image39.gif"/><Relationship Id="rId10" Type="http://schemas.openxmlformats.org/officeDocument/2006/relationships/image" Target="../media/image37.png"/><Relationship Id="rId4" Type="http://schemas.openxmlformats.org/officeDocument/2006/relationships/image" Target="../media/image23.gif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2.xml"/><Relationship Id="rId7" Type="http://schemas.openxmlformats.org/officeDocument/2006/relationships/image" Target="../media/image25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38.svg"/><Relationship Id="rId5" Type="http://schemas.openxmlformats.org/officeDocument/2006/relationships/image" Target="../media/image39.gif"/><Relationship Id="rId10" Type="http://schemas.openxmlformats.org/officeDocument/2006/relationships/image" Target="../media/image37.png"/><Relationship Id="rId4" Type="http://schemas.openxmlformats.org/officeDocument/2006/relationships/image" Target="../media/image23.gif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u-nhien-va-xa-hoi-3/1/137/8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u-nhien-va-xa-hoi-3/1/137/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u-nhien-va-xa-hoi-3/1/137/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openxmlformats.org/officeDocument/2006/relationships/slide" Target="slide8.xml"/><Relationship Id="rId4" Type="http://schemas.openxmlformats.org/officeDocument/2006/relationships/image" Target="../media/image12.jpg"/><Relationship Id="rId9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11.png"/><Relationship Id="rId5" Type="http://schemas.openxmlformats.org/officeDocument/2006/relationships/image" Target="../media/image19.jp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11.png"/><Relationship Id="rId5" Type="http://schemas.openxmlformats.org/officeDocument/2006/relationships/image" Target="../media/image19.jp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605581" y="4952471"/>
            <a:ext cx="49808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TNXH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E5D0B5-51B4-1325-004C-F442C1572467}"/>
              </a:ext>
            </a:extLst>
          </p:cNvPr>
          <p:cNvSpPr txBox="1"/>
          <p:nvPr/>
        </p:nvSpPr>
        <p:spPr>
          <a:xfrm>
            <a:off x="490912" y="1911507"/>
            <a:ext cx="11210175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Ông bà </a:t>
            </a:r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 ra bố 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và các anh, chị, em ruột của bố cùng với các con của họ là những người </a:t>
            </a:r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 họ nội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Ông bà </a:t>
            </a:r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 ra mẹ 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và các anh, chị, em ruột của mẹ cùng với các con của họ là những người </a:t>
            </a:r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 họ ngoại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4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F9C75C-2E1D-06E5-0FC9-B27D4A474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D4517ED-5C2D-69B9-5D68-82F4B0EA9C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75 -0.5111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1A747E-16B6-D6C1-2D60-A25075F88F8F}"/>
              </a:ext>
            </a:extLst>
          </p:cNvPr>
          <p:cNvGrpSpPr/>
          <p:nvPr/>
        </p:nvGrpSpPr>
        <p:grpSpPr>
          <a:xfrm>
            <a:off x="1711842" y="-2435"/>
            <a:ext cx="9622466" cy="3793385"/>
            <a:chOff x="1592313" y="196228"/>
            <a:chExt cx="4020309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819276-4142-5CED-9C4D-6669AE46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2313" y="196228"/>
              <a:ext cx="4020309" cy="29184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24375" y="731216"/>
              <a:ext cx="1643160" cy="127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0FADFC-65CA-C165-0615-126959EC5C52}"/>
              </a:ext>
            </a:extLst>
          </p:cNvPr>
          <p:cNvGrpSpPr/>
          <p:nvPr/>
        </p:nvGrpSpPr>
        <p:grpSpPr>
          <a:xfrm>
            <a:off x="4788985" y="2800350"/>
            <a:ext cx="3105114" cy="1893899"/>
            <a:chOff x="4788985" y="2800350"/>
            <a:chExt cx="3105114" cy="189389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27881EF-C168-193C-2FC4-6F217AF1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4788985" y="2800350"/>
              <a:ext cx="3105114" cy="18938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54953" y="3198618"/>
              <a:ext cx="2092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Hà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disney-jake-and-the-neverland-pirates-clip-art-images--2966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E3BEFF9-0E21-C6DF-D471-244CB231F2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2BF35-2C3B-40E7-E197-5EA591BE02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95" t="3702" r="2864" b="6254"/>
          <a:stretch/>
        </p:blipFill>
        <p:spPr>
          <a:xfrm>
            <a:off x="5688752" y="209976"/>
            <a:ext cx="4791406" cy="2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933488" y="-53566"/>
            <a:ext cx="8770974" cy="3482566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316378" y="514451"/>
              <a:ext cx="1516801" cy="118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4766320" y="2687135"/>
            <a:ext cx="3105114" cy="1893899"/>
            <a:chOff x="4766320" y="2687135"/>
            <a:chExt cx="3105114" cy="189389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4766320" y="2687135"/>
              <a:ext cx="3105114" cy="1893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192492" y="3260596"/>
              <a:ext cx="20927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An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thăm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dì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ốm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BE4A0B4-29D0-D125-F669-EC4F750ED7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49" t="4310" r="2058" b="5559"/>
          <a:stretch/>
        </p:blipFill>
        <p:spPr>
          <a:xfrm>
            <a:off x="6560288" y="76409"/>
            <a:ext cx="3631468" cy="22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82346F37-7527-35B5-4BC0-5698DF934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7A181C-ADEB-182A-1C8D-F2918CF3C537}"/>
              </a:ext>
            </a:extLst>
          </p:cNvPr>
          <p:cNvGrpSpPr/>
          <p:nvPr/>
        </p:nvGrpSpPr>
        <p:grpSpPr>
          <a:xfrm>
            <a:off x="1923889" y="55105"/>
            <a:ext cx="9022814" cy="3616717"/>
            <a:chOff x="1896710" y="311813"/>
            <a:chExt cx="4020309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631F34-6360-D58E-FC47-2B4A0D12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6710" y="311813"/>
              <a:ext cx="4020309" cy="29184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38906E-5748-A4DD-EA57-406294BB85E2}"/>
                </a:ext>
              </a:extLst>
            </p:cNvPr>
            <p:cNvSpPr txBox="1"/>
            <p:nvPr/>
          </p:nvSpPr>
          <p:spPr>
            <a:xfrm>
              <a:off x="2024134" y="803256"/>
              <a:ext cx="1755306" cy="111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48423-EA90-A98B-C860-52616CCE90AC}"/>
              </a:ext>
            </a:extLst>
          </p:cNvPr>
          <p:cNvGrpSpPr/>
          <p:nvPr/>
        </p:nvGrpSpPr>
        <p:grpSpPr>
          <a:xfrm>
            <a:off x="4876835" y="2825739"/>
            <a:ext cx="3105114" cy="1893899"/>
            <a:chOff x="5006982" y="2509603"/>
            <a:chExt cx="3105114" cy="189389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FD27B-B91D-EFA9-B163-BE9179753310}"/>
                </a:ext>
              </a:extLst>
            </p:cNvPr>
            <p:cNvSpPr txBox="1"/>
            <p:nvPr/>
          </p:nvSpPr>
          <p:spPr>
            <a:xfrm>
              <a:off x="5291508" y="2882983"/>
              <a:ext cx="2092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phòng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96218D-87BD-82CE-DDFD-16E3768B8AF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49" t="6998" r="5212" b="9703"/>
          <a:stretch/>
        </p:blipFill>
        <p:spPr>
          <a:xfrm>
            <a:off x="6435295" y="203655"/>
            <a:ext cx="3772049" cy="23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48F00270-B10E-5FA2-B2F4-D46A994C43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DF998A30-C372-FEBE-5BC9-824B69A9A7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946E32D9-D56B-BD7E-EA7D-DA0C1E5636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84969BD-EE69-C468-D0FD-DCCE1248B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11F933-47F4-7E7F-6D2A-BABF7967CDE3}"/>
              </a:ext>
            </a:extLst>
          </p:cNvPr>
          <p:cNvGrpSpPr/>
          <p:nvPr/>
        </p:nvGrpSpPr>
        <p:grpSpPr>
          <a:xfrm>
            <a:off x="2015752" y="34159"/>
            <a:ext cx="8814391" cy="3633644"/>
            <a:chOff x="1888702" y="351390"/>
            <a:chExt cx="4020309" cy="291844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75680D2-2CBE-1BAD-69F5-8A4B6485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2" y="351390"/>
              <a:ext cx="4020309" cy="29184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A71559-3D8A-2D52-C3BD-3E8562F55F7F}"/>
                </a:ext>
              </a:extLst>
            </p:cNvPr>
            <p:cNvSpPr txBox="1"/>
            <p:nvPr/>
          </p:nvSpPr>
          <p:spPr>
            <a:xfrm>
              <a:off x="2046719" y="874771"/>
              <a:ext cx="18077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4073E1-35F9-6887-FE68-13F2C5115E29}"/>
              </a:ext>
            </a:extLst>
          </p:cNvPr>
          <p:cNvGrpSpPr/>
          <p:nvPr/>
        </p:nvGrpSpPr>
        <p:grpSpPr>
          <a:xfrm>
            <a:off x="4876835" y="2847267"/>
            <a:ext cx="3105114" cy="1893899"/>
            <a:chOff x="5006982" y="2528927"/>
            <a:chExt cx="3105114" cy="189389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719D9BB-54CB-EFCD-0D51-FF0AE44EB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28927"/>
              <a:ext cx="3105114" cy="18938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83F17-0C78-A55F-A460-2C0E416C0F7C}"/>
                </a:ext>
              </a:extLst>
            </p:cNvPr>
            <p:cNvSpPr txBox="1"/>
            <p:nvPr/>
          </p:nvSpPr>
          <p:spPr>
            <a:xfrm>
              <a:off x="5273646" y="2962599"/>
              <a:ext cx="2092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206230-CFB9-B78F-F2E8-8785EF7DBC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50" r="4330" b="13015"/>
          <a:stretch/>
        </p:blipFill>
        <p:spPr>
          <a:xfrm>
            <a:off x="6457538" y="190866"/>
            <a:ext cx="3526434" cy="23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0C2B8-CE83-2A10-2566-E72F163AC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83" y="1930031"/>
            <a:ext cx="10531332" cy="1344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9E603-9CF0-4040-2EE9-493DF34BB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2717165" y="4202044"/>
            <a:ext cx="5172194" cy="3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B1E9A-DBEA-893E-373B-F44507A6326A}"/>
              </a:ext>
            </a:extLst>
          </p:cNvPr>
          <p:cNvSpPr txBox="1"/>
          <p:nvPr/>
        </p:nvSpPr>
        <p:spPr>
          <a:xfrm>
            <a:off x="928970" y="3209322"/>
            <a:ext cx="6067253" cy="3017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Ai là con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Ai là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0EE10-6C91-3F96-3A76-D29BC5820949}"/>
              </a:ext>
            </a:extLst>
          </p:cNvPr>
          <p:cNvSpPr txBox="1"/>
          <p:nvPr/>
        </p:nvSpPr>
        <p:spPr>
          <a:xfrm>
            <a:off x="0" y="1591641"/>
            <a:ext cx="9878526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2: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mối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04C75-2D46-F7AE-779D-578313A32FEB}"/>
              </a:ext>
            </a:extLst>
          </p:cNvPr>
          <p:cNvSpPr txBox="1"/>
          <p:nvPr/>
        </p:nvSpPr>
        <p:spPr>
          <a:xfrm>
            <a:off x="938076" y="2431836"/>
            <a:ext cx="2900278" cy="5448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29328-C035-4E43-E29E-DCFC9D6F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916" y="2966416"/>
            <a:ext cx="5100084" cy="38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777B53-B753-7422-B8A0-319B8B44A509}"/>
              </a:ext>
            </a:extLst>
          </p:cNvPr>
          <p:cNvSpPr txBox="1"/>
          <p:nvPr/>
        </p:nvSpPr>
        <p:spPr>
          <a:xfrm>
            <a:off x="574159" y="1745013"/>
            <a:ext cx="3551274" cy="1683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An là con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Lan là con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C679A-C31A-1A96-0505-93A42A0F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36" y="2236693"/>
            <a:ext cx="4153881" cy="2679923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EC4AD441-2B4B-AA3A-AD41-4DD86B081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38547" flipV="1">
            <a:off x="3167437" y="3809199"/>
            <a:ext cx="1026229" cy="366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BB9F9-DEB4-E33C-62BE-93DFEF2DAFE2}"/>
              </a:ext>
            </a:extLst>
          </p:cNvPr>
          <p:cNvSpPr txBox="1"/>
          <p:nvPr/>
        </p:nvSpPr>
        <p:spPr>
          <a:xfrm>
            <a:off x="8192107" y="5034347"/>
            <a:ext cx="3737621" cy="1683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An là con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Lan là con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D935F41B-C8BE-CA43-5544-CF5C2DD58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77409" flipV="1">
            <a:off x="8603683" y="4326330"/>
            <a:ext cx="1026232" cy="3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355833" y="90324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1: Gia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đình</a:t>
            </a:r>
            <a:endParaRPr sz="5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0329" y="308109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</a:t>
            </a:r>
            <a:endParaRPr sz="52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hàng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ngoại</a:t>
            </a:r>
            <a:endParaRPr sz="52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2FFB20-1D14-4402-69FE-F24928C54B54}"/>
              </a:ext>
            </a:extLst>
          </p:cNvPr>
          <p:cNvSpPr txBox="1"/>
          <p:nvPr/>
        </p:nvSpPr>
        <p:spPr>
          <a:xfrm>
            <a:off x="943894" y="1487736"/>
            <a:ext cx="11528096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xưng hô của em với những người thuộc họ nội và họ ngoại.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FB11D-BDE9-7B63-2E78-5F51B5F7B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8"/>
          <a:stretch/>
        </p:blipFill>
        <p:spPr>
          <a:xfrm>
            <a:off x="3083441" y="2229060"/>
            <a:ext cx="5636979" cy="2399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529DA-3810-A914-C996-3B63C0A004A3}"/>
              </a:ext>
            </a:extLst>
          </p:cNvPr>
          <p:cNvSpPr txBox="1"/>
          <p:nvPr/>
        </p:nvSpPr>
        <p:spPr>
          <a:xfrm>
            <a:off x="1167177" y="4751889"/>
            <a:ext cx="10741287" cy="18078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ý: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xưng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hô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554770E7-B522-816C-5AB5-6AB78C3F1969}"/>
              </a:ext>
            </a:extLst>
          </p:cNvPr>
          <p:cNvSpPr txBox="1"/>
          <p:nvPr/>
        </p:nvSpPr>
        <p:spPr>
          <a:xfrm>
            <a:off x="428014" y="1507846"/>
            <a:ext cx="9991632" cy="478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endParaRPr lang="en-US" sz="2600" b="1" spc="12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7AFC9-1815-164F-01C6-9BD93E99D5C0}"/>
              </a:ext>
            </a:extLst>
          </p:cNvPr>
          <p:cNvSpPr txBox="1"/>
          <p:nvPr/>
        </p:nvSpPr>
        <p:spPr>
          <a:xfrm>
            <a:off x="428014" y="1986503"/>
            <a:ext cx="11650571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3: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66E9-AB11-1D39-4996-18F12FF0988F}"/>
              </a:ext>
            </a:extLst>
          </p:cNvPr>
          <p:cNvSpPr txBox="1"/>
          <p:nvPr/>
        </p:nvSpPr>
        <p:spPr>
          <a:xfrm>
            <a:off x="428014" y="2695843"/>
            <a:ext cx="11461087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 – 4 ở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8 SGK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D1929-BF96-1CBA-B0CC-873051BE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0202"/>
            <a:ext cx="3522626" cy="1921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7094B-91F0-B805-6786-BA81A8E26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627" y="4768985"/>
            <a:ext cx="3004098" cy="1930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757F9-805A-F036-D2F5-B86AFC9B0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725" y="4790202"/>
            <a:ext cx="3029191" cy="1921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B6C893-98A5-6343-BE32-8C90617D2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5916" y="4811420"/>
            <a:ext cx="2637507" cy="19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28B2D-100E-1D16-F674-8A2950519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05" y="1787301"/>
            <a:ext cx="10969256" cy="1270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EE257-583D-29B5-2095-543A98C30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2717165" y="4202044"/>
            <a:ext cx="5172194" cy="3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E93DC1-4ED6-F9ED-3E12-A26E9CF7EFAA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B08185B-D062-279A-88B0-B8FD9D656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7F286D-2DF0-C864-DFBE-74927C143CF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B1BE75-A59F-B2D6-0781-D897FB03E84D}"/>
              </a:ext>
            </a:extLst>
          </p:cNvPr>
          <p:cNvSpPr txBox="1"/>
          <p:nvPr/>
        </p:nvSpPr>
        <p:spPr>
          <a:xfrm>
            <a:off x="1005060" y="1682852"/>
            <a:ext cx="1061319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Thực hành vẽ, viết hoặc cắt dán ảnh sơ đồ gia đình và họ hàng nội, ngoại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F6E98-6949-F6E1-15FE-F0A3FCCF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55" y="2901391"/>
            <a:ext cx="6031045" cy="3956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6B754-18CD-A3FB-4F3C-95334A1BEDCF}"/>
              </a:ext>
            </a:extLst>
          </p:cNvPr>
          <p:cNvSpPr txBox="1"/>
          <p:nvPr/>
        </p:nvSpPr>
        <p:spPr>
          <a:xfrm>
            <a:off x="1005060" y="3134299"/>
            <a:ext cx="5090940" cy="300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sơ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An.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sơ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EF7A8-B409-A634-5978-7ED6593CB6E0}"/>
              </a:ext>
            </a:extLst>
          </p:cNvPr>
          <p:cNvSpPr txBox="1"/>
          <p:nvPr/>
        </p:nvSpPr>
        <p:spPr>
          <a:xfrm>
            <a:off x="939480" y="1458193"/>
            <a:ext cx="11252520" cy="61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vi-VN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D983D-99FD-89ED-7F54-6DC35329926C}"/>
              </a:ext>
            </a:extLst>
          </p:cNvPr>
          <p:cNvSpPr txBox="1"/>
          <p:nvPr/>
        </p:nvSpPr>
        <p:spPr>
          <a:xfrm>
            <a:off x="939480" y="1984492"/>
            <a:ext cx="1101149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359CF-A8E0-D7C2-E8DC-358DDDA1E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15395" r="8677" b="45137"/>
          <a:stretch/>
        </p:blipFill>
        <p:spPr>
          <a:xfrm>
            <a:off x="1180510" y="2788682"/>
            <a:ext cx="3646875" cy="2183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FD8D0-4106-ED40-D7ED-2151F1F29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4444" r="11691"/>
          <a:stretch/>
        </p:blipFill>
        <p:spPr>
          <a:xfrm>
            <a:off x="6337030" y="2658898"/>
            <a:ext cx="4250179" cy="244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1D6CE-9BDD-CCB8-970E-0CF2D0080F88}"/>
              </a:ext>
            </a:extLst>
          </p:cNvPr>
          <p:cNvSpPr txBox="1"/>
          <p:nvPr/>
        </p:nvSpPr>
        <p:spPr>
          <a:xfrm>
            <a:off x="939480" y="4833273"/>
            <a:ext cx="8450854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ý: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1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8083BE-C986-2750-7ACF-58C822F11B87}"/>
              </a:ext>
            </a:extLst>
          </p:cNvPr>
          <p:cNvSpPr txBox="1"/>
          <p:nvPr/>
        </p:nvSpPr>
        <p:spPr>
          <a:xfrm>
            <a:off x="2925681" y="1688577"/>
            <a:ext cx="6340638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BBED2-C641-87BF-C79C-7BB0A2B36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11833"/>
          <a:stretch/>
        </p:blipFill>
        <p:spPr>
          <a:xfrm>
            <a:off x="549930" y="2151834"/>
            <a:ext cx="10922018" cy="280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EAD5B5-B68E-62B2-F3F1-C232C4A5BB6F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307EA10-9BBA-0643-31FB-DF2BEB2A3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CF4B83-93CF-28C5-1170-60C9B47A2B5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2EE3F1-BECF-3DB7-4D42-89755A38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38" y="946298"/>
            <a:ext cx="11929731" cy="4342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A8945-2A72-3603-2456-07305603C04A}"/>
              </a:ext>
            </a:extLst>
          </p:cNvPr>
          <p:cNvSpPr txBox="1"/>
          <p:nvPr/>
        </p:nvSpPr>
        <p:spPr>
          <a:xfrm>
            <a:off x="2006007" y="2662947"/>
            <a:ext cx="7882272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Trong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CF736-C450-34ED-61A3-F69FCD5CF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0" y="4589450"/>
            <a:ext cx="2790119" cy="241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792984-13C6-C869-A6DA-1A679DA245AA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88FF481-08D7-3C30-7E00-AAAC98C8D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6E62DC-E86E-8E51-1004-21E97E85ED6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EC7B1D1-D29F-9618-582B-E3F9078F83F0}"/>
              </a:ext>
            </a:extLst>
          </p:cNvPr>
          <p:cNvSpPr txBox="1"/>
          <p:nvPr/>
        </p:nvSpPr>
        <p:spPr>
          <a:xfrm>
            <a:off x="920622" y="1470365"/>
            <a:ext cx="12132806" cy="478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Mối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endParaRPr lang="en-US" sz="2600" b="1" spc="12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3A435-2289-822C-E65B-CD4D5D41F801}"/>
              </a:ext>
            </a:extLst>
          </p:cNvPr>
          <p:cNvSpPr txBox="1"/>
          <p:nvPr/>
        </p:nvSpPr>
        <p:spPr>
          <a:xfrm>
            <a:off x="-1359195" y="2016017"/>
            <a:ext cx="131826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1: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7D09C-45A9-75CD-60A5-5A47B3562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3338624" y="4690199"/>
            <a:ext cx="5422604" cy="2167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58687-E172-B7F5-0B91-1565B7B5B96A}"/>
              </a:ext>
            </a:extLst>
          </p:cNvPr>
          <p:cNvSpPr txBox="1"/>
          <p:nvPr/>
        </p:nvSpPr>
        <p:spPr>
          <a:xfrm>
            <a:off x="236668" y="2690551"/>
            <a:ext cx="1205099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Ban An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ai? 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ban Lan.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085F70-9EF4-B391-A31C-E95100FFF6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4" y="327318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8" y="31814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57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5" y="557919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09506" y="336106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764478" y="5631642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Bình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2778638" y="4549366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An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7129143" y="3461142"/>
            <a:ext cx="376922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F.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08240" y="127308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92857" y="552177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6176779" y="323106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81641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08289" y="391183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An 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" y="142048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23" y="4740153"/>
            <a:ext cx="1567186" cy="1979454"/>
          </a:xfrm>
          <a:prstGeom prst="rect">
            <a:avLst/>
          </a:prstGeom>
        </p:spPr>
      </p:pic>
      <p:pic>
        <p:nvPicPr>
          <p:cNvPr id="15" name="hoad">
            <a:extLst>
              <a:ext uri="{FF2B5EF4-FFF2-40B4-BE49-F238E27FC236}">
                <a16:creationId xmlns:a16="http://schemas.microsoft.com/office/drawing/2014/main" id="{497D5038-E4D2-C192-83E1-CB5289602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558440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danana">
            <a:extLst>
              <a:ext uri="{FF2B5EF4-FFF2-40B4-BE49-F238E27FC236}">
                <a16:creationId xmlns:a16="http://schemas.microsoft.com/office/drawing/2014/main" id="{EAAB2FCB-7E37-D14F-58EB-85920961ABC1}"/>
              </a:ext>
            </a:extLst>
          </p:cNvPr>
          <p:cNvSpPr txBox="1"/>
          <p:nvPr/>
        </p:nvSpPr>
        <p:spPr>
          <a:xfrm>
            <a:off x="7163513" y="5763999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8" name="hoad">
            <a:extLst>
              <a:ext uri="{FF2B5EF4-FFF2-40B4-BE49-F238E27FC236}">
                <a16:creationId xmlns:a16="http://schemas.microsoft.com/office/drawing/2014/main" id="{121A7A2B-F21B-41F3-A0A2-BCAB5F05C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440118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danana">
            <a:extLst>
              <a:ext uri="{FF2B5EF4-FFF2-40B4-BE49-F238E27FC236}">
                <a16:creationId xmlns:a16="http://schemas.microsoft.com/office/drawing/2014/main" id="{42BEC6E4-B668-D292-9D83-F129CB1314BF}"/>
              </a:ext>
            </a:extLst>
          </p:cNvPr>
          <p:cNvSpPr txBox="1"/>
          <p:nvPr/>
        </p:nvSpPr>
        <p:spPr>
          <a:xfrm>
            <a:off x="7163513" y="4580779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hoad">
            <a:extLst>
              <a:ext uri="{FF2B5EF4-FFF2-40B4-BE49-F238E27FC236}">
                <a16:creationId xmlns:a16="http://schemas.microsoft.com/office/drawing/2014/main" id="{74FE2534-2F06-D853-8A6A-3F8C3C0C9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209293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danana">
            <a:extLst>
              <a:ext uri="{FF2B5EF4-FFF2-40B4-BE49-F238E27FC236}">
                <a16:creationId xmlns:a16="http://schemas.microsoft.com/office/drawing/2014/main" id="{5F586DD3-38E9-D245-28F0-73AF634392D5}"/>
              </a:ext>
            </a:extLst>
          </p:cNvPr>
          <p:cNvSpPr txBox="1"/>
          <p:nvPr/>
        </p:nvSpPr>
        <p:spPr>
          <a:xfrm>
            <a:off x="7163513" y="2272530"/>
            <a:ext cx="373485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" name="hoad">
            <a:extLst>
              <a:ext uri="{FF2B5EF4-FFF2-40B4-BE49-F238E27FC236}">
                <a16:creationId xmlns:a16="http://schemas.microsoft.com/office/drawing/2014/main" id="{19575200-DB91-CEBD-F641-8263710A5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2117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danana">
            <a:extLst>
              <a:ext uri="{FF2B5EF4-FFF2-40B4-BE49-F238E27FC236}">
                <a16:creationId xmlns:a16="http://schemas.microsoft.com/office/drawing/2014/main" id="{B1998E65-D302-B1FF-0AA7-1BE5EA06FD2F}"/>
              </a:ext>
            </a:extLst>
          </p:cNvPr>
          <p:cNvSpPr txBox="1"/>
          <p:nvPr/>
        </p:nvSpPr>
        <p:spPr>
          <a:xfrm>
            <a:off x="2817275" y="229744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kern="1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6E73D-897D-C398-AE89-EC0ED4C795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7676707" y="0"/>
            <a:ext cx="4515293" cy="2117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2EB067-E972-C50B-E33C-B7BF078D7B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  <p:bldP spid="20" grpId="0" animBg="1"/>
      <p:bldP spid="29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6" y="53357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8" y="31814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6" y="224036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435571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09506" y="336106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7149957" y="4504536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F. 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7175333" y="2378596"/>
            <a:ext cx="376922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7175334" y="5591791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73428" y="112883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6178336" y="439466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6222969" y="536171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6178336" y="216921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073477" y="376758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vi-VN" sz="32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Những người thuộc họ ngoại của bạn Lan là?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9" y="20163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89" y="4740502"/>
            <a:ext cx="1567186" cy="1979454"/>
          </a:xfrm>
          <a:prstGeom prst="rect">
            <a:avLst/>
          </a:prstGeom>
        </p:spPr>
      </p:pic>
      <p:pic>
        <p:nvPicPr>
          <p:cNvPr id="15" name="hoad">
            <a:extLst>
              <a:ext uri="{FF2B5EF4-FFF2-40B4-BE49-F238E27FC236}">
                <a16:creationId xmlns:a16="http://schemas.microsoft.com/office/drawing/2014/main" id="{497D5038-E4D2-C192-83E1-CB5289602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544693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danana">
            <a:extLst>
              <a:ext uri="{FF2B5EF4-FFF2-40B4-BE49-F238E27FC236}">
                <a16:creationId xmlns:a16="http://schemas.microsoft.com/office/drawing/2014/main" id="{EAAB2FCB-7E37-D14F-58EB-85920961ABC1}"/>
              </a:ext>
            </a:extLst>
          </p:cNvPr>
          <p:cNvSpPr txBox="1"/>
          <p:nvPr/>
        </p:nvSpPr>
        <p:spPr>
          <a:xfrm>
            <a:off x="2817275" y="5626534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Bình</a:t>
            </a:r>
          </a:p>
        </p:txBody>
      </p:sp>
      <p:pic>
        <p:nvPicPr>
          <p:cNvPr id="28" name="hoad">
            <a:extLst>
              <a:ext uri="{FF2B5EF4-FFF2-40B4-BE49-F238E27FC236}">
                <a16:creationId xmlns:a16="http://schemas.microsoft.com/office/drawing/2014/main" id="{121A7A2B-F21B-41F3-A0A2-BCAB5F05C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36" y="331751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danana">
            <a:extLst>
              <a:ext uri="{FF2B5EF4-FFF2-40B4-BE49-F238E27FC236}">
                <a16:creationId xmlns:a16="http://schemas.microsoft.com/office/drawing/2014/main" id="{42BEC6E4-B668-D292-9D83-F129CB1314BF}"/>
              </a:ext>
            </a:extLst>
          </p:cNvPr>
          <p:cNvSpPr txBox="1"/>
          <p:nvPr/>
        </p:nvSpPr>
        <p:spPr>
          <a:xfrm>
            <a:off x="7127104" y="3497109"/>
            <a:ext cx="3817458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hoad">
            <a:extLst>
              <a:ext uri="{FF2B5EF4-FFF2-40B4-BE49-F238E27FC236}">
                <a16:creationId xmlns:a16="http://schemas.microsoft.com/office/drawing/2014/main" id="{74FE2534-2F06-D853-8A6A-3F8C3C0C9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5" y="429587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danana">
            <a:extLst>
              <a:ext uri="{FF2B5EF4-FFF2-40B4-BE49-F238E27FC236}">
                <a16:creationId xmlns:a16="http://schemas.microsoft.com/office/drawing/2014/main" id="{5F586DD3-38E9-D245-28F0-73AF634392D5}"/>
              </a:ext>
            </a:extLst>
          </p:cNvPr>
          <p:cNvSpPr txBox="1"/>
          <p:nvPr/>
        </p:nvSpPr>
        <p:spPr>
          <a:xfrm>
            <a:off x="2794484" y="4475474"/>
            <a:ext cx="230102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" name="hoad">
            <a:extLst>
              <a:ext uri="{FF2B5EF4-FFF2-40B4-BE49-F238E27FC236}">
                <a16:creationId xmlns:a16="http://schemas.microsoft.com/office/drawing/2014/main" id="{19575200-DB91-CEBD-F641-8263710A5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2117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danana">
            <a:extLst>
              <a:ext uri="{FF2B5EF4-FFF2-40B4-BE49-F238E27FC236}">
                <a16:creationId xmlns:a16="http://schemas.microsoft.com/office/drawing/2014/main" id="{B1998E65-D302-B1FF-0AA7-1BE5EA06FD2F}"/>
              </a:ext>
            </a:extLst>
          </p:cNvPr>
          <p:cNvSpPr txBox="1"/>
          <p:nvPr/>
        </p:nvSpPr>
        <p:spPr>
          <a:xfrm>
            <a:off x="2817275" y="229744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kern="1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BA219-8B30-39BD-0981-7FDDE7C522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7676707" y="0"/>
            <a:ext cx="4515293" cy="2117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72F8E-6B1C-F9DE-F4CD-F62D8D622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  <p:bldP spid="20" grpId="0" animBg="1"/>
      <p:bldP spid="29" grpId="0" animBg="1"/>
      <p:bldP spid="36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869</Words>
  <Application>Microsoft Office PowerPoint</Application>
  <PresentationFormat>Widescreen</PresentationFormat>
  <Paragraphs>88</Paragraphs>
  <Slides>26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Huong Tran</cp:lastModifiedBy>
  <cp:revision>13</cp:revision>
  <dcterms:created xsi:type="dcterms:W3CDTF">2023-04-10T09:01:57Z</dcterms:created>
  <dcterms:modified xsi:type="dcterms:W3CDTF">2024-10-05T02:45:42Z</dcterms:modified>
</cp:coreProperties>
</file>