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294" r:id="rId3"/>
    <p:sldId id="256" r:id="rId4"/>
    <p:sldId id="260" r:id="rId5"/>
    <p:sldId id="262" r:id="rId6"/>
    <p:sldId id="270" r:id="rId7"/>
    <p:sldId id="271" r:id="rId8"/>
    <p:sldId id="286" r:id="rId9"/>
    <p:sldId id="298" r:id="rId10"/>
    <p:sldId id="299" r:id="rId11"/>
    <p:sldId id="300" r:id="rId12"/>
    <p:sldId id="287" r:id="rId13"/>
    <p:sldId id="291" r:id="rId14"/>
    <p:sldId id="292" r:id="rId15"/>
    <p:sldId id="301" r:id="rId16"/>
    <p:sldId id="302" r:id="rId17"/>
    <p:sldId id="263" r:id="rId18"/>
    <p:sldId id="264" r:id="rId19"/>
    <p:sldId id="303" r:id="rId20"/>
    <p:sldId id="304" r:id="rId21"/>
    <p:sldId id="306" r:id="rId22"/>
    <p:sldId id="308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40C1D3"/>
    <a:srgbClr val="E83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9" autoAdjust="0"/>
    <p:restoredTop sz="94660"/>
  </p:normalViewPr>
  <p:slideViewPr>
    <p:cSldViewPr snapToGrid="0">
      <p:cViewPr varScale="1">
        <p:scale>
          <a:sx n="78" d="100"/>
          <a:sy n="78" d="100"/>
        </p:scale>
        <p:origin x="79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260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614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8180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971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6844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268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407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628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7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255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11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sang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F56AF8-615A-4E3A-8C54-4F347CA4B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41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8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7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5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7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08-Sep-25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1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30.jpeg"/><Relationship Id="rId1" Type="http://schemas.microsoft.com/office/2007/relationships/media" Target="../media/media4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31.jpg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slide" Target="slide11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0.jpeg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4.mp3"/><Relationship Id="rId16" Type="http://schemas.openxmlformats.org/officeDocument/2006/relationships/image" Target="../media/image30.jpeg"/><Relationship Id="rId1" Type="http://schemas.microsoft.com/office/2007/relationships/media" Target="../media/media4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7.png"/><Relationship Id="rId10" Type="http://schemas.openxmlformats.org/officeDocument/2006/relationships/image" Target="../media/image45.png"/><Relationship Id="rId4" Type="http://schemas.openxmlformats.org/officeDocument/2006/relationships/audio" Target="../media/media5.mp3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6/" TargetMode="Externa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6/" TargetMode="Externa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0.png"/><Relationship Id="rId4" Type="http://schemas.openxmlformats.org/officeDocument/2006/relationships/hyperlink" Target="https://hoc10.vn/doc-sach/toan-3-tap-1/1/132/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oc10.vn/doc-sach/toan-3-tap-1/1/132/6/" TargetMode="Externa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1/1/132/6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10" Type="http://schemas.openxmlformats.org/officeDocument/2006/relationships/image" Target="../media/image13.png"/><Relationship Id="rId4" Type="http://schemas.openxmlformats.org/officeDocument/2006/relationships/hyperlink" Target="https://hoc10.vn/doc-sach/toan-3-tap-1/1/132/6/" TargetMode="Externa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hyperlink" Target="https://hoc10.vn/doc-sach/toan-3-tap-1/1/132/6/" TargetMode="Externa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hoc10.vn/doc-sach/toan-3-tap-1/1/132/6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slide" Target="slide10.xml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1.jpg"/><Relationship Id="rId9" Type="http://schemas.openxmlformats.org/officeDocument/2006/relationships/slide" Target="slide9.xml"/><Relationship Id="rId1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slide" Target="slide8.xml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0.jpeg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58292" y="4952471"/>
            <a:ext cx="507542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3898383"/>
            <a:chOff x="935980" y="-48871"/>
            <a:chExt cx="10265420" cy="3898383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339231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23" y="4102101"/>
            <a:ext cx="3384258" cy="115570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23" y="5511799"/>
            <a:ext cx="3384258" cy="116840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74570" y="586715"/>
            <a:ext cx="6792687" cy="8483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 sát tranh và nêu tên các bạn thu gom số lượng vỏ chai nhựa th</a:t>
            </a:r>
            <a:r>
              <a:rPr kumimoji="0" lang="en-US" sz="2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</a:t>
            </a:r>
            <a:r>
              <a:rPr kumimoji="0" lang="vi-VN" sz="20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o thứ tự từ nhiều </a:t>
            </a:r>
            <a:r>
              <a:rPr kumimoji="0" lang="vi-VN" sz="2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đến ít</a:t>
            </a:r>
            <a:r>
              <a:rPr kumimoji="0" lang="en-US" sz="2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r>
              <a:rPr kumimoji="0" lang="vi-VN" sz="2000" b="1" i="0" u="none" strike="noStrike" kern="0" cap="none" spc="50" normalizeH="0" baseline="0" noProof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endParaRPr kumimoji="0" lang="en-US" sz="2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22" y="4114801"/>
            <a:ext cx="3384258" cy="1092200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822" y="5524501"/>
            <a:ext cx="3384258" cy="11176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497355" y="3925587"/>
            <a:ext cx="1162136" cy="1191549"/>
            <a:chOff x="3824912" y="3355901"/>
            <a:chExt cx="1162136" cy="1191549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3824912" y="37164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B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761194" y="5476738"/>
            <a:ext cx="1200205" cy="1153301"/>
            <a:chOff x="4006451" y="5161052"/>
            <a:chExt cx="1200205" cy="1153301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51219" y="5216284"/>
              <a:ext cx="1066553" cy="956089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691771" y="54833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07038" y="3910770"/>
            <a:ext cx="1209689" cy="1216372"/>
            <a:chOff x="6897095" y="3417284"/>
            <a:chExt cx="1209689" cy="1216372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7545412" y="38026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482042" y="5417415"/>
            <a:ext cx="1252004" cy="1228432"/>
            <a:chOff x="6730599" y="5203329"/>
            <a:chExt cx="1252004" cy="1228432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86097" y="5263213"/>
              <a:ext cx="1156390" cy="1036622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730599" y="56007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7543801" y="4067782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Hương, Hải, Xuân, Mạnh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7629211" y="5449364"/>
            <a:ext cx="3030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Hương, Xuân, Mạnh, Hải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37956" y="4043156"/>
            <a:ext cx="2989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sym typeface="Arial"/>
              </a:rPr>
              <a:t> Hải, Xuân, Mạnh, Hương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1957529" y="5467359"/>
            <a:ext cx="284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Mạnh, Xuân, Hải, Hương</a:t>
            </a:r>
            <a:endParaRPr kumimoji="0" lang="en-US" sz="36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5EFA3FB-3C8D-46AB-AADC-E02E7B1B24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9300" y="1346039"/>
            <a:ext cx="6781800" cy="23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Đúng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711E12-AA10-1E74-6120-FF1E45A6223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92643" y="1181354"/>
            <a:ext cx="10599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Quan sát hình ảnh, ước lượng số ong và số bông hoa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9C4076-457D-4C48-86E8-74A4619271A7}"/>
              </a:ext>
            </a:extLst>
          </p:cNvPr>
          <p:cNvSpPr txBox="1"/>
          <p:nvPr/>
        </p:nvSpPr>
        <p:spPr>
          <a:xfrm>
            <a:off x="7393524" y="1999135"/>
            <a:ext cx="4798476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hãy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ước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lượng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hoa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err="1">
                <a:latin typeface="UTM Avo" panose="02040603050506020204" pitchFamily="18" charset="0"/>
              </a:rPr>
              <a:t>trong</a:t>
            </a:r>
            <a:r>
              <a:rPr lang="en-US" sz="2400">
                <a:latin typeface="UTM Avo" panose="02040603050506020204" pitchFamily="18" charset="0"/>
              </a:rPr>
              <a:t> hình.</a:t>
            </a:r>
            <a:endParaRPr lang="en-US" sz="2400" dirty="0">
              <a:latin typeface="UTM Avo" panose="02040603050506020204" pitchFamily="18" charset="0"/>
            </a:endParaRPr>
          </a:p>
        </p:txBody>
      </p:sp>
      <p:grpSp>
        <p:nvGrpSpPr>
          <p:cNvPr id="123" name="Google Shape;6578;p43">
            <a:extLst>
              <a:ext uri="{FF2B5EF4-FFF2-40B4-BE49-F238E27FC236}">
                <a16:creationId xmlns:a16="http://schemas.microsoft.com/office/drawing/2014/main" id="{6A0EF95A-83C4-4030-9DEC-969B1FF82F85}"/>
              </a:ext>
            </a:extLst>
          </p:cNvPr>
          <p:cNvGrpSpPr/>
          <p:nvPr/>
        </p:nvGrpSpPr>
        <p:grpSpPr>
          <a:xfrm>
            <a:off x="9250492" y="3361450"/>
            <a:ext cx="1315907" cy="1594447"/>
            <a:chOff x="7579250" y="4405875"/>
            <a:chExt cx="916750" cy="1110800"/>
          </a:xfrm>
        </p:grpSpPr>
        <p:sp>
          <p:nvSpPr>
            <p:cNvPr id="124" name="Google Shape;6579;p43">
              <a:extLst>
                <a:ext uri="{FF2B5EF4-FFF2-40B4-BE49-F238E27FC236}">
                  <a16:creationId xmlns:a16="http://schemas.microsoft.com/office/drawing/2014/main" id="{49AFEBEA-B2E6-48ED-BB16-D1C562FE42EF}"/>
                </a:ext>
              </a:extLst>
            </p:cNvPr>
            <p:cNvSpPr/>
            <p:nvPr/>
          </p:nvSpPr>
          <p:spPr>
            <a:xfrm>
              <a:off x="7579250" y="4405875"/>
              <a:ext cx="916750" cy="1110800"/>
            </a:xfrm>
            <a:custGeom>
              <a:avLst/>
              <a:gdLst/>
              <a:ahLst/>
              <a:cxnLst/>
              <a:rect l="l" t="t" r="r" b="b"/>
              <a:pathLst>
                <a:path w="36670" h="44432" extrusionOk="0">
                  <a:moveTo>
                    <a:pt x="19326" y="1"/>
                  </a:moveTo>
                  <a:cubicBezTo>
                    <a:pt x="16944" y="1"/>
                    <a:pt x="15043" y="1928"/>
                    <a:pt x="15043" y="4283"/>
                  </a:cubicBezTo>
                  <a:cubicBezTo>
                    <a:pt x="15043" y="4738"/>
                    <a:pt x="15097" y="5220"/>
                    <a:pt x="15257" y="5675"/>
                  </a:cubicBezTo>
                  <a:cubicBezTo>
                    <a:pt x="15231" y="5755"/>
                    <a:pt x="15231" y="5809"/>
                    <a:pt x="15204" y="5836"/>
                  </a:cubicBezTo>
                  <a:lnTo>
                    <a:pt x="14535" y="5836"/>
                  </a:lnTo>
                  <a:cubicBezTo>
                    <a:pt x="14160" y="5836"/>
                    <a:pt x="13839" y="5836"/>
                    <a:pt x="13464" y="5889"/>
                  </a:cubicBezTo>
                  <a:cubicBezTo>
                    <a:pt x="13464" y="5836"/>
                    <a:pt x="13437" y="5809"/>
                    <a:pt x="13437" y="5782"/>
                  </a:cubicBezTo>
                  <a:cubicBezTo>
                    <a:pt x="13518" y="5407"/>
                    <a:pt x="13598" y="5006"/>
                    <a:pt x="13598" y="4604"/>
                  </a:cubicBezTo>
                  <a:cubicBezTo>
                    <a:pt x="13598" y="2222"/>
                    <a:pt x="11644" y="322"/>
                    <a:pt x="9315" y="322"/>
                  </a:cubicBezTo>
                  <a:cubicBezTo>
                    <a:pt x="6960" y="322"/>
                    <a:pt x="5033" y="2276"/>
                    <a:pt x="5033" y="4604"/>
                  </a:cubicBezTo>
                  <a:cubicBezTo>
                    <a:pt x="5033" y="5969"/>
                    <a:pt x="5702" y="7227"/>
                    <a:pt x="6692" y="8030"/>
                  </a:cubicBezTo>
                  <a:cubicBezTo>
                    <a:pt x="5809" y="8566"/>
                    <a:pt x="4953" y="9235"/>
                    <a:pt x="4230" y="9931"/>
                  </a:cubicBezTo>
                  <a:cubicBezTo>
                    <a:pt x="3668" y="10520"/>
                    <a:pt x="3132" y="11162"/>
                    <a:pt x="2677" y="11831"/>
                  </a:cubicBezTo>
                  <a:cubicBezTo>
                    <a:pt x="2249" y="12527"/>
                    <a:pt x="1848" y="13303"/>
                    <a:pt x="1553" y="14186"/>
                  </a:cubicBezTo>
                  <a:cubicBezTo>
                    <a:pt x="1045" y="15578"/>
                    <a:pt x="777" y="17024"/>
                    <a:pt x="590" y="18282"/>
                  </a:cubicBezTo>
                  <a:lnTo>
                    <a:pt x="509" y="18603"/>
                  </a:lnTo>
                  <a:cubicBezTo>
                    <a:pt x="456" y="18924"/>
                    <a:pt x="402" y="19218"/>
                    <a:pt x="349" y="19566"/>
                  </a:cubicBezTo>
                  <a:cubicBezTo>
                    <a:pt x="269" y="19888"/>
                    <a:pt x="215" y="20235"/>
                    <a:pt x="188" y="20530"/>
                  </a:cubicBezTo>
                  <a:cubicBezTo>
                    <a:pt x="81" y="21279"/>
                    <a:pt x="1" y="21895"/>
                    <a:pt x="1" y="22537"/>
                  </a:cubicBezTo>
                  <a:cubicBezTo>
                    <a:pt x="1" y="23287"/>
                    <a:pt x="81" y="23983"/>
                    <a:pt x="242" y="24625"/>
                  </a:cubicBezTo>
                  <a:cubicBezTo>
                    <a:pt x="402" y="25348"/>
                    <a:pt x="670" y="26044"/>
                    <a:pt x="1018" y="26686"/>
                  </a:cubicBezTo>
                  <a:cubicBezTo>
                    <a:pt x="1393" y="27355"/>
                    <a:pt x="1848" y="27998"/>
                    <a:pt x="2410" y="28560"/>
                  </a:cubicBezTo>
                  <a:cubicBezTo>
                    <a:pt x="2945" y="29095"/>
                    <a:pt x="3587" y="29603"/>
                    <a:pt x="4364" y="30058"/>
                  </a:cubicBezTo>
                  <a:cubicBezTo>
                    <a:pt x="4819" y="30326"/>
                    <a:pt x="5327" y="30594"/>
                    <a:pt x="5863" y="30861"/>
                  </a:cubicBezTo>
                  <a:cubicBezTo>
                    <a:pt x="5809" y="30968"/>
                    <a:pt x="5729" y="31076"/>
                    <a:pt x="5622" y="31156"/>
                  </a:cubicBezTo>
                  <a:cubicBezTo>
                    <a:pt x="5274" y="31718"/>
                    <a:pt x="4926" y="32200"/>
                    <a:pt x="4685" y="32708"/>
                  </a:cubicBezTo>
                  <a:cubicBezTo>
                    <a:pt x="4551" y="33003"/>
                    <a:pt x="4417" y="33324"/>
                    <a:pt x="4364" y="33592"/>
                  </a:cubicBezTo>
                  <a:cubicBezTo>
                    <a:pt x="4257" y="33913"/>
                    <a:pt x="4123" y="34394"/>
                    <a:pt x="4096" y="34876"/>
                  </a:cubicBezTo>
                  <a:cubicBezTo>
                    <a:pt x="4069" y="35412"/>
                    <a:pt x="4123" y="35920"/>
                    <a:pt x="4257" y="36348"/>
                  </a:cubicBezTo>
                  <a:cubicBezTo>
                    <a:pt x="4283" y="36455"/>
                    <a:pt x="4337" y="36563"/>
                    <a:pt x="4364" y="36616"/>
                  </a:cubicBezTo>
                  <a:lnTo>
                    <a:pt x="4364" y="36670"/>
                  </a:lnTo>
                  <a:cubicBezTo>
                    <a:pt x="4390" y="36723"/>
                    <a:pt x="4417" y="36830"/>
                    <a:pt x="4471" y="36884"/>
                  </a:cubicBezTo>
                  <a:cubicBezTo>
                    <a:pt x="4685" y="37365"/>
                    <a:pt x="5006" y="37767"/>
                    <a:pt x="5408" y="38088"/>
                  </a:cubicBezTo>
                  <a:cubicBezTo>
                    <a:pt x="5836" y="38463"/>
                    <a:pt x="6344" y="38704"/>
                    <a:pt x="6906" y="38864"/>
                  </a:cubicBezTo>
                  <a:lnTo>
                    <a:pt x="6960" y="38864"/>
                  </a:lnTo>
                  <a:cubicBezTo>
                    <a:pt x="7308" y="38945"/>
                    <a:pt x="7602" y="38998"/>
                    <a:pt x="7950" y="38998"/>
                  </a:cubicBezTo>
                  <a:cubicBezTo>
                    <a:pt x="8138" y="38998"/>
                    <a:pt x="8352" y="38998"/>
                    <a:pt x="8539" y="38971"/>
                  </a:cubicBezTo>
                  <a:lnTo>
                    <a:pt x="8619" y="38971"/>
                  </a:lnTo>
                  <a:cubicBezTo>
                    <a:pt x="9101" y="38891"/>
                    <a:pt x="9583" y="38731"/>
                    <a:pt x="10038" y="38490"/>
                  </a:cubicBezTo>
                  <a:cubicBezTo>
                    <a:pt x="10225" y="38757"/>
                    <a:pt x="10413" y="39025"/>
                    <a:pt x="10573" y="39266"/>
                  </a:cubicBezTo>
                  <a:cubicBezTo>
                    <a:pt x="11216" y="40096"/>
                    <a:pt x="11912" y="40845"/>
                    <a:pt x="12688" y="41487"/>
                  </a:cubicBezTo>
                  <a:cubicBezTo>
                    <a:pt x="13036" y="41755"/>
                    <a:pt x="13357" y="41969"/>
                    <a:pt x="13705" y="42210"/>
                  </a:cubicBezTo>
                  <a:cubicBezTo>
                    <a:pt x="13732" y="42237"/>
                    <a:pt x="13785" y="42290"/>
                    <a:pt x="13839" y="42317"/>
                  </a:cubicBezTo>
                  <a:cubicBezTo>
                    <a:pt x="13865" y="42344"/>
                    <a:pt x="13892" y="42344"/>
                    <a:pt x="13919" y="42371"/>
                  </a:cubicBezTo>
                  <a:cubicBezTo>
                    <a:pt x="14374" y="42638"/>
                    <a:pt x="14829" y="42879"/>
                    <a:pt x="15338" y="43120"/>
                  </a:cubicBezTo>
                  <a:cubicBezTo>
                    <a:pt x="15605" y="43227"/>
                    <a:pt x="15873" y="43307"/>
                    <a:pt x="16167" y="43415"/>
                  </a:cubicBezTo>
                  <a:cubicBezTo>
                    <a:pt x="16676" y="43977"/>
                    <a:pt x="17372" y="44325"/>
                    <a:pt x="18175" y="44325"/>
                  </a:cubicBezTo>
                  <a:cubicBezTo>
                    <a:pt x="18683" y="44325"/>
                    <a:pt x="19192" y="44191"/>
                    <a:pt x="19593" y="43923"/>
                  </a:cubicBezTo>
                  <a:cubicBezTo>
                    <a:pt x="19915" y="43923"/>
                    <a:pt x="20289" y="43870"/>
                    <a:pt x="20610" y="43843"/>
                  </a:cubicBezTo>
                  <a:cubicBezTo>
                    <a:pt x="21735" y="44244"/>
                    <a:pt x="22832" y="44432"/>
                    <a:pt x="23929" y="44432"/>
                  </a:cubicBezTo>
                  <a:lnTo>
                    <a:pt x="24063" y="44432"/>
                  </a:lnTo>
                  <a:cubicBezTo>
                    <a:pt x="24491" y="44432"/>
                    <a:pt x="24946" y="44378"/>
                    <a:pt x="25348" y="44325"/>
                  </a:cubicBezTo>
                  <a:cubicBezTo>
                    <a:pt x="25776" y="44244"/>
                    <a:pt x="26178" y="44137"/>
                    <a:pt x="26606" y="43977"/>
                  </a:cubicBezTo>
                  <a:cubicBezTo>
                    <a:pt x="27114" y="43816"/>
                    <a:pt x="27516" y="43602"/>
                    <a:pt x="27944" y="43388"/>
                  </a:cubicBezTo>
                  <a:cubicBezTo>
                    <a:pt x="28372" y="43120"/>
                    <a:pt x="28747" y="42772"/>
                    <a:pt x="29015" y="42451"/>
                  </a:cubicBezTo>
                  <a:cubicBezTo>
                    <a:pt x="29095" y="42371"/>
                    <a:pt x="29122" y="42317"/>
                    <a:pt x="29175" y="42237"/>
                  </a:cubicBezTo>
                  <a:cubicBezTo>
                    <a:pt x="29443" y="41835"/>
                    <a:pt x="29657" y="41380"/>
                    <a:pt x="29764" y="40872"/>
                  </a:cubicBezTo>
                  <a:lnTo>
                    <a:pt x="29764" y="40791"/>
                  </a:lnTo>
                  <a:cubicBezTo>
                    <a:pt x="29791" y="40631"/>
                    <a:pt x="29791" y="40497"/>
                    <a:pt x="29791" y="40336"/>
                  </a:cubicBezTo>
                  <a:cubicBezTo>
                    <a:pt x="30246" y="40122"/>
                    <a:pt x="30701" y="39855"/>
                    <a:pt x="31129" y="39560"/>
                  </a:cubicBezTo>
                  <a:cubicBezTo>
                    <a:pt x="31531" y="39266"/>
                    <a:pt x="31906" y="38971"/>
                    <a:pt x="32200" y="38597"/>
                  </a:cubicBezTo>
                  <a:cubicBezTo>
                    <a:pt x="32361" y="38383"/>
                    <a:pt x="32521" y="38168"/>
                    <a:pt x="32655" y="37901"/>
                  </a:cubicBezTo>
                  <a:cubicBezTo>
                    <a:pt x="32789" y="37633"/>
                    <a:pt x="32896" y="37312"/>
                    <a:pt x="32976" y="37018"/>
                  </a:cubicBezTo>
                  <a:cubicBezTo>
                    <a:pt x="33030" y="36750"/>
                    <a:pt x="33056" y="36482"/>
                    <a:pt x="33030" y="36215"/>
                  </a:cubicBezTo>
                  <a:cubicBezTo>
                    <a:pt x="33030" y="36054"/>
                    <a:pt x="33030" y="35920"/>
                    <a:pt x="33003" y="35760"/>
                  </a:cubicBezTo>
                  <a:cubicBezTo>
                    <a:pt x="32896" y="35224"/>
                    <a:pt x="32708" y="34716"/>
                    <a:pt x="32361" y="34234"/>
                  </a:cubicBezTo>
                  <a:lnTo>
                    <a:pt x="32361" y="34207"/>
                  </a:lnTo>
                  <a:cubicBezTo>
                    <a:pt x="32762" y="33351"/>
                    <a:pt x="32923" y="32307"/>
                    <a:pt x="32762" y="31290"/>
                  </a:cubicBezTo>
                  <a:cubicBezTo>
                    <a:pt x="32735" y="31022"/>
                    <a:pt x="32655" y="30754"/>
                    <a:pt x="32601" y="30540"/>
                  </a:cubicBezTo>
                  <a:cubicBezTo>
                    <a:pt x="32521" y="30273"/>
                    <a:pt x="32387" y="30005"/>
                    <a:pt x="32253" y="29737"/>
                  </a:cubicBezTo>
                  <a:cubicBezTo>
                    <a:pt x="32200" y="29603"/>
                    <a:pt x="32120" y="29470"/>
                    <a:pt x="32039" y="29336"/>
                  </a:cubicBezTo>
                  <a:cubicBezTo>
                    <a:pt x="32494" y="28934"/>
                    <a:pt x="32976" y="28533"/>
                    <a:pt x="33404" y="28078"/>
                  </a:cubicBezTo>
                  <a:cubicBezTo>
                    <a:pt x="33859" y="27623"/>
                    <a:pt x="34261" y="27114"/>
                    <a:pt x="34636" y="26659"/>
                  </a:cubicBezTo>
                  <a:cubicBezTo>
                    <a:pt x="35064" y="26070"/>
                    <a:pt x="35412" y="25508"/>
                    <a:pt x="35679" y="24946"/>
                  </a:cubicBezTo>
                  <a:cubicBezTo>
                    <a:pt x="36375" y="23581"/>
                    <a:pt x="36670" y="22136"/>
                    <a:pt x="36590" y="20798"/>
                  </a:cubicBezTo>
                  <a:cubicBezTo>
                    <a:pt x="36509" y="20021"/>
                    <a:pt x="36322" y="19272"/>
                    <a:pt x="36001" y="18522"/>
                  </a:cubicBezTo>
                  <a:cubicBezTo>
                    <a:pt x="35840" y="18121"/>
                    <a:pt x="35653" y="17800"/>
                    <a:pt x="35439" y="17452"/>
                  </a:cubicBezTo>
                  <a:cubicBezTo>
                    <a:pt x="35278" y="17157"/>
                    <a:pt x="35037" y="16890"/>
                    <a:pt x="34796" y="16595"/>
                  </a:cubicBezTo>
                  <a:cubicBezTo>
                    <a:pt x="34769" y="16542"/>
                    <a:pt x="34743" y="16488"/>
                    <a:pt x="34662" y="16462"/>
                  </a:cubicBezTo>
                  <a:cubicBezTo>
                    <a:pt x="34100" y="15819"/>
                    <a:pt x="33431" y="15257"/>
                    <a:pt x="32655" y="14775"/>
                  </a:cubicBezTo>
                  <a:cubicBezTo>
                    <a:pt x="31959" y="14374"/>
                    <a:pt x="31183" y="14053"/>
                    <a:pt x="30353" y="13865"/>
                  </a:cubicBezTo>
                  <a:cubicBezTo>
                    <a:pt x="29791" y="13731"/>
                    <a:pt x="29175" y="13678"/>
                    <a:pt x="28560" y="13678"/>
                  </a:cubicBezTo>
                  <a:cubicBezTo>
                    <a:pt x="28319" y="13678"/>
                    <a:pt x="28051" y="13678"/>
                    <a:pt x="27810" y="13705"/>
                  </a:cubicBezTo>
                  <a:cubicBezTo>
                    <a:pt x="27516" y="12928"/>
                    <a:pt x="27141" y="12259"/>
                    <a:pt x="26767" y="11644"/>
                  </a:cubicBezTo>
                  <a:cubicBezTo>
                    <a:pt x="26338" y="10975"/>
                    <a:pt x="25830" y="10332"/>
                    <a:pt x="25241" y="9717"/>
                  </a:cubicBezTo>
                  <a:cubicBezTo>
                    <a:pt x="24946" y="9449"/>
                    <a:pt x="24625" y="9181"/>
                    <a:pt x="24304" y="8914"/>
                  </a:cubicBezTo>
                  <a:cubicBezTo>
                    <a:pt x="23688" y="8432"/>
                    <a:pt x="23046" y="8057"/>
                    <a:pt x="22538" y="7763"/>
                  </a:cubicBezTo>
                  <a:cubicBezTo>
                    <a:pt x="22484" y="7709"/>
                    <a:pt x="22430" y="7709"/>
                    <a:pt x="22404" y="7682"/>
                  </a:cubicBezTo>
                  <a:cubicBezTo>
                    <a:pt x="22297" y="7629"/>
                    <a:pt x="22216" y="7575"/>
                    <a:pt x="22136" y="7522"/>
                  </a:cubicBezTo>
                  <a:cubicBezTo>
                    <a:pt x="23019" y="6719"/>
                    <a:pt x="23608" y="5568"/>
                    <a:pt x="23608" y="4283"/>
                  </a:cubicBezTo>
                  <a:cubicBezTo>
                    <a:pt x="23608" y="1901"/>
                    <a:pt x="21654" y="1"/>
                    <a:pt x="19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6580;p43">
              <a:extLst>
                <a:ext uri="{FF2B5EF4-FFF2-40B4-BE49-F238E27FC236}">
                  <a16:creationId xmlns:a16="http://schemas.microsoft.com/office/drawing/2014/main" id="{B8BB69CA-C9FD-4B23-8F52-B4C7F0CF4876}"/>
                </a:ext>
              </a:extLst>
            </p:cNvPr>
            <p:cNvSpPr/>
            <p:nvPr/>
          </p:nvSpPr>
          <p:spPr>
            <a:xfrm>
              <a:off x="8034275" y="4821425"/>
              <a:ext cx="387450" cy="465725"/>
            </a:xfrm>
            <a:custGeom>
              <a:avLst/>
              <a:gdLst/>
              <a:ahLst/>
              <a:cxnLst/>
              <a:rect l="l" t="t" r="r" b="b"/>
              <a:pathLst>
                <a:path w="15498" h="18629" extrusionOk="0">
                  <a:moveTo>
                    <a:pt x="10091" y="0"/>
                  </a:moveTo>
                  <a:cubicBezTo>
                    <a:pt x="9422" y="0"/>
                    <a:pt x="8753" y="107"/>
                    <a:pt x="8084" y="321"/>
                  </a:cubicBezTo>
                  <a:cubicBezTo>
                    <a:pt x="7843" y="402"/>
                    <a:pt x="7575" y="535"/>
                    <a:pt x="7281" y="669"/>
                  </a:cubicBezTo>
                  <a:cubicBezTo>
                    <a:pt x="7013" y="803"/>
                    <a:pt x="6772" y="910"/>
                    <a:pt x="6531" y="1071"/>
                  </a:cubicBezTo>
                  <a:cubicBezTo>
                    <a:pt x="6076" y="1365"/>
                    <a:pt x="5621" y="1713"/>
                    <a:pt x="5193" y="2115"/>
                  </a:cubicBezTo>
                  <a:cubicBezTo>
                    <a:pt x="4899" y="2409"/>
                    <a:pt x="4604" y="2784"/>
                    <a:pt x="4283" y="3212"/>
                  </a:cubicBezTo>
                  <a:cubicBezTo>
                    <a:pt x="3989" y="3613"/>
                    <a:pt x="3721" y="4042"/>
                    <a:pt x="3453" y="4550"/>
                  </a:cubicBezTo>
                  <a:lnTo>
                    <a:pt x="3453" y="4577"/>
                  </a:lnTo>
                  <a:lnTo>
                    <a:pt x="3453" y="4604"/>
                  </a:lnTo>
                  <a:cubicBezTo>
                    <a:pt x="3159" y="5059"/>
                    <a:pt x="2864" y="5487"/>
                    <a:pt x="2597" y="5889"/>
                  </a:cubicBezTo>
                  <a:cubicBezTo>
                    <a:pt x="2088" y="6665"/>
                    <a:pt x="1687" y="7414"/>
                    <a:pt x="1312" y="8190"/>
                  </a:cubicBezTo>
                  <a:cubicBezTo>
                    <a:pt x="911" y="9020"/>
                    <a:pt x="616" y="9823"/>
                    <a:pt x="375" y="10626"/>
                  </a:cubicBezTo>
                  <a:cubicBezTo>
                    <a:pt x="134" y="11483"/>
                    <a:pt x="1" y="12286"/>
                    <a:pt x="1" y="13008"/>
                  </a:cubicBezTo>
                  <a:cubicBezTo>
                    <a:pt x="1" y="13784"/>
                    <a:pt x="134" y="14561"/>
                    <a:pt x="402" y="15176"/>
                  </a:cubicBezTo>
                  <a:cubicBezTo>
                    <a:pt x="589" y="15551"/>
                    <a:pt x="750" y="15899"/>
                    <a:pt x="991" y="16167"/>
                  </a:cubicBezTo>
                  <a:cubicBezTo>
                    <a:pt x="1205" y="16488"/>
                    <a:pt x="1526" y="16755"/>
                    <a:pt x="1821" y="17023"/>
                  </a:cubicBezTo>
                  <a:cubicBezTo>
                    <a:pt x="2490" y="17558"/>
                    <a:pt x="3346" y="17960"/>
                    <a:pt x="4390" y="18308"/>
                  </a:cubicBezTo>
                  <a:cubicBezTo>
                    <a:pt x="4818" y="18442"/>
                    <a:pt x="5273" y="18495"/>
                    <a:pt x="5621" y="18575"/>
                  </a:cubicBezTo>
                  <a:cubicBezTo>
                    <a:pt x="6023" y="18629"/>
                    <a:pt x="6478" y="18629"/>
                    <a:pt x="6906" y="18629"/>
                  </a:cubicBezTo>
                  <a:cubicBezTo>
                    <a:pt x="7361" y="18629"/>
                    <a:pt x="7816" y="18602"/>
                    <a:pt x="8244" y="18522"/>
                  </a:cubicBezTo>
                  <a:cubicBezTo>
                    <a:pt x="8753" y="18468"/>
                    <a:pt x="9181" y="18361"/>
                    <a:pt x="9583" y="18228"/>
                  </a:cubicBezTo>
                  <a:cubicBezTo>
                    <a:pt x="10252" y="17987"/>
                    <a:pt x="11081" y="17558"/>
                    <a:pt x="11483" y="16729"/>
                  </a:cubicBezTo>
                  <a:cubicBezTo>
                    <a:pt x="11697" y="16327"/>
                    <a:pt x="11751" y="15819"/>
                    <a:pt x="11697" y="15364"/>
                  </a:cubicBezTo>
                  <a:cubicBezTo>
                    <a:pt x="11644" y="15230"/>
                    <a:pt x="11644" y="15096"/>
                    <a:pt x="11590" y="14989"/>
                  </a:cubicBezTo>
                  <a:cubicBezTo>
                    <a:pt x="11563" y="14882"/>
                    <a:pt x="11483" y="14748"/>
                    <a:pt x="11429" y="14614"/>
                  </a:cubicBezTo>
                  <a:cubicBezTo>
                    <a:pt x="11322" y="14427"/>
                    <a:pt x="11189" y="14213"/>
                    <a:pt x="10974" y="14025"/>
                  </a:cubicBezTo>
                  <a:cubicBezTo>
                    <a:pt x="10814" y="13838"/>
                    <a:pt x="10626" y="13677"/>
                    <a:pt x="10386" y="13517"/>
                  </a:cubicBezTo>
                  <a:cubicBezTo>
                    <a:pt x="10171" y="13383"/>
                    <a:pt x="9957" y="13276"/>
                    <a:pt x="9690" y="13142"/>
                  </a:cubicBezTo>
                  <a:cubicBezTo>
                    <a:pt x="9422" y="13008"/>
                    <a:pt x="9101" y="12901"/>
                    <a:pt x="8780" y="12848"/>
                  </a:cubicBezTo>
                  <a:cubicBezTo>
                    <a:pt x="9368" y="12580"/>
                    <a:pt x="9984" y="12232"/>
                    <a:pt x="10573" y="11884"/>
                  </a:cubicBezTo>
                  <a:cubicBezTo>
                    <a:pt x="11483" y="11295"/>
                    <a:pt x="12286" y="10626"/>
                    <a:pt x="13035" y="9903"/>
                  </a:cubicBezTo>
                  <a:cubicBezTo>
                    <a:pt x="13383" y="9529"/>
                    <a:pt x="13731" y="9127"/>
                    <a:pt x="14026" y="8726"/>
                  </a:cubicBezTo>
                  <a:cubicBezTo>
                    <a:pt x="14374" y="8297"/>
                    <a:pt x="14641" y="7869"/>
                    <a:pt x="14829" y="7414"/>
                  </a:cubicBezTo>
                  <a:cubicBezTo>
                    <a:pt x="15310" y="6477"/>
                    <a:pt x="15498" y="5541"/>
                    <a:pt x="15444" y="4684"/>
                  </a:cubicBezTo>
                  <a:cubicBezTo>
                    <a:pt x="15391" y="4202"/>
                    <a:pt x="15257" y="3747"/>
                    <a:pt x="15070" y="3319"/>
                  </a:cubicBezTo>
                  <a:cubicBezTo>
                    <a:pt x="14963" y="3051"/>
                    <a:pt x="14829" y="2811"/>
                    <a:pt x="14695" y="2596"/>
                  </a:cubicBezTo>
                  <a:cubicBezTo>
                    <a:pt x="14561" y="2409"/>
                    <a:pt x="14400" y="2168"/>
                    <a:pt x="14160" y="1927"/>
                  </a:cubicBezTo>
                  <a:cubicBezTo>
                    <a:pt x="13758" y="1499"/>
                    <a:pt x="13330" y="1124"/>
                    <a:pt x="12794" y="803"/>
                  </a:cubicBezTo>
                  <a:cubicBezTo>
                    <a:pt x="12313" y="535"/>
                    <a:pt x="11831" y="321"/>
                    <a:pt x="11242" y="187"/>
                  </a:cubicBezTo>
                  <a:cubicBezTo>
                    <a:pt x="10894" y="27"/>
                    <a:pt x="10493" y="0"/>
                    <a:pt x="1009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6581;p43">
              <a:extLst>
                <a:ext uri="{FF2B5EF4-FFF2-40B4-BE49-F238E27FC236}">
                  <a16:creationId xmlns:a16="http://schemas.microsoft.com/office/drawing/2014/main" id="{C5C64A32-780A-48EB-BFD1-E469AF7A1575}"/>
                </a:ext>
              </a:extLst>
            </p:cNvPr>
            <p:cNvSpPr/>
            <p:nvPr/>
          </p:nvSpPr>
          <p:spPr>
            <a:xfrm>
              <a:off x="8193525" y="4870925"/>
              <a:ext cx="228200" cy="415575"/>
            </a:xfrm>
            <a:custGeom>
              <a:avLst/>
              <a:gdLst/>
              <a:ahLst/>
              <a:cxnLst/>
              <a:rect l="l" t="t" r="r" b="b"/>
              <a:pathLst>
                <a:path w="9128" h="16623" extrusionOk="0">
                  <a:moveTo>
                    <a:pt x="7897" y="1"/>
                  </a:moveTo>
                  <a:cubicBezTo>
                    <a:pt x="7950" y="135"/>
                    <a:pt x="8004" y="295"/>
                    <a:pt x="8057" y="456"/>
                  </a:cubicBezTo>
                  <a:cubicBezTo>
                    <a:pt x="8084" y="670"/>
                    <a:pt x="8137" y="857"/>
                    <a:pt x="8164" y="1018"/>
                  </a:cubicBezTo>
                  <a:cubicBezTo>
                    <a:pt x="8191" y="1232"/>
                    <a:pt x="8191" y="1419"/>
                    <a:pt x="8164" y="1633"/>
                  </a:cubicBezTo>
                  <a:cubicBezTo>
                    <a:pt x="8164" y="1821"/>
                    <a:pt x="8137" y="2062"/>
                    <a:pt x="8084" y="2276"/>
                  </a:cubicBezTo>
                  <a:cubicBezTo>
                    <a:pt x="8030" y="2704"/>
                    <a:pt x="7897" y="3132"/>
                    <a:pt x="7763" y="3534"/>
                  </a:cubicBezTo>
                  <a:cubicBezTo>
                    <a:pt x="7602" y="3962"/>
                    <a:pt x="7388" y="4417"/>
                    <a:pt x="7120" y="4819"/>
                  </a:cubicBezTo>
                  <a:cubicBezTo>
                    <a:pt x="6585" y="5702"/>
                    <a:pt x="5889" y="6478"/>
                    <a:pt x="5113" y="7227"/>
                  </a:cubicBezTo>
                  <a:cubicBezTo>
                    <a:pt x="4337" y="7923"/>
                    <a:pt x="3480" y="8566"/>
                    <a:pt x="2570" y="9155"/>
                  </a:cubicBezTo>
                  <a:cubicBezTo>
                    <a:pt x="1741" y="9717"/>
                    <a:pt x="857" y="10225"/>
                    <a:pt x="1" y="10734"/>
                  </a:cubicBezTo>
                  <a:cubicBezTo>
                    <a:pt x="402" y="10787"/>
                    <a:pt x="750" y="10921"/>
                    <a:pt x="1125" y="11109"/>
                  </a:cubicBezTo>
                  <a:cubicBezTo>
                    <a:pt x="1339" y="11189"/>
                    <a:pt x="1526" y="11296"/>
                    <a:pt x="1714" y="11430"/>
                  </a:cubicBezTo>
                  <a:lnTo>
                    <a:pt x="2196" y="11831"/>
                  </a:lnTo>
                  <a:cubicBezTo>
                    <a:pt x="2490" y="12126"/>
                    <a:pt x="2731" y="12474"/>
                    <a:pt x="2838" y="12875"/>
                  </a:cubicBezTo>
                  <a:cubicBezTo>
                    <a:pt x="2918" y="13062"/>
                    <a:pt x="2945" y="13277"/>
                    <a:pt x="2945" y="13517"/>
                  </a:cubicBezTo>
                  <a:cubicBezTo>
                    <a:pt x="2945" y="13705"/>
                    <a:pt x="2891" y="13946"/>
                    <a:pt x="2865" y="14133"/>
                  </a:cubicBezTo>
                  <a:cubicBezTo>
                    <a:pt x="2811" y="14481"/>
                    <a:pt x="2677" y="14802"/>
                    <a:pt x="2463" y="15070"/>
                  </a:cubicBezTo>
                  <a:cubicBezTo>
                    <a:pt x="2303" y="15337"/>
                    <a:pt x="2062" y="15605"/>
                    <a:pt x="1821" y="15846"/>
                  </a:cubicBezTo>
                  <a:cubicBezTo>
                    <a:pt x="1553" y="16087"/>
                    <a:pt x="1285" y="16274"/>
                    <a:pt x="991" y="16408"/>
                  </a:cubicBezTo>
                  <a:cubicBezTo>
                    <a:pt x="857" y="16488"/>
                    <a:pt x="697" y="16542"/>
                    <a:pt x="563" y="16622"/>
                  </a:cubicBezTo>
                  <a:cubicBezTo>
                    <a:pt x="991" y="16622"/>
                    <a:pt x="1473" y="16595"/>
                    <a:pt x="1874" y="16515"/>
                  </a:cubicBezTo>
                  <a:cubicBezTo>
                    <a:pt x="2356" y="16462"/>
                    <a:pt x="2838" y="16355"/>
                    <a:pt x="3213" y="16221"/>
                  </a:cubicBezTo>
                  <a:cubicBezTo>
                    <a:pt x="3882" y="15980"/>
                    <a:pt x="4711" y="15552"/>
                    <a:pt x="5113" y="14722"/>
                  </a:cubicBezTo>
                  <a:cubicBezTo>
                    <a:pt x="5300" y="14320"/>
                    <a:pt x="5381" y="13812"/>
                    <a:pt x="5300" y="13330"/>
                  </a:cubicBezTo>
                  <a:cubicBezTo>
                    <a:pt x="5274" y="13196"/>
                    <a:pt x="5274" y="13062"/>
                    <a:pt x="5220" y="12982"/>
                  </a:cubicBezTo>
                  <a:cubicBezTo>
                    <a:pt x="5167" y="12875"/>
                    <a:pt x="5113" y="12741"/>
                    <a:pt x="5059" y="12607"/>
                  </a:cubicBezTo>
                  <a:cubicBezTo>
                    <a:pt x="4952" y="12393"/>
                    <a:pt x="4819" y="12206"/>
                    <a:pt x="4604" y="11992"/>
                  </a:cubicBezTo>
                  <a:cubicBezTo>
                    <a:pt x="4444" y="11831"/>
                    <a:pt x="4256" y="11671"/>
                    <a:pt x="4016" y="11483"/>
                  </a:cubicBezTo>
                  <a:cubicBezTo>
                    <a:pt x="3801" y="11376"/>
                    <a:pt x="3587" y="11269"/>
                    <a:pt x="3320" y="11135"/>
                  </a:cubicBezTo>
                  <a:cubicBezTo>
                    <a:pt x="3052" y="11001"/>
                    <a:pt x="2731" y="10894"/>
                    <a:pt x="2410" y="10814"/>
                  </a:cubicBezTo>
                  <a:cubicBezTo>
                    <a:pt x="2972" y="10600"/>
                    <a:pt x="3614" y="10252"/>
                    <a:pt x="4203" y="9851"/>
                  </a:cubicBezTo>
                  <a:cubicBezTo>
                    <a:pt x="5113" y="9288"/>
                    <a:pt x="5916" y="8619"/>
                    <a:pt x="6639" y="7897"/>
                  </a:cubicBezTo>
                  <a:cubicBezTo>
                    <a:pt x="7013" y="7522"/>
                    <a:pt x="7361" y="7120"/>
                    <a:pt x="7656" y="6719"/>
                  </a:cubicBezTo>
                  <a:cubicBezTo>
                    <a:pt x="7977" y="6291"/>
                    <a:pt x="8245" y="5836"/>
                    <a:pt x="8459" y="5407"/>
                  </a:cubicBezTo>
                  <a:cubicBezTo>
                    <a:pt x="8914" y="4471"/>
                    <a:pt x="9128" y="3534"/>
                    <a:pt x="9048" y="2677"/>
                  </a:cubicBezTo>
                  <a:cubicBezTo>
                    <a:pt x="9021" y="2196"/>
                    <a:pt x="8887" y="1741"/>
                    <a:pt x="8700" y="1259"/>
                  </a:cubicBezTo>
                  <a:cubicBezTo>
                    <a:pt x="8593" y="991"/>
                    <a:pt x="8459" y="750"/>
                    <a:pt x="8325" y="563"/>
                  </a:cubicBezTo>
                  <a:cubicBezTo>
                    <a:pt x="8191" y="349"/>
                    <a:pt x="8057" y="188"/>
                    <a:pt x="789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6582;p43">
              <a:extLst>
                <a:ext uri="{FF2B5EF4-FFF2-40B4-BE49-F238E27FC236}">
                  <a16:creationId xmlns:a16="http://schemas.microsoft.com/office/drawing/2014/main" id="{35F1B7F3-831C-48A4-9CA0-041A4A9F99FF}"/>
                </a:ext>
              </a:extLst>
            </p:cNvPr>
            <p:cNvSpPr/>
            <p:nvPr/>
          </p:nvSpPr>
          <p:spPr>
            <a:xfrm>
              <a:off x="8198225" y="4901575"/>
              <a:ext cx="177325" cy="197550"/>
            </a:xfrm>
            <a:custGeom>
              <a:avLst/>
              <a:gdLst/>
              <a:ahLst/>
              <a:cxnLst/>
              <a:rect l="l" t="t" r="r" b="b"/>
              <a:pathLst>
                <a:path w="7093" h="7902" extrusionOk="0">
                  <a:moveTo>
                    <a:pt x="5460" y="3004"/>
                  </a:moveTo>
                  <a:cubicBezTo>
                    <a:pt x="5460" y="3004"/>
                    <a:pt x="5460" y="3004"/>
                    <a:pt x="5460" y="3004"/>
                  </a:cubicBezTo>
                  <a:lnTo>
                    <a:pt x="5460" y="3004"/>
                  </a:lnTo>
                  <a:cubicBezTo>
                    <a:pt x="5460" y="3004"/>
                    <a:pt x="5460" y="3004"/>
                    <a:pt x="5460" y="3004"/>
                  </a:cubicBezTo>
                  <a:close/>
                  <a:moveTo>
                    <a:pt x="6711" y="1"/>
                  </a:moveTo>
                  <a:cubicBezTo>
                    <a:pt x="6578" y="1"/>
                    <a:pt x="6470" y="77"/>
                    <a:pt x="6424" y="193"/>
                  </a:cubicBezTo>
                  <a:cubicBezTo>
                    <a:pt x="6397" y="515"/>
                    <a:pt x="6344" y="809"/>
                    <a:pt x="6263" y="1077"/>
                  </a:cubicBezTo>
                  <a:cubicBezTo>
                    <a:pt x="6081" y="1753"/>
                    <a:pt x="5772" y="2379"/>
                    <a:pt x="5460" y="3004"/>
                  </a:cubicBezTo>
                  <a:lnTo>
                    <a:pt x="5460" y="3004"/>
                  </a:lnTo>
                  <a:cubicBezTo>
                    <a:pt x="5440" y="3004"/>
                    <a:pt x="5435" y="3034"/>
                    <a:pt x="5434" y="3049"/>
                  </a:cubicBezTo>
                  <a:lnTo>
                    <a:pt x="5434" y="3049"/>
                  </a:lnTo>
                  <a:cubicBezTo>
                    <a:pt x="5443" y="3034"/>
                    <a:pt x="5452" y="3019"/>
                    <a:pt x="5460" y="3004"/>
                  </a:cubicBezTo>
                  <a:lnTo>
                    <a:pt x="5460" y="3004"/>
                  </a:lnTo>
                  <a:cubicBezTo>
                    <a:pt x="5451" y="3022"/>
                    <a:pt x="5442" y="3039"/>
                    <a:pt x="5434" y="3057"/>
                  </a:cubicBezTo>
                  <a:cubicBezTo>
                    <a:pt x="5434" y="3057"/>
                    <a:pt x="5434" y="3054"/>
                    <a:pt x="5434" y="3049"/>
                  </a:cubicBezTo>
                  <a:lnTo>
                    <a:pt x="5434" y="3049"/>
                  </a:lnTo>
                  <a:cubicBezTo>
                    <a:pt x="4930" y="3915"/>
                    <a:pt x="4323" y="4702"/>
                    <a:pt x="3587" y="5386"/>
                  </a:cubicBezTo>
                  <a:cubicBezTo>
                    <a:pt x="3212" y="5734"/>
                    <a:pt x="2864" y="6055"/>
                    <a:pt x="2489" y="6349"/>
                  </a:cubicBezTo>
                  <a:cubicBezTo>
                    <a:pt x="2115" y="6644"/>
                    <a:pt x="1713" y="6912"/>
                    <a:pt x="1285" y="7152"/>
                  </a:cubicBezTo>
                  <a:cubicBezTo>
                    <a:pt x="910" y="7367"/>
                    <a:pt x="509" y="7554"/>
                    <a:pt x="80" y="7688"/>
                  </a:cubicBezTo>
                  <a:cubicBezTo>
                    <a:pt x="0" y="7741"/>
                    <a:pt x="0" y="7768"/>
                    <a:pt x="0" y="7822"/>
                  </a:cubicBezTo>
                  <a:cubicBezTo>
                    <a:pt x="54" y="7902"/>
                    <a:pt x="80" y="7902"/>
                    <a:pt x="134" y="7902"/>
                  </a:cubicBezTo>
                  <a:cubicBezTo>
                    <a:pt x="1071" y="7581"/>
                    <a:pt x="1954" y="7126"/>
                    <a:pt x="2757" y="6564"/>
                  </a:cubicBezTo>
                  <a:cubicBezTo>
                    <a:pt x="3185" y="6242"/>
                    <a:pt x="3587" y="5921"/>
                    <a:pt x="3988" y="5546"/>
                  </a:cubicBezTo>
                  <a:cubicBezTo>
                    <a:pt x="4390" y="5172"/>
                    <a:pt x="4764" y="4770"/>
                    <a:pt x="5086" y="4369"/>
                  </a:cubicBezTo>
                  <a:cubicBezTo>
                    <a:pt x="5594" y="3780"/>
                    <a:pt x="6022" y="3111"/>
                    <a:pt x="6370" y="2442"/>
                  </a:cubicBezTo>
                  <a:cubicBezTo>
                    <a:pt x="6531" y="2094"/>
                    <a:pt x="6665" y="1773"/>
                    <a:pt x="6799" y="1425"/>
                  </a:cubicBezTo>
                  <a:cubicBezTo>
                    <a:pt x="6932" y="1077"/>
                    <a:pt x="6986" y="702"/>
                    <a:pt x="7066" y="327"/>
                  </a:cubicBezTo>
                  <a:cubicBezTo>
                    <a:pt x="7093" y="167"/>
                    <a:pt x="6959" y="6"/>
                    <a:pt x="6799" y="6"/>
                  </a:cubicBezTo>
                  <a:lnTo>
                    <a:pt x="6772" y="6"/>
                  </a:lnTo>
                  <a:cubicBezTo>
                    <a:pt x="6751" y="3"/>
                    <a:pt x="6731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6583;p43">
              <a:extLst>
                <a:ext uri="{FF2B5EF4-FFF2-40B4-BE49-F238E27FC236}">
                  <a16:creationId xmlns:a16="http://schemas.microsoft.com/office/drawing/2014/main" id="{068F76C9-DCF1-4C6B-AFA4-287E84CDC030}"/>
                </a:ext>
              </a:extLst>
            </p:cNvPr>
            <p:cNvSpPr/>
            <p:nvPr/>
          </p:nvSpPr>
          <p:spPr>
            <a:xfrm>
              <a:off x="8269825" y="4858225"/>
              <a:ext cx="68925" cy="150175"/>
            </a:xfrm>
            <a:custGeom>
              <a:avLst/>
              <a:gdLst/>
              <a:ahLst/>
              <a:cxnLst/>
              <a:rect l="l" t="t" r="r" b="b"/>
              <a:pathLst>
                <a:path w="2757" h="6007" extrusionOk="0">
                  <a:moveTo>
                    <a:pt x="2302" y="0"/>
                  </a:moveTo>
                  <a:cubicBezTo>
                    <a:pt x="2329" y="107"/>
                    <a:pt x="2329" y="107"/>
                    <a:pt x="2302" y="107"/>
                  </a:cubicBezTo>
                  <a:cubicBezTo>
                    <a:pt x="2222" y="107"/>
                    <a:pt x="2141" y="134"/>
                    <a:pt x="2088" y="188"/>
                  </a:cubicBezTo>
                  <a:cubicBezTo>
                    <a:pt x="2061" y="241"/>
                    <a:pt x="2034" y="295"/>
                    <a:pt x="2034" y="321"/>
                  </a:cubicBezTo>
                  <a:cubicBezTo>
                    <a:pt x="2034" y="402"/>
                    <a:pt x="2034" y="428"/>
                    <a:pt x="2061" y="509"/>
                  </a:cubicBezTo>
                  <a:cubicBezTo>
                    <a:pt x="2168" y="857"/>
                    <a:pt x="2195" y="1231"/>
                    <a:pt x="2195" y="1606"/>
                  </a:cubicBezTo>
                  <a:cubicBezTo>
                    <a:pt x="2195" y="2034"/>
                    <a:pt x="2115" y="2463"/>
                    <a:pt x="2034" y="2864"/>
                  </a:cubicBezTo>
                  <a:cubicBezTo>
                    <a:pt x="1954" y="3105"/>
                    <a:pt x="1900" y="3346"/>
                    <a:pt x="1793" y="3587"/>
                  </a:cubicBezTo>
                  <a:cubicBezTo>
                    <a:pt x="1686" y="3801"/>
                    <a:pt x="1552" y="4042"/>
                    <a:pt x="1419" y="4283"/>
                  </a:cubicBezTo>
                  <a:lnTo>
                    <a:pt x="1445" y="4256"/>
                  </a:lnTo>
                  <a:lnTo>
                    <a:pt x="1445" y="4256"/>
                  </a:lnTo>
                  <a:cubicBezTo>
                    <a:pt x="1204" y="4684"/>
                    <a:pt x="857" y="5086"/>
                    <a:pt x="482" y="5460"/>
                  </a:cubicBezTo>
                  <a:cubicBezTo>
                    <a:pt x="348" y="5594"/>
                    <a:pt x="214" y="5728"/>
                    <a:pt x="54" y="5808"/>
                  </a:cubicBezTo>
                  <a:cubicBezTo>
                    <a:pt x="27" y="5862"/>
                    <a:pt x="0" y="5915"/>
                    <a:pt x="27" y="5942"/>
                  </a:cubicBezTo>
                  <a:cubicBezTo>
                    <a:pt x="46" y="5981"/>
                    <a:pt x="80" y="6006"/>
                    <a:pt x="118" y="6006"/>
                  </a:cubicBezTo>
                  <a:cubicBezTo>
                    <a:pt x="132" y="6006"/>
                    <a:pt x="146" y="6003"/>
                    <a:pt x="161" y="5996"/>
                  </a:cubicBezTo>
                  <a:cubicBezTo>
                    <a:pt x="964" y="5380"/>
                    <a:pt x="1633" y="4550"/>
                    <a:pt x="2088" y="3640"/>
                  </a:cubicBezTo>
                  <a:cubicBezTo>
                    <a:pt x="2222" y="3399"/>
                    <a:pt x="2329" y="3185"/>
                    <a:pt x="2382" y="2944"/>
                  </a:cubicBezTo>
                  <a:cubicBezTo>
                    <a:pt x="2489" y="2704"/>
                    <a:pt x="2570" y="2436"/>
                    <a:pt x="2623" y="2168"/>
                  </a:cubicBezTo>
                  <a:cubicBezTo>
                    <a:pt x="2730" y="1660"/>
                    <a:pt x="2757" y="1124"/>
                    <a:pt x="2703" y="643"/>
                  </a:cubicBezTo>
                  <a:cubicBezTo>
                    <a:pt x="2703" y="509"/>
                    <a:pt x="2677" y="402"/>
                    <a:pt x="2623" y="268"/>
                  </a:cubicBezTo>
                  <a:cubicBezTo>
                    <a:pt x="2623" y="241"/>
                    <a:pt x="2623" y="241"/>
                    <a:pt x="2596" y="188"/>
                  </a:cubicBezTo>
                  <a:cubicBezTo>
                    <a:pt x="2570" y="134"/>
                    <a:pt x="2516" y="107"/>
                    <a:pt x="2489" y="54"/>
                  </a:cubicBezTo>
                  <a:cubicBezTo>
                    <a:pt x="2436" y="27"/>
                    <a:pt x="2355" y="0"/>
                    <a:pt x="2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6584;p43">
              <a:extLst>
                <a:ext uri="{FF2B5EF4-FFF2-40B4-BE49-F238E27FC236}">
                  <a16:creationId xmlns:a16="http://schemas.microsoft.com/office/drawing/2014/main" id="{6B175911-512D-4FB1-960D-8D27D029E84A}"/>
                </a:ext>
              </a:extLst>
            </p:cNvPr>
            <p:cNvSpPr/>
            <p:nvPr/>
          </p:nvSpPr>
          <p:spPr>
            <a:xfrm>
              <a:off x="8203575" y="5154925"/>
              <a:ext cx="51550" cy="61975"/>
            </a:xfrm>
            <a:custGeom>
              <a:avLst/>
              <a:gdLst/>
              <a:ahLst/>
              <a:cxnLst/>
              <a:rect l="l" t="t" r="r" b="b"/>
              <a:pathLst>
                <a:path w="2062" h="2479" extrusionOk="0">
                  <a:moveTo>
                    <a:pt x="45" y="1"/>
                  </a:moveTo>
                  <a:cubicBezTo>
                    <a:pt x="37" y="1"/>
                    <a:pt x="27" y="27"/>
                    <a:pt x="27" y="43"/>
                  </a:cubicBezTo>
                  <a:cubicBezTo>
                    <a:pt x="0" y="70"/>
                    <a:pt x="27" y="150"/>
                    <a:pt x="54" y="177"/>
                  </a:cubicBezTo>
                  <a:cubicBezTo>
                    <a:pt x="241" y="230"/>
                    <a:pt x="375" y="311"/>
                    <a:pt x="509" y="418"/>
                  </a:cubicBezTo>
                  <a:cubicBezTo>
                    <a:pt x="669" y="525"/>
                    <a:pt x="830" y="685"/>
                    <a:pt x="964" y="792"/>
                  </a:cubicBezTo>
                  <a:cubicBezTo>
                    <a:pt x="1098" y="980"/>
                    <a:pt x="1231" y="1167"/>
                    <a:pt x="1339" y="1381"/>
                  </a:cubicBezTo>
                  <a:cubicBezTo>
                    <a:pt x="1419" y="1595"/>
                    <a:pt x="1526" y="1863"/>
                    <a:pt x="1606" y="2131"/>
                  </a:cubicBezTo>
                  <a:lnTo>
                    <a:pt x="1606" y="2238"/>
                  </a:lnTo>
                  <a:lnTo>
                    <a:pt x="1606" y="2318"/>
                  </a:lnTo>
                  <a:cubicBezTo>
                    <a:pt x="1606" y="2345"/>
                    <a:pt x="1633" y="2372"/>
                    <a:pt x="1660" y="2425"/>
                  </a:cubicBezTo>
                  <a:cubicBezTo>
                    <a:pt x="1713" y="2452"/>
                    <a:pt x="1767" y="2479"/>
                    <a:pt x="1847" y="2479"/>
                  </a:cubicBezTo>
                  <a:cubicBezTo>
                    <a:pt x="1901" y="2479"/>
                    <a:pt x="1981" y="2452"/>
                    <a:pt x="2008" y="2425"/>
                  </a:cubicBezTo>
                  <a:cubicBezTo>
                    <a:pt x="2034" y="2372"/>
                    <a:pt x="2061" y="2291"/>
                    <a:pt x="2061" y="2238"/>
                  </a:cubicBezTo>
                  <a:lnTo>
                    <a:pt x="1981" y="1836"/>
                  </a:lnTo>
                  <a:cubicBezTo>
                    <a:pt x="1927" y="1702"/>
                    <a:pt x="1874" y="1569"/>
                    <a:pt x="1794" y="1462"/>
                  </a:cubicBezTo>
                  <a:cubicBezTo>
                    <a:pt x="1713" y="1247"/>
                    <a:pt x="1526" y="1033"/>
                    <a:pt x="1339" y="873"/>
                  </a:cubicBezTo>
                  <a:lnTo>
                    <a:pt x="1071" y="605"/>
                  </a:lnTo>
                  <a:cubicBezTo>
                    <a:pt x="964" y="525"/>
                    <a:pt x="857" y="444"/>
                    <a:pt x="776" y="364"/>
                  </a:cubicBezTo>
                  <a:cubicBezTo>
                    <a:pt x="562" y="230"/>
                    <a:pt x="321" y="96"/>
                    <a:pt x="107" y="43"/>
                  </a:cubicBezTo>
                  <a:lnTo>
                    <a:pt x="54" y="43"/>
                  </a:lnTo>
                  <a:cubicBezTo>
                    <a:pt x="54" y="1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6585;p43">
              <a:extLst>
                <a:ext uri="{FF2B5EF4-FFF2-40B4-BE49-F238E27FC236}">
                  <a16:creationId xmlns:a16="http://schemas.microsoft.com/office/drawing/2014/main" id="{60589302-C810-4EFA-8B6A-4A8550A17200}"/>
                </a:ext>
              </a:extLst>
            </p:cNvPr>
            <p:cNvSpPr/>
            <p:nvPr/>
          </p:nvSpPr>
          <p:spPr>
            <a:xfrm>
              <a:off x="7739850" y="5160400"/>
              <a:ext cx="135200" cy="160875"/>
            </a:xfrm>
            <a:custGeom>
              <a:avLst/>
              <a:gdLst/>
              <a:ahLst/>
              <a:cxnLst/>
              <a:rect l="l" t="t" r="r" b="b"/>
              <a:pathLst>
                <a:path w="5408" h="6435" extrusionOk="0">
                  <a:moveTo>
                    <a:pt x="4363" y="1"/>
                  </a:moveTo>
                  <a:cubicBezTo>
                    <a:pt x="4353" y="1"/>
                    <a:pt x="4344" y="4"/>
                    <a:pt x="4337" y="11"/>
                  </a:cubicBezTo>
                  <a:cubicBezTo>
                    <a:pt x="3721" y="306"/>
                    <a:pt x="3186" y="680"/>
                    <a:pt x="2597" y="1189"/>
                  </a:cubicBezTo>
                  <a:cubicBezTo>
                    <a:pt x="1981" y="1724"/>
                    <a:pt x="1473" y="2286"/>
                    <a:pt x="1044" y="2875"/>
                  </a:cubicBezTo>
                  <a:cubicBezTo>
                    <a:pt x="777" y="3250"/>
                    <a:pt x="536" y="3598"/>
                    <a:pt x="375" y="3973"/>
                  </a:cubicBezTo>
                  <a:cubicBezTo>
                    <a:pt x="268" y="4160"/>
                    <a:pt x="215" y="4347"/>
                    <a:pt x="134" y="4508"/>
                  </a:cubicBezTo>
                  <a:cubicBezTo>
                    <a:pt x="81" y="4695"/>
                    <a:pt x="1" y="4909"/>
                    <a:pt x="1" y="5097"/>
                  </a:cubicBezTo>
                  <a:cubicBezTo>
                    <a:pt x="1" y="5311"/>
                    <a:pt x="54" y="5471"/>
                    <a:pt x="81" y="5632"/>
                  </a:cubicBezTo>
                  <a:cubicBezTo>
                    <a:pt x="81" y="5686"/>
                    <a:pt x="108" y="5686"/>
                    <a:pt x="108" y="5712"/>
                  </a:cubicBezTo>
                  <a:cubicBezTo>
                    <a:pt x="188" y="5873"/>
                    <a:pt x="268" y="6034"/>
                    <a:pt x="402" y="6141"/>
                  </a:cubicBezTo>
                  <a:cubicBezTo>
                    <a:pt x="611" y="6328"/>
                    <a:pt x="884" y="6435"/>
                    <a:pt x="1184" y="6435"/>
                  </a:cubicBezTo>
                  <a:cubicBezTo>
                    <a:pt x="1270" y="6435"/>
                    <a:pt x="1357" y="6426"/>
                    <a:pt x="1446" y="6408"/>
                  </a:cubicBezTo>
                  <a:cubicBezTo>
                    <a:pt x="1660" y="6382"/>
                    <a:pt x="1847" y="6301"/>
                    <a:pt x="2062" y="6221"/>
                  </a:cubicBezTo>
                  <a:lnTo>
                    <a:pt x="2650" y="5819"/>
                  </a:lnTo>
                  <a:cubicBezTo>
                    <a:pt x="3025" y="5552"/>
                    <a:pt x="3346" y="5204"/>
                    <a:pt x="3694" y="4776"/>
                  </a:cubicBezTo>
                  <a:cubicBezTo>
                    <a:pt x="4096" y="4267"/>
                    <a:pt x="4470" y="3705"/>
                    <a:pt x="4792" y="3170"/>
                  </a:cubicBezTo>
                  <a:cubicBezTo>
                    <a:pt x="4952" y="2902"/>
                    <a:pt x="5166" y="2634"/>
                    <a:pt x="5327" y="2367"/>
                  </a:cubicBezTo>
                  <a:cubicBezTo>
                    <a:pt x="5354" y="2367"/>
                    <a:pt x="5407" y="2340"/>
                    <a:pt x="5407" y="2286"/>
                  </a:cubicBezTo>
                  <a:lnTo>
                    <a:pt x="5407" y="2206"/>
                  </a:lnTo>
                  <a:cubicBezTo>
                    <a:pt x="5140" y="1751"/>
                    <a:pt x="4926" y="1296"/>
                    <a:pt x="4738" y="787"/>
                  </a:cubicBezTo>
                  <a:cubicBezTo>
                    <a:pt x="4658" y="600"/>
                    <a:pt x="4631" y="413"/>
                    <a:pt x="4551" y="225"/>
                  </a:cubicBezTo>
                  <a:lnTo>
                    <a:pt x="4551" y="199"/>
                  </a:lnTo>
                  <a:lnTo>
                    <a:pt x="4551" y="145"/>
                  </a:lnTo>
                  <a:cubicBezTo>
                    <a:pt x="4551" y="118"/>
                    <a:pt x="4551" y="118"/>
                    <a:pt x="4524" y="92"/>
                  </a:cubicBezTo>
                  <a:cubicBezTo>
                    <a:pt x="4524" y="65"/>
                    <a:pt x="4497" y="65"/>
                    <a:pt x="4470" y="65"/>
                  </a:cubicBezTo>
                  <a:cubicBezTo>
                    <a:pt x="4431" y="26"/>
                    <a:pt x="4392" y="1"/>
                    <a:pt x="4363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6586;p43">
              <a:extLst>
                <a:ext uri="{FF2B5EF4-FFF2-40B4-BE49-F238E27FC236}">
                  <a16:creationId xmlns:a16="http://schemas.microsoft.com/office/drawing/2014/main" id="{0BE62F87-690D-4571-87B8-DF1F12BDD097}"/>
                </a:ext>
              </a:extLst>
            </p:cNvPr>
            <p:cNvSpPr/>
            <p:nvPr/>
          </p:nvSpPr>
          <p:spPr>
            <a:xfrm>
              <a:off x="7743200" y="5206850"/>
              <a:ext cx="130500" cy="113775"/>
            </a:xfrm>
            <a:custGeom>
              <a:avLst/>
              <a:gdLst/>
              <a:ahLst/>
              <a:cxnLst/>
              <a:rect l="l" t="t" r="r" b="b"/>
              <a:pathLst>
                <a:path w="5220" h="4551" extrusionOk="0">
                  <a:moveTo>
                    <a:pt x="5059" y="0"/>
                  </a:moveTo>
                  <a:cubicBezTo>
                    <a:pt x="4899" y="375"/>
                    <a:pt x="4658" y="776"/>
                    <a:pt x="4417" y="1098"/>
                  </a:cubicBezTo>
                  <a:cubicBezTo>
                    <a:pt x="4122" y="1553"/>
                    <a:pt x="3801" y="1954"/>
                    <a:pt x="3426" y="2302"/>
                  </a:cubicBezTo>
                  <a:cubicBezTo>
                    <a:pt x="3052" y="2677"/>
                    <a:pt x="2650" y="2971"/>
                    <a:pt x="2195" y="3292"/>
                  </a:cubicBezTo>
                  <a:cubicBezTo>
                    <a:pt x="2008" y="3373"/>
                    <a:pt x="1821" y="3480"/>
                    <a:pt x="1606" y="3587"/>
                  </a:cubicBezTo>
                  <a:cubicBezTo>
                    <a:pt x="1419" y="3694"/>
                    <a:pt x="1178" y="3774"/>
                    <a:pt x="937" y="3854"/>
                  </a:cubicBezTo>
                  <a:cubicBezTo>
                    <a:pt x="803" y="3881"/>
                    <a:pt x="696" y="3908"/>
                    <a:pt x="563" y="3961"/>
                  </a:cubicBezTo>
                  <a:cubicBezTo>
                    <a:pt x="482" y="3961"/>
                    <a:pt x="375" y="3988"/>
                    <a:pt x="268" y="3988"/>
                  </a:cubicBezTo>
                  <a:cubicBezTo>
                    <a:pt x="188" y="3988"/>
                    <a:pt x="81" y="3988"/>
                    <a:pt x="0" y="3961"/>
                  </a:cubicBezTo>
                  <a:lnTo>
                    <a:pt x="0" y="3961"/>
                  </a:lnTo>
                  <a:cubicBezTo>
                    <a:pt x="81" y="4068"/>
                    <a:pt x="188" y="4229"/>
                    <a:pt x="268" y="4283"/>
                  </a:cubicBezTo>
                  <a:cubicBezTo>
                    <a:pt x="482" y="4443"/>
                    <a:pt x="777" y="4550"/>
                    <a:pt x="1071" y="4550"/>
                  </a:cubicBezTo>
                  <a:lnTo>
                    <a:pt x="1312" y="4550"/>
                  </a:lnTo>
                  <a:cubicBezTo>
                    <a:pt x="1526" y="4524"/>
                    <a:pt x="1713" y="4443"/>
                    <a:pt x="1901" y="4363"/>
                  </a:cubicBezTo>
                  <a:cubicBezTo>
                    <a:pt x="2115" y="4256"/>
                    <a:pt x="2329" y="4122"/>
                    <a:pt x="2516" y="3961"/>
                  </a:cubicBezTo>
                  <a:cubicBezTo>
                    <a:pt x="2891" y="3694"/>
                    <a:pt x="3212" y="3346"/>
                    <a:pt x="3560" y="2918"/>
                  </a:cubicBezTo>
                  <a:cubicBezTo>
                    <a:pt x="3962" y="2409"/>
                    <a:pt x="4310" y="1847"/>
                    <a:pt x="4658" y="1312"/>
                  </a:cubicBezTo>
                  <a:lnTo>
                    <a:pt x="4684" y="1231"/>
                  </a:lnTo>
                  <a:cubicBezTo>
                    <a:pt x="4845" y="1017"/>
                    <a:pt x="5032" y="723"/>
                    <a:pt x="5166" y="509"/>
                  </a:cubicBezTo>
                  <a:cubicBezTo>
                    <a:pt x="5193" y="509"/>
                    <a:pt x="5220" y="455"/>
                    <a:pt x="5220" y="428"/>
                  </a:cubicBezTo>
                  <a:lnTo>
                    <a:pt x="5220" y="348"/>
                  </a:lnTo>
                  <a:cubicBezTo>
                    <a:pt x="5166" y="241"/>
                    <a:pt x="5086" y="107"/>
                    <a:pt x="505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6587;p43">
              <a:extLst>
                <a:ext uri="{FF2B5EF4-FFF2-40B4-BE49-F238E27FC236}">
                  <a16:creationId xmlns:a16="http://schemas.microsoft.com/office/drawing/2014/main" id="{A938CBCB-7C34-41DC-9331-AF06A9A6BDD2}"/>
                </a:ext>
              </a:extLst>
            </p:cNvPr>
            <p:cNvSpPr/>
            <p:nvPr/>
          </p:nvSpPr>
          <p:spPr>
            <a:xfrm>
              <a:off x="8083125" y="5275750"/>
              <a:ext cx="250950" cy="180700"/>
            </a:xfrm>
            <a:custGeom>
              <a:avLst/>
              <a:gdLst/>
              <a:ahLst/>
              <a:cxnLst/>
              <a:rect l="l" t="t" r="r" b="b"/>
              <a:pathLst>
                <a:path w="10038" h="7228" extrusionOk="0">
                  <a:moveTo>
                    <a:pt x="5862" y="1"/>
                  </a:moveTo>
                  <a:cubicBezTo>
                    <a:pt x="5621" y="55"/>
                    <a:pt x="5461" y="135"/>
                    <a:pt x="5327" y="215"/>
                  </a:cubicBezTo>
                  <a:cubicBezTo>
                    <a:pt x="5193" y="322"/>
                    <a:pt x="5059" y="429"/>
                    <a:pt x="4899" y="590"/>
                  </a:cubicBezTo>
                  <a:cubicBezTo>
                    <a:pt x="4818" y="724"/>
                    <a:pt x="4711" y="857"/>
                    <a:pt x="4604" y="1072"/>
                  </a:cubicBezTo>
                  <a:lnTo>
                    <a:pt x="4417" y="1553"/>
                  </a:lnTo>
                  <a:cubicBezTo>
                    <a:pt x="4310" y="1928"/>
                    <a:pt x="4283" y="2330"/>
                    <a:pt x="4310" y="2704"/>
                  </a:cubicBezTo>
                  <a:cubicBezTo>
                    <a:pt x="4336" y="3025"/>
                    <a:pt x="4444" y="3320"/>
                    <a:pt x="4604" y="3614"/>
                  </a:cubicBezTo>
                  <a:cubicBezTo>
                    <a:pt x="4524" y="3614"/>
                    <a:pt x="4417" y="3561"/>
                    <a:pt x="4310" y="3561"/>
                  </a:cubicBezTo>
                  <a:cubicBezTo>
                    <a:pt x="4203" y="3561"/>
                    <a:pt x="4149" y="3641"/>
                    <a:pt x="4149" y="3695"/>
                  </a:cubicBezTo>
                  <a:cubicBezTo>
                    <a:pt x="4149" y="3775"/>
                    <a:pt x="4176" y="3828"/>
                    <a:pt x="4229" y="3855"/>
                  </a:cubicBezTo>
                  <a:cubicBezTo>
                    <a:pt x="4149" y="3828"/>
                    <a:pt x="4069" y="3802"/>
                    <a:pt x="3988" y="3775"/>
                  </a:cubicBezTo>
                  <a:lnTo>
                    <a:pt x="3908" y="3775"/>
                  </a:lnTo>
                  <a:cubicBezTo>
                    <a:pt x="3828" y="3775"/>
                    <a:pt x="3774" y="3802"/>
                    <a:pt x="3774" y="3855"/>
                  </a:cubicBezTo>
                  <a:lnTo>
                    <a:pt x="3774" y="3936"/>
                  </a:lnTo>
                  <a:cubicBezTo>
                    <a:pt x="3560" y="3962"/>
                    <a:pt x="3373" y="3989"/>
                    <a:pt x="3132" y="4043"/>
                  </a:cubicBezTo>
                  <a:cubicBezTo>
                    <a:pt x="2731" y="4123"/>
                    <a:pt x="2383" y="4310"/>
                    <a:pt x="2008" y="4471"/>
                  </a:cubicBezTo>
                  <a:cubicBezTo>
                    <a:pt x="1633" y="4658"/>
                    <a:pt x="1312" y="4899"/>
                    <a:pt x="991" y="5167"/>
                  </a:cubicBezTo>
                  <a:cubicBezTo>
                    <a:pt x="696" y="5461"/>
                    <a:pt x="455" y="5782"/>
                    <a:pt x="322" y="6104"/>
                  </a:cubicBezTo>
                  <a:lnTo>
                    <a:pt x="161" y="6104"/>
                  </a:lnTo>
                  <a:cubicBezTo>
                    <a:pt x="81" y="6104"/>
                    <a:pt x="27" y="6157"/>
                    <a:pt x="27" y="6211"/>
                  </a:cubicBezTo>
                  <a:cubicBezTo>
                    <a:pt x="0" y="6291"/>
                    <a:pt x="27" y="6371"/>
                    <a:pt x="134" y="6425"/>
                  </a:cubicBezTo>
                  <a:cubicBezTo>
                    <a:pt x="1258" y="6960"/>
                    <a:pt x="2409" y="7228"/>
                    <a:pt x="3480" y="7228"/>
                  </a:cubicBezTo>
                  <a:lnTo>
                    <a:pt x="3560" y="7228"/>
                  </a:lnTo>
                  <a:cubicBezTo>
                    <a:pt x="3881" y="7228"/>
                    <a:pt x="4176" y="7174"/>
                    <a:pt x="4470" y="7147"/>
                  </a:cubicBezTo>
                  <a:cubicBezTo>
                    <a:pt x="4738" y="7121"/>
                    <a:pt x="5032" y="7014"/>
                    <a:pt x="5354" y="6907"/>
                  </a:cubicBezTo>
                  <a:cubicBezTo>
                    <a:pt x="5648" y="6826"/>
                    <a:pt x="5889" y="6719"/>
                    <a:pt x="6076" y="6585"/>
                  </a:cubicBezTo>
                  <a:cubicBezTo>
                    <a:pt x="6290" y="6451"/>
                    <a:pt x="6424" y="6344"/>
                    <a:pt x="6504" y="6184"/>
                  </a:cubicBezTo>
                  <a:cubicBezTo>
                    <a:pt x="6585" y="6077"/>
                    <a:pt x="6638" y="5943"/>
                    <a:pt x="6638" y="5836"/>
                  </a:cubicBezTo>
                  <a:cubicBezTo>
                    <a:pt x="6692" y="5756"/>
                    <a:pt x="6638" y="5622"/>
                    <a:pt x="6612" y="5488"/>
                  </a:cubicBezTo>
                  <a:cubicBezTo>
                    <a:pt x="6504" y="5220"/>
                    <a:pt x="6290" y="4979"/>
                    <a:pt x="6103" y="4846"/>
                  </a:cubicBezTo>
                  <a:cubicBezTo>
                    <a:pt x="5889" y="4631"/>
                    <a:pt x="5648" y="4498"/>
                    <a:pt x="5273" y="4310"/>
                  </a:cubicBezTo>
                  <a:cubicBezTo>
                    <a:pt x="5113" y="4203"/>
                    <a:pt x="4899" y="4150"/>
                    <a:pt x="4738" y="4069"/>
                  </a:cubicBezTo>
                  <a:cubicBezTo>
                    <a:pt x="4577" y="4016"/>
                    <a:pt x="4417" y="3936"/>
                    <a:pt x="4283" y="3909"/>
                  </a:cubicBezTo>
                  <a:lnTo>
                    <a:pt x="4283" y="3909"/>
                  </a:lnTo>
                  <a:cubicBezTo>
                    <a:pt x="4577" y="3936"/>
                    <a:pt x="4872" y="3936"/>
                    <a:pt x="5166" y="3936"/>
                  </a:cubicBezTo>
                  <a:cubicBezTo>
                    <a:pt x="5434" y="3936"/>
                    <a:pt x="5675" y="3936"/>
                    <a:pt x="5942" y="3909"/>
                  </a:cubicBezTo>
                  <a:cubicBezTo>
                    <a:pt x="6504" y="3882"/>
                    <a:pt x="7093" y="3748"/>
                    <a:pt x="7629" y="3561"/>
                  </a:cubicBezTo>
                  <a:cubicBezTo>
                    <a:pt x="8164" y="3400"/>
                    <a:pt x="8699" y="3133"/>
                    <a:pt x="9154" y="2811"/>
                  </a:cubicBezTo>
                  <a:cubicBezTo>
                    <a:pt x="9395" y="2624"/>
                    <a:pt x="9556" y="2463"/>
                    <a:pt x="9690" y="2303"/>
                  </a:cubicBezTo>
                  <a:cubicBezTo>
                    <a:pt x="9770" y="2223"/>
                    <a:pt x="9797" y="2169"/>
                    <a:pt x="9850" y="2062"/>
                  </a:cubicBezTo>
                  <a:cubicBezTo>
                    <a:pt x="9904" y="2008"/>
                    <a:pt x="9930" y="1928"/>
                    <a:pt x="9957" y="1821"/>
                  </a:cubicBezTo>
                  <a:cubicBezTo>
                    <a:pt x="10038" y="1607"/>
                    <a:pt x="9930" y="1339"/>
                    <a:pt x="9716" y="1125"/>
                  </a:cubicBezTo>
                  <a:cubicBezTo>
                    <a:pt x="9636" y="1018"/>
                    <a:pt x="9529" y="965"/>
                    <a:pt x="9395" y="857"/>
                  </a:cubicBezTo>
                  <a:cubicBezTo>
                    <a:pt x="9261" y="804"/>
                    <a:pt x="9101" y="697"/>
                    <a:pt x="8887" y="617"/>
                  </a:cubicBezTo>
                  <a:cubicBezTo>
                    <a:pt x="8726" y="563"/>
                    <a:pt x="8565" y="536"/>
                    <a:pt x="8325" y="456"/>
                  </a:cubicBezTo>
                  <a:cubicBezTo>
                    <a:pt x="8164" y="429"/>
                    <a:pt x="7950" y="402"/>
                    <a:pt x="7789" y="349"/>
                  </a:cubicBezTo>
                  <a:lnTo>
                    <a:pt x="7575" y="322"/>
                  </a:lnTo>
                  <a:cubicBezTo>
                    <a:pt x="7120" y="215"/>
                    <a:pt x="6612" y="162"/>
                    <a:pt x="6183" y="55"/>
                  </a:cubicBezTo>
                  <a:lnTo>
                    <a:pt x="6023" y="28"/>
                  </a:lnTo>
                  <a:cubicBezTo>
                    <a:pt x="5942" y="28"/>
                    <a:pt x="5916" y="1"/>
                    <a:pt x="5862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6588;p43">
              <a:extLst>
                <a:ext uri="{FF2B5EF4-FFF2-40B4-BE49-F238E27FC236}">
                  <a16:creationId xmlns:a16="http://schemas.microsoft.com/office/drawing/2014/main" id="{0B550F9E-8F9C-40C7-B664-CFDB6A052DF5}"/>
                </a:ext>
              </a:extLst>
            </p:cNvPr>
            <p:cNvSpPr/>
            <p:nvPr/>
          </p:nvSpPr>
          <p:spPr>
            <a:xfrm>
              <a:off x="8204225" y="5275750"/>
              <a:ext cx="127850" cy="38850"/>
            </a:xfrm>
            <a:custGeom>
              <a:avLst/>
              <a:gdLst/>
              <a:ahLst/>
              <a:cxnLst/>
              <a:rect l="l" t="t" r="r" b="b"/>
              <a:pathLst>
                <a:path w="5114" h="1554" extrusionOk="0">
                  <a:moveTo>
                    <a:pt x="965" y="1"/>
                  </a:moveTo>
                  <a:cubicBezTo>
                    <a:pt x="777" y="28"/>
                    <a:pt x="617" y="135"/>
                    <a:pt x="483" y="215"/>
                  </a:cubicBezTo>
                  <a:cubicBezTo>
                    <a:pt x="349" y="322"/>
                    <a:pt x="215" y="429"/>
                    <a:pt x="55" y="590"/>
                  </a:cubicBezTo>
                  <a:cubicBezTo>
                    <a:pt x="28" y="617"/>
                    <a:pt x="28" y="670"/>
                    <a:pt x="1" y="670"/>
                  </a:cubicBezTo>
                  <a:cubicBezTo>
                    <a:pt x="108" y="670"/>
                    <a:pt x="162" y="697"/>
                    <a:pt x="269" y="697"/>
                  </a:cubicBezTo>
                  <a:cubicBezTo>
                    <a:pt x="643" y="750"/>
                    <a:pt x="965" y="804"/>
                    <a:pt x="1339" y="831"/>
                  </a:cubicBezTo>
                  <a:cubicBezTo>
                    <a:pt x="1848" y="857"/>
                    <a:pt x="2303" y="884"/>
                    <a:pt x="2811" y="938"/>
                  </a:cubicBezTo>
                  <a:cubicBezTo>
                    <a:pt x="3186" y="965"/>
                    <a:pt x="3534" y="965"/>
                    <a:pt x="3909" y="1072"/>
                  </a:cubicBezTo>
                  <a:cubicBezTo>
                    <a:pt x="4069" y="1098"/>
                    <a:pt x="4283" y="1125"/>
                    <a:pt x="4444" y="1205"/>
                  </a:cubicBezTo>
                  <a:cubicBezTo>
                    <a:pt x="4605" y="1259"/>
                    <a:pt x="4739" y="1312"/>
                    <a:pt x="4872" y="1393"/>
                  </a:cubicBezTo>
                  <a:cubicBezTo>
                    <a:pt x="4953" y="1473"/>
                    <a:pt x="5060" y="1500"/>
                    <a:pt x="5113" y="1553"/>
                  </a:cubicBezTo>
                  <a:cubicBezTo>
                    <a:pt x="5086" y="1393"/>
                    <a:pt x="5006" y="1259"/>
                    <a:pt x="4872" y="1125"/>
                  </a:cubicBezTo>
                  <a:cubicBezTo>
                    <a:pt x="4792" y="1018"/>
                    <a:pt x="4685" y="965"/>
                    <a:pt x="4551" y="857"/>
                  </a:cubicBezTo>
                  <a:cubicBezTo>
                    <a:pt x="4417" y="804"/>
                    <a:pt x="4257" y="697"/>
                    <a:pt x="4043" y="617"/>
                  </a:cubicBezTo>
                  <a:cubicBezTo>
                    <a:pt x="3882" y="563"/>
                    <a:pt x="3721" y="536"/>
                    <a:pt x="3481" y="456"/>
                  </a:cubicBezTo>
                  <a:cubicBezTo>
                    <a:pt x="3320" y="429"/>
                    <a:pt x="3133" y="402"/>
                    <a:pt x="2945" y="349"/>
                  </a:cubicBezTo>
                  <a:lnTo>
                    <a:pt x="2731" y="322"/>
                  </a:lnTo>
                  <a:cubicBezTo>
                    <a:pt x="2276" y="269"/>
                    <a:pt x="1794" y="162"/>
                    <a:pt x="1339" y="55"/>
                  </a:cubicBezTo>
                  <a:lnTo>
                    <a:pt x="1179" y="28"/>
                  </a:lnTo>
                  <a:cubicBezTo>
                    <a:pt x="1098" y="28"/>
                    <a:pt x="1072" y="1"/>
                    <a:pt x="96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6589;p43">
              <a:extLst>
                <a:ext uri="{FF2B5EF4-FFF2-40B4-BE49-F238E27FC236}">
                  <a16:creationId xmlns:a16="http://schemas.microsoft.com/office/drawing/2014/main" id="{FD447AC0-7231-4D0A-B07B-ECB1B7A5C860}"/>
                </a:ext>
              </a:extLst>
            </p:cNvPr>
            <p:cNvSpPr/>
            <p:nvPr/>
          </p:nvSpPr>
          <p:spPr>
            <a:xfrm>
              <a:off x="7826175" y="5058950"/>
              <a:ext cx="417575" cy="384800"/>
            </a:xfrm>
            <a:custGeom>
              <a:avLst/>
              <a:gdLst/>
              <a:ahLst/>
              <a:cxnLst/>
              <a:rect l="l" t="t" r="r" b="b"/>
              <a:pathLst>
                <a:path w="16703" h="15392" extrusionOk="0">
                  <a:moveTo>
                    <a:pt x="6317" y="1"/>
                  </a:moveTo>
                  <a:cubicBezTo>
                    <a:pt x="5862" y="1"/>
                    <a:pt x="5327" y="28"/>
                    <a:pt x="4818" y="135"/>
                  </a:cubicBezTo>
                  <a:cubicBezTo>
                    <a:pt x="4042" y="269"/>
                    <a:pt x="3319" y="456"/>
                    <a:pt x="2650" y="804"/>
                  </a:cubicBezTo>
                  <a:cubicBezTo>
                    <a:pt x="2035" y="1072"/>
                    <a:pt x="1499" y="1419"/>
                    <a:pt x="1098" y="1794"/>
                  </a:cubicBezTo>
                  <a:cubicBezTo>
                    <a:pt x="830" y="2062"/>
                    <a:pt x="562" y="2356"/>
                    <a:pt x="402" y="2677"/>
                  </a:cubicBezTo>
                  <a:cubicBezTo>
                    <a:pt x="402" y="2624"/>
                    <a:pt x="429" y="2570"/>
                    <a:pt x="429" y="2544"/>
                  </a:cubicBezTo>
                  <a:lnTo>
                    <a:pt x="429" y="2570"/>
                  </a:lnTo>
                  <a:cubicBezTo>
                    <a:pt x="429" y="2517"/>
                    <a:pt x="482" y="2437"/>
                    <a:pt x="482" y="2383"/>
                  </a:cubicBezTo>
                  <a:lnTo>
                    <a:pt x="482" y="2249"/>
                  </a:lnTo>
                  <a:cubicBezTo>
                    <a:pt x="429" y="2196"/>
                    <a:pt x="402" y="2169"/>
                    <a:pt x="375" y="2169"/>
                  </a:cubicBezTo>
                  <a:lnTo>
                    <a:pt x="348" y="2169"/>
                  </a:lnTo>
                  <a:cubicBezTo>
                    <a:pt x="295" y="2169"/>
                    <a:pt x="295" y="2169"/>
                    <a:pt x="268" y="2196"/>
                  </a:cubicBezTo>
                  <a:cubicBezTo>
                    <a:pt x="241" y="2249"/>
                    <a:pt x="215" y="2276"/>
                    <a:pt x="215" y="2303"/>
                  </a:cubicBezTo>
                  <a:cubicBezTo>
                    <a:pt x="27" y="3106"/>
                    <a:pt x="0" y="3935"/>
                    <a:pt x="27" y="4792"/>
                  </a:cubicBezTo>
                  <a:cubicBezTo>
                    <a:pt x="81" y="5622"/>
                    <a:pt x="215" y="6451"/>
                    <a:pt x="402" y="7281"/>
                  </a:cubicBezTo>
                  <a:cubicBezTo>
                    <a:pt x="803" y="8941"/>
                    <a:pt x="1580" y="10493"/>
                    <a:pt x="2570" y="11805"/>
                  </a:cubicBezTo>
                  <a:cubicBezTo>
                    <a:pt x="3078" y="12474"/>
                    <a:pt x="3641" y="13036"/>
                    <a:pt x="4256" y="13544"/>
                  </a:cubicBezTo>
                  <a:cubicBezTo>
                    <a:pt x="4577" y="13812"/>
                    <a:pt x="4899" y="14053"/>
                    <a:pt x="5220" y="14240"/>
                  </a:cubicBezTo>
                  <a:cubicBezTo>
                    <a:pt x="5568" y="14454"/>
                    <a:pt x="5889" y="14615"/>
                    <a:pt x="6290" y="14776"/>
                  </a:cubicBezTo>
                  <a:cubicBezTo>
                    <a:pt x="7040" y="15097"/>
                    <a:pt x="7789" y="15284"/>
                    <a:pt x="8565" y="15364"/>
                  </a:cubicBezTo>
                  <a:cubicBezTo>
                    <a:pt x="8780" y="15391"/>
                    <a:pt x="8967" y="15391"/>
                    <a:pt x="9154" y="15391"/>
                  </a:cubicBezTo>
                  <a:cubicBezTo>
                    <a:pt x="9797" y="15391"/>
                    <a:pt x="10439" y="15311"/>
                    <a:pt x="11081" y="15150"/>
                  </a:cubicBezTo>
                  <a:cubicBezTo>
                    <a:pt x="11510" y="15043"/>
                    <a:pt x="11938" y="14883"/>
                    <a:pt x="12420" y="14722"/>
                  </a:cubicBezTo>
                  <a:cubicBezTo>
                    <a:pt x="12848" y="14561"/>
                    <a:pt x="13276" y="14321"/>
                    <a:pt x="13651" y="14080"/>
                  </a:cubicBezTo>
                  <a:cubicBezTo>
                    <a:pt x="14052" y="13839"/>
                    <a:pt x="14400" y="13571"/>
                    <a:pt x="14722" y="13277"/>
                  </a:cubicBezTo>
                  <a:cubicBezTo>
                    <a:pt x="15069" y="12982"/>
                    <a:pt x="15337" y="12688"/>
                    <a:pt x="15605" y="12313"/>
                  </a:cubicBezTo>
                  <a:cubicBezTo>
                    <a:pt x="16087" y="11617"/>
                    <a:pt x="16461" y="10814"/>
                    <a:pt x="16595" y="9958"/>
                  </a:cubicBezTo>
                  <a:cubicBezTo>
                    <a:pt x="16675" y="9529"/>
                    <a:pt x="16702" y="9074"/>
                    <a:pt x="16702" y="8593"/>
                  </a:cubicBezTo>
                  <a:cubicBezTo>
                    <a:pt x="16702" y="8352"/>
                    <a:pt x="16675" y="8138"/>
                    <a:pt x="16622" y="7870"/>
                  </a:cubicBezTo>
                  <a:cubicBezTo>
                    <a:pt x="16595" y="7602"/>
                    <a:pt x="16568" y="7388"/>
                    <a:pt x="16488" y="7147"/>
                  </a:cubicBezTo>
                  <a:cubicBezTo>
                    <a:pt x="16408" y="6746"/>
                    <a:pt x="16194" y="6344"/>
                    <a:pt x="16006" y="5996"/>
                  </a:cubicBezTo>
                  <a:cubicBezTo>
                    <a:pt x="15792" y="5648"/>
                    <a:pt x="15524" y="5354"/>
                    <a:pt x="15230" y="5086"/>
                  </a:cubicBezTo>
                  <a:cubicBezTo>
                    <a:pt x="14614" y="4524"/>
                    <a:pt x="13919" y="4069"/>
                    <a:pt x="13249" y="3668"/>
                  </a:cubicBezTo>
                  <a:lnTo>
                    <a:pt x="12875" y="3480"/>
                  </a:lnTo>
                  <a:cubicBezTo>
                    <a:pt x="12206" y="3106"/>
                    <a:pt x="11536" y="2704"/>
                    <a:pt x="10921" y="2196"/>
                  </a:cubicBezTo>
                  <a:lnTo>
                    <a:pt x="10867" y="2196"/>
                  </a:lnTo>
                  <a:cubicBezTo>
                    <a:pt x="10814" y="2169"/>
                    <a:pt x="10787" y="2142"/>
                    <a:pt x="10733" y="2062"/>
                  </a:cubicBezTo>
                  <a:lnTo>
                    <a:pt x="10733" y="2035"/>
                  </a:lnTo>
                  <a:lnTo>
                    <a:pt x="10733" y="1901"/>
                  </a:lnTo>
                  <a:lnTo>
                    <a:pt x="10439" y="1500"/>
                  </a:lnTo>
                  <a:cubicBezTo>
                    <a:pt x="10332" y="1393"/>
                    <a:pt x="10198" y="1259"/>
                    <a:pt x="10064" y="1179"/>
                  </a:cubicBezTo>
                  <a:cubicBezTo>
                    <a:pt x="10011" y="1098"/>
                    <a:pt x="9930" y="1072"/>
                    <a:pt x="9877" y="991"/>
                  </a:cubicBezTo>
                  <a:lnTo>
                    <a:pt x="9770" y="831"/>
                  </a:lnTo>
                  <a:cubicBezTo>
                    <a:pt x="9716" y="724"/>
                    <a:pt x="9636" y="670"/>
                    <a:pt x="9609" y="563"/>
                  </a:cubicBezTo>
                  <a:cubicBezTo>
                    <a:pt x="9583" y="536"/>
                    <a:pt x="9583" y="509"/>
                    <a:pt x="9502" y="509"/>
                  </a:cubicBezTo>
                  <a:lnTo>
                    <a:pt x="9475" y="509"/>
                  </a:lnTo>
                  <a:cubicBezTo>
                    <a:pt x="9449" y="509"/>
                    <a:pt x="9395" y="509"/>
                    <a:pt x="9395" y="536"/>
                  </a:cubicBezTo>
                  <a:cubicBezTo>
                    <a:pt x="9368" y="563"/>
                    <a:pt x="9342" y="590"/>
                    <a:pt x="9342" y="643"/>
                  </a:cubicBezTo>
                  <a:lnTo>
                    <a:pt x="9342" y="697"/>
                  </a:lnTo>
                  <a:lnTo>
                    <a:pt x="9315" y="670"/>
                  </a:lnTo>
                  <a:lnTo>
                    <a:pt x="9261" y="643"/>
                  </a:lnTo>
                  <a:cubicBezTo>
                    <a:pt x="8672" y="322"/>
                    <a:pt x="7977" y="162"/>
                    <a:pt x="7200" y="54"/>
                  </a:cubicBezTo>
                  <a:cubicBezTo>
                    <a:pt x="6852" y="1"/>
                    <a:pt x="6585" y="1"/>
                    <a:pt x="631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6590;p43">
              <a:extLst>
                <a:ext uri="{FF2B5EF4-FFF2-40B4-BE49-F238E27FC236}">
                  <a16:creationId xmlns:a16="http://schemas.microsoft.com/office/drawing/2014/main" id="{3B071A6B-DAA7-472F-B463-C8DD92492F84}"/>
                </a:ext>
              </a:extLst>
            </p:cNvPr>
            <p:cNvSpPr/>
            <p:nvPr/>
          </p:nvSpPr>
          <p:spPr>
            <a:xfrm>
              <a:off x="7832875" y="5129225"/>
              <a:ext cx="368050" cy="281050"/>
            </a:xfrm>
            <a:custGeom>
              <a:avLst/>
              <a:gdLst/>
              <a:ahLst/>
              <a:cxnLst/>
              <a:rect l="l" t="t" r="r" b="b"/>
              <a:pathLst>
                <a:path w="14722" h="11242" extrusionOk="0">
                  <a:moveTo>
                    <a:pt x="11616" y="0"/>
                  </a:moveTo>
                  <a:cubicBezTo>
                    <a:pt x="11375" y="536"/>
                    <a:pt x="11001" y="991"/>
                    <a:pt x="10599" y="1392"/>
                  </a:cubicBezTo>
                  <a:cubicBezTo>
                    <a:pt x="10037" y="2008"/>
                    <a:pt x="9368" y="2516"/>
                    <a:pt x="8672" y="2918"/>
                  </a:cubicBezTo>
                  <a:cubicBezTo>
                    <a:pt x="7923" y="3346"/>
                    <a:pt x="7120" y="3721"/>
                    <a:pt x="6317" y="3935"/>
                  </a:cubicBezTo>
                  <a:cubicBezTo>
                    <a:pt x="5487" y="4203"/>
                    <a:pt x="4657" y="4390"/>
                    <a:pt x="3828" y="4470"/>
                  </a:cubicBezTo>
                  <a:cubicBezTo>
                    <a:pt x="3454" y="4505"/>
                    <a:pt x="3085" y="4525"/>
                    <a:pt x="2719" y="4525"/>
                  </a:cubicBezTo>
                  <a:cubicBezTo>
                    <a:pt x="2247" y="4525"/>
                    <a:pt x="1779" y="4492"/>
                    <a:pt x="1312" y="4417"/>
                  </a:cubicBezTo>
                  <a:cubicBezTo>
                    <a:pt x="910" y="4336"/>
                    <a:pt x="535" y="4283"/>
                    <a:pt x="134" y="4149"/>
                  </a:cubicBezTo>
                  <a:cubicBezTo>
                    <a:pt x="107" y="4149"/>
                    <a:pt x="80" y="4122"/>
                    <a:pt x="0" y="4122"/>
                  </a:cubicBezTo>
                  <a:cubicBezTo>
                    <a:pt x="27" y="4203"/>
                    <a:pt x="27" y="4310"/>
                    <a:pt x="80" y="4417"/>
                  </a:cubicBezTo>
                  <a:cubicBezTo>
                    <a:pt x="482" y="6049"/>
                    <a:pt x="1231" y="7629"/>
                    <a:pt x="2248" y="8940"/>
                  </a:cubicBezTo>
                  <a:cubicBezTo>
                    <a:pt x="2757" y="9609"/>
                    <a:pt x="3319" y="10171"/>
                    <a:pt x="3908" y="10680"/>
                  </a:cubicBezTo>
                  <a:cubicBezTo>
                    <a:pt x="4175" y="10867"/>
                    <a:pt x="4443" y="11081"/>
                    <a:pt x="4684" y="11242"/>
                  </a:cubicBezTo>
                  <a:cubicBezTo>
                    <a:pt x="4818" y="11242"/>
                    <a:pt x="4952" y="11188"/>
                    <a:pt x="5086" y="11188"/>
                  </a:cubicBezTo>
                  <a:cubicBezTo>
                    <a:pt x="5648" y="11135"/>
                    <a:pt x="6236" y="11081"/>
                    <a:pt x="6772" y="10921"/>
                  </a:cubicBezTo>
                  <a:cubicBezTo>
                    <a:pt x="7307" y="10814"/>
                    <a:pt x="7842" y="10626"/>
                    <a:pt x="8324" y="10439"/>
                  </a:cubicBezTo>
                  <a:cubicBezTo>
                    <a:pt x="8806" y="10225"/>
                    <a:pt x="9315" y="10037"/>
                    <a:pt x="9743" y="9797"/>
                  </a:cubicBezTo>
                  <a:cubicBezTo>
                    <a:pt x="10171" y="9556"/>
                    <a:pt x="10599" y="9288"/>
                    <a:pt x="11001" y="8994"/>
                  </a:cubicBezTo>
                  <a:lnTo>
                    <a:pt x="12018" y="8191"/>
                  </a:lnTo>
                  <a:cubicBezTo>
                    <a:pt x="12312" y="7896"/>
                    <a:pt x="12607" y="7602"/>
                    <a:pt x="12874" y="7254"/>
                  </a:cubicBezTo>
                  <a:cubicBezTo>
                    <a:pt x="13115" y="6959"/>
                    <a:pt x="13329" y="6665"/>
                    <a:pt x="13517" y="6344"/>
                  </a:cubicBezTo>
                  <a:cubicBezTo>
                    <a:pt x="13731" y="6049"/>
                    <a:pt x="13891" y="5728"/>
                    <a:pt x="14025" y="5380"/>
                  </a:cubicBezTo>
                  <a:cubicBezTo>
                    <a:pt x="14159" y="5059"/>
                    <a:pt x="14293" y="4711"/>
                    <a:pt x="14400" y="4390"/>
                  </a:cubicBezTo>
                  <a:cubicBezTo>
                    <a:pt x="14480" y="4042"/>
                    <a:pt x="14587" y="3721"/>
                    <a:pt x="14614" y="3346"/>
                  </a:cubicBezTo>
                  <a:cubicBezTo>
                    <a:pt x="14694" y="2998"/>
                    <a:pt x="14721" y="2704"/>
                    <a:pt x="14721" y="2382"/>
                  </a:cubicBezTo>
                  <a:lnTo>
                    <a:pt x="14721" y="2008"/>
                  </a:lnTo>
                  <a:cubicBezTo>
                    <a:pt x="14159" y="1499"/>
                    <a:pt x="13490" y="1098"/>
                    <a:pt x="12874" y="723"/>
                  </a:cubicBezTo>
                  <a:lnTo>
                    <a:pt x="12526" y="536"/>
                  </a:lnTo>
                  <a:cubicBezTo>
                    <a:pt x="12205" y="375"/>
                    <a:pt x="11911" y="188"/>
                    <a:pt x="1161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6591;p43">
              <a:extLst>
                <a:ext uri="{FF2B5EF4-FFF2-40B4-BE49-F238E27FC236}">
                  <a16:creationId xmlns:a16="http://schemas.microsoft.com/office/drawing/2014/main" id="{7BD09042-8A36-4F17-95F8-D43A30755C44}"/>
                </a:ext>
              </a:extLst>
            </p:cNvPr>
            <p:cNvSpPr/>
            <p:nvPr/>
          </p:nvSpPr>
          <p:spPr>
            <a:xfrm>
              <a:off x="8100525" y="5130550"/>
              <a:ext cx="99725" cy="112450"/>
            </a:xfrm>
            <a:custGeom>
              <a:avLst/>
              <a:gdLst/>
              <a:ahLst/>
              <a:cxnLst/>
              <a:rect l="l" t="t" r="r" b="b"/>
              <a:pathLst>
                <a:path w="3989" h="4498" extrusionOk="0">
                  <a:moveTo>
                    <a:pt x="964" y="1"/>
                  </a:moveTo>
                  <a:cubicBezTo>
                    <a:pt x="696" y="483"/>
                    <a:pt x="375" y="884"/>
                    <a:pt x="0" y="1286"/>
                  </a:cubicBezTo>
                  <a:cubicBezTo>
                    <a:pt x="429" y="1580"/>
                    <a:pt x="884" y="1874"/>
                    <a:pt x="1285" y="2196"/>
                  </a:cubicBezTo>
                  <a:cubicBezTo>
                    <a:pt x="1446" y="2329"/>
                    <a:pt x="1633" y="2463"/>
                    <a:pt x="1820" y="2597"/>
                  </a:cubicBezTo>
                  <a:cubicBezTo>
                    <a:pt x="2008" y="2731"/>
                    <a:pt x="2222" y="2892"/>
                    <a:pt x="2382" y="3025"/>
                  </a:cubicBezTo>
                  <a:cubicBezTo>
                    <a:pt x="2784" y="3347"/>
                    <a:pt x="3105" y="3721"/>
                    <a:pt x="3426" y="4150"/>
                  </a:cubicBezTo>
                  <a:cubicBezTo>
                    <a:pt x="3480" y="4257"/>
                    <a:pt x="3560" y="4390"/>
                    <a:pt x="3614" y="4497"/>
                  </a:cubicBezTo>
                  <a:cubicBezTo>
                    <a:pt x="3614" y="4444"/>
                    <a:pt x="3640" y="4417"/>
                    <a:pt x="3640" y="4390"/>
                  </a:cubicBezTo>
                  <a:cubicBezTo>
                    <a:pt x="3748" y="4069"/>
                    <a:pt x="3855" y="3694"/>
                    <a:pt x="3881" y="3347"/>
                  </a:cubicBezTo>
                  <a:cubicBezTo>
                    <a:pt x="3962" y="3052"/>
                    <a:pt x="3988" y="2731"/>
                    <a:pt x="3988" y="2383"/>
                  </a:cubicBezTo>
                  <a:lnTo>
                    <a:pt x="3988" y="2008"/>
                  </a:lnTo>
                  <a:cubicBezTo>
                    <a:pt x="3426" y="1473"/>
                    <a:pt x="2704" y="1071"/>
                    <a:pt x="2115" y="750"/>
                  </a:cubicBezTo>
                  <a:lnTo>
                    <a:pt x="1740" y="536"/>
                  </a:lnTo>
                  <a:cubicBezTo>
                    <a:pt x="1553" y="349"/>
                    <a:pt x="1285" y="188"/>
                    <a:pt x="964" y="1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6592;p43">
              <a:extLst>
                <a:ext uri="{FF2B5EF4-FFF2-40B4-BE49-F238E27FC236}">
                  <a16:creationId xmlns:a16="http://schemas.microsoft.com/office/drawing/2014/main" id="{174BC66C-CAA9-4CFE-B2D0-2025E58FA143}"/>
                </a:ext>
              </a:extLst>
            </p:cNvPr>
            <p:cNvSpPr/>
            <p:nvPr/>
          </p:nvSpPr>
          <p:spPr>
            <a:xfrm>
              <a:off x="8002150" y="5056950"/>
              <a:ext cx="122475" cy="105075"/>
            </a:xfrm>
            <a:custGeom>
              <a:avLst/>
              <a:gdLst/>
              <a:ahLst/>
              <a:cxnLst/>
              <a:rect l="l" t="t" r="r" b="b"/>
              <a:pathLst>
                <a:path w="4899" h="4203" extrusionOk="0">
                  <a:moveTo>
                    <a:pt x="1" y="1"/>
                  </a:moveTo>
                  <a:cubicBezTo>
                    <a:pt x="1" y="242"/>
                    <a:pt x="54" y="402"/>
                    <a:pt x="161" y="536"/>
                  </a:cubicBezTo>
                  <a:cubicBezTo>
                    <a:pt x="322" y="804"/>
                    <a:pt x="483" y="1044"/>
                    <a:pt x="670" y="1285"/>
                  </a:cubicBezTo>
                  <a:cubicBezTo>
                    <a:pt x="1286" y="2115"/>
                    <a:pt x="2088" y="2784"/>
                    <a:pt x="2891" y="3427"/>
                  </a:cubicBezTo>
                  <a:cubicBezTo>
                    <a:pt x="3239" y="3694"/>
                    <a:pt x="3614" y="3935"/>
                    <a:pt x="3935" y="4203"/>
                  </a:cubicBezTo>
                  <a:cubicBezTo>
                    <a:pt x="4310" y="3801"/>
                    <a:pt x="4631" y="3400"/>
                    <a:pt x="4899" y="2918"/>
                  </a:cubicBezTo>
                  <a:cubicBezTo>
                    <a:pt x="4471" y="2650"/>
                    <a:pt x="4149" y="2410"/>
                    <a:pt x="3882" y="2195"/>
                  </a:cubicBezTo>
                  <a:lnTo>
                    <a:pt x="3828" y="2195"/>
                  </a:lnTo>
                  <a:lnTo>
                    <a:pt x="3801" y="2142"/>
                  </a:lnTo>
                  <a:lnTo>
                    <a:pt x="3694" y="2035"/>
                  </a:lnTo>
                  <a:lnTo>
                    <a:pt x="3694" y="2008"/>
                  </a:lnTo>
                  <a:lnTo>
                    <a:pt x="3694" y="1874"/>
                  </a:lnTo>
                  <a:cubicBezTo>
                    <a:pt x="3614" y="1714"/>
                    <a:pt x="3507" y="1607"/>
                    <a:pt x="3400" y="1473"/>
                  </a:cubicBezTo>
                  <a:cubicBezTo>
                    <a:pt x="3293" y="1366"/>
                    <a:pt x="3159" y="1259"/>
                    <a:pt x="3025" y="1152"/>
                  </a:cubicBezTo>
                  <a:cubicBezTo>
                    <a:pt x="2972" y="1071"/>
                    <a:pt x="2891" y="1044"/>
                    <a:pt x="2838" y="991"/>
                  </a:cubicBezTo>
                  <a:lnTo>
                    <a:pt x="2731" y="804"/>
                  </a:lnTo>
                  <a:lnTo>
                    <a:pt x="2704" y="750"/>
                  </a:lnTo>
                  <a:lnTo>
                    <a:pt x="2677" y="670"/>
                  </a:lnTo>
                  <a:cubicBezTo>
                    <a:pt x="2624" y="616"/>
                    <a:pt x="2597" y="589"/>
                    <a:pt x="2570" y="509"/>
                  </a:cubicBezTo>
                  <a:cubicBezTo>
                    <a:pt x="2544" y="482"/>
                    <a:pt x="2544" y="456"/>
                    <a:pt x="2463" y="456"/>
                  </a:cubicBezTo>
                  <a:lnTo>
                    <a:pt x="2436" y="456"/>
                  </a:lnTo>
                  <a:cubicBezTo>
                    <a:pt x="2410" y="456"/>
                    <a:pt x="2356" y="456"/>
                    <a:pt x="2356" y="482"/>
                  </a:cubicBezTo>
                  <a:cubicBezTo>
                    <a:pt x="2329" y="509"/>
                    <a:pt x="2303" y="536"/>
                    <a:pt x="2303" y="589"/>
                  </a:cubicBezTo>
                  <a:lnTo>
                    <a:pt x="2303" y="643"/>
                  </a:lnTo>
                  <a:lnTo>
                    <a:pt x="2276" y="616"/>
                  </a:lnTo>
                  <a:lnTo>
                    <a:pt x="2222" y="589"/>
                  </a:lnTo>
                  <a:cubicBezTo>
                    <a:pt x="1633" y="268"/>
                    <a:pt x="938" y="108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6593;p43">
              <a:extLst>
                <a:ext uri="{FF2B5EF4-FFF2-40B4-BE49-F238E27FC236}">
                  <a16:creationId xmlns:a16="http://schemas.microsoft.com/office/drawing/2014/main" id="{6A73C71B-20B9-4564-9431-EAAF66C9EB25}"/>
                </a:ext>
              </a:extLst>
            </p:cNvPr>
            <p:cNvSpPr/>
            <p:nvPr/>
          </p:nvSpPr>
          <p:spPr>
            <a:xfrm>
              <a:off x="8033600" y="5180750"/>
              <a:ext cx="210150" cy="262325"/>
            </a:xfrm>
            <a:custGeom>
              <a:avLst/>
              <a:gdLst/>
              <a:ahLst/>
              <a:cxnLst/>
              <a:rect l="l" t="t" r="r" b="b"/>
              <a:pathLst>
                <a:path w="8406" h="10493" extrusionOk="0">
                  <a:moveTo>
                    <a:pt x="6772" y="0"/>
                  </a:moveTo>
                  <a:lnTo>
                    <a:pt x="6772" y="375"/>
                  </a:lnTo>
                  <a:cubicBezTo>
                    <a:pt x="6719" y="723"/>
                    <a:pt x="6692" y="1017"/>
                    <a:pt x="6665" y="1339"/>
                  </a:cubicBezTo>
                  <a:cubicBezTo>
                    <a:pt x="6585" y="1686"/>
                    <a:pt x="6532" y="2061"/>
                    <a:pt x="6425" y="2382"/>
                  </a:cubicBezTo>
                  <a:cubicBezTo>
                    <a:pt x="6425" y="2409"/>
                    <a:pt x="6398" y="2463"/>
                    <a:pt x="6398" y="2489"/>
                  </a:cubicBezTo>
                  <a:cubicBezTo>
                    <a:pt x="6558" y="2784"/>
                    <a:pt x="6719" y="3132"/>
                    <a:pt x="6826" y="3453"/>
                  </a:cubicBezTo>
                  <a:cubicBezTo>
                    <a:pt x="6960" y="3935"/>
                    <a:pt x="7067" y="4390"/>
                    <a:pt x="7040" y="4872"/>
                  </a:cubicBezTo>
                  <a:cubicBezTo>
                    <a:pt x="7040" y="5353"/>
                    <a:pt x="6906" y="5862"/>
                    <a:pt x="6719" y="6344"/>
                  </a:cubicBezTo>
                  <a:cubicBezTo>
                    <a:pt x="6639" y="6558"/>
                    <a:pt x="6532" y="6825"/>
                    <a:pt x="6398" y="7040"/>
                  </a:cubicBezTo>
                  <a:cubicBezTo>
                    <a:pt x="6264" y="7227"/>
                    <a:pt x="6157" y="7441"/>
                    <a:pt x="5996" y="7628"/>
                  </a:cubicBezTo>
                  <a:cubicBezTo>
                    <a:pt x="5729" y="8003"/>
                    <a:pt x="5381" y="8351"/>
                    <a:pt x="5059" y="8646"/>
                  </a:cubicBezTo>
                  <a:cubicBezTo>
                    <a:pt x="4712" y="8940"/>
                    <a:pt x="4364" y="9208"/>
                    <a:pt x="3962" y="9422"/>
                  </a:cubicBezTo>
                  <a:cubicBezTo>
                    <a:pt x="3159" y="9850"/>
                    <a:pt x="2276" y="10144"/>
                    <a:pt x="1366" y="10278"/>
                  </a:cubicBezTo>
                  <a:cubicBezTo>
                    <a:pt x="911" y="10359"/>
                    <a:pt x="483" y="10385"/>
                    <a:pt x="1" y="10412"/>
                  </a:cubicBezTo>
                  <a:cubicBezTo>
                    <a:pt x="108" y="10412"/>
                    <a:pt x="161" y="10439"/>
                    <a:pt x="268" y="10439"/>
                  </a:cubicBezTo>
                  <a:cubicBezTo>
                    <a:pt x="483" y="10492"/>
                    <a:pt x="670" y="10492"/>
                    <a:pt x="857" y="10492"/>
                  </a:cubicBezTo>
                  <a:cubicBezTo>
                    <a:pt x="1500" y="10492"/>
                    <a:pt x="2142" y="10412"/>
                    <a:pt x="2784" y="10251"/>
                  </a:cubicBezTo>
                  <a:cubicBezTo>
                    <a:pt x="3213" y="10144"/>
                    <a:pt x="3641" y="9984"/>
                    <a:pt x="4123" y="9823"/>
                  </a:cubicBezTo>
                  <a:cubicBezTo>
                    <a:pt x="4551" y="9636"/>
                    <a:pt x="4979" y="9422"/>
                    <a:pt x="5354" y="9181"/>
                  </a:cubicBezTo>
                  <a:cubicBezTo>
                    <a:pt x="5729" y="8940"/>
                    <a:pt x="6103" y="8672"/>
                    <a:pt x="6425" y="8378"/>
                  </a:cubicBezTo>
                  <a:cubicBezTo>
                    <a:pt x="6719" y="8083"/>
                    <a:pt x="7040" y="7762"/>
                    <a:pt x="7308" y="7414"/>
                  </a:cubicBezTo>
                  <a:cubicBezTo>
                    <a:pt x="7790" y="6692"/>
                    <a:pt x="8164" y="5889"/>
                    <a:pt x="8298" y="5059"/>
                  </a:cubicBezTo>
                  <a:cubicBezTo>
                    <a:pt x="8378" y="4631"/>
                    <a:pt x="8405" y="4149"/>
                    <a:pt x="8405" y="3694"/>
                  </a:cubicBezTo>
                  <a:cubicBezTo>
                    <a:pt x="8405" y="3453"/>
                    <a:pt x="8378" y="3185"/>
                    <a:pt x="8325" y="2944"/>
                  </a:cubicBezTo>
                  <a:cubicBezTo>
                    <a:pt x="8298" y="2677"/>
                    <a:pt x="8245" y="2489"/>
                    <a:pt x="8191" y="2249"/>
                  </a:cubicBezTo>
                  <a:cubicBezTo>
                    <a:pt x="8111" y="1847"/>
                    <a:pt x="7897" y="1446"/>
                    <a:pt x="7709" y="1071"/>
                  </a:cubicBezTo>
                  <a:cubicBezTo>
                    <a:pt x="7495" y="750"/>
                    <a:pt x="7227" y="455"/>
                    <a:pt x="6933" y="188"/>
                  </a:cubicBezTo>
                  <a:cubicBezTo>
                    <a:pt x="6853" y="81"/>
                    <a:pt x="6826" y="54"/>
                    <a:pt x="67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6594;p43">
              <a:extLst>
                <a:ext uri="{FF2B5EF4-FFF2-40B4-BE49-F238E27FC236}">
                  <a16:creationId xmlns:a16="http://schemas.microsoft.com/office/drawing/2014/main" id="{F003CE23-3C49-48CE-B1F5-B6293F7C8FAD}"/>
                </a:ext>
              </a:extLst>
            </p:cNvPr>
            <p:cNvSpPr/>
            <p:nvPr/>
          </p:nvSpPr>
          <p:spPr>
            <a:xfrm>
              <a:off x="7928550" y="5178725"/>
              <a:ext cx="141875" cy="168000"/>
            </a:xfrm>
            <a:custGeom>
              <a:avLst/>
              <a:gdLst/>
              <a:ahLst/>
              <a:cxnLst/>
              <a:rect l="l" t="t" r="r" b="b"/>
              <a:pathLst>
                <a:path w="5675" h="6720" extrusionOk="0">
                  <a:moveTo>
                    <a:pt x="3105" y="1"/>
                  </a:moveTo>
                  <a:cubicBezTo>
                    <a:pt x="3079" y="1"/>
                    <a:pt x="3025" y="28"/>
                    <a:pt x="2998" y="28"/>
                  </a:cubicBezTo>
                  <a:cubicBezTo>
                    <a:pt x="2972" y="54"/>
                    <a:pt x="2972" y="81"/>
                    <a:pt x="2945" y="135"/>
                  </a:cubicBezTo>
                  <a:cubicBezTo>
                    <a:pt x="2731" y="402"/>
                    <a:pt x="2490" y="670"/>
                    <a:pt x="2276" y="965"/>
                  </a:cubicBezTo>
                  <a:cubicBezTo>
                    <a:pt x="1821" y="1500"/>
                    <a:pt x="1366" y="2062"/>
                    <a:pt x="964" y="2678"/>
                  </a:cubicBezTo>
                  <a:cubicBezTo>
                    <a:pt x="616" y="3159"/>
                    <a:pt x="402" y="3641"/>
                    <a:pt x="215" y="4096"/>
                  </a:cubicBezTo>
                  <a:cubicBezTo>
                    <a:pt x="134" y="4337"/>
                    <a:pt x="54" y="4605"/>
                    <a:pt x="27" y="4872"/>
                  </a:cubicBezTo>
                  <a:cubicBezTo>
                    <a:pt x="1" y="5113"/>
                    <a:pt x="1" y="5354"/>
                    <a:pt x="27" y="5568"/>
                  </a:cubicBezTo>
                  <a:cubicBezTo>
                    <a:pt x="81" y="6023"/>
                    <a:pt x="322" y="6344"/>
                    <a:pt x="670" y="6559"/>
                  </a:cubicBezTo>
                  <a:cubicBezTo>
                    <a:pt x="830" y="6639"/>
                    <a:pt x="1018" y="6719"/>
                    <a:pt x="1232" y="6719"/>
                  </a:cubicBezTo>
                  <a:lnTo>
                    <a:pt x="1285" y="6719"/>
                  </a:lnTo>
                  <a:cubicBezTo>
                    <a:pt x="1473" y="6719"/>
                    <a:pt x="1660" y="6692"/>
                    <a:pt x="1874" y="6585"/>
                  </a:cubicBezTo>
                  <a:cubicBezTo>
                    <a:pt x="2062" y="6505"/>
                    <a:pt x="2276" y="6344"/>
                    <a:pt x="2463" y="6237"/>
                  </a:cubicBezTo>
                  <a:cubicBezTo>
                    <a:pt x="2624" y="6157"/>
                    <a:pt x="2757" y="6023"/>
                    <a:pt x="2972" y="5836"/>
                  </a:cubicBezTo>
                  <a:cubicBezTo>
                    <a:pt x="3266" y="5541"/>
                    <a:pt x="3560" y="5220"/>
                    <a:pt x="3882" y="4765"/>
                  </a:cubicBezTo>
                  <a:cubicBezTo>
                    <a:pt x="4337" y="4150"/>
                    <a:pt x="4738" y="3400"/>
                    <a:pt x="5086" y="2570"/>
                  </a:cubicBezTo>
                  <a:cubicBezTo>
                    <a:pt x="5407" y="1767"/>
                    <a:pt x="5621" y="1072"/>
                    <a:pt x="5675" y="349"/>
                  </a:cubicBezTo>
                  <a:cubicBezTo>
                    <a:pt x="5675" y="295"/>
                    <a:pt x="5648" y="269"/>
                    <a:pt x="5621" y="215"/>
                  </a:cubicBezTo>
                  <a:cubicBezTo>
                    <a:pt x="5621" y="188"/>
                    <a:pt x="5568" y="162"/>
                    <a:pt x="5541" y="162"/>
                  </a:cubicBezTo>
                  <a:cubicBezTo>
                    <a:pt x="5514" y="135"/>
                    <a:pt x="5488" y="135"/>
                    <a:pt x="5434" y="135"/>
                  </a:cubicBezTo>
                  <a:lnTo>
                    <a:pt x="4711" y="135"/>
                  </a:lnTo>
                  <a:cubicBezTo>
                    <a:pt x="4176" y="135"/>
                    <a:pt x="3614" y="81"/>
                    <a:pt x="3105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6595;p43">
              <a:extLst>
                <a:ext uri="{FF2B5EF4-FFF2-40B4-BE49-F238E27FC236}">
                  <a16:creationId xmlns:a16="http://schemas.microsoft.com/office/drawing/2014/main" id="{D8FFA6FB-53A7-4166-9D80-977C58215A76}"/>
                </a:ext>
              </a:extLst>
            </p:cNvPr>
            <p:cNvSpPr/>
            <p:nvPr/>
          </p:nvSpPr>
          <p:spPr>
            <a:xfrm>
              <a:off x="7937925" y="5184750"/>
              <a:ext cx="132500" cy="161975"/>
            </a:xfrm>
            <a:custGeom>
              <a:avLst/>
              <a:gdLst/>
              <a:ahLst/>
              <a:cxnLst/>
              <a:rect l="l" t="t" r="r" b="b"/>
              <a:pathLst>
                <a:path w="5300" h="6479" extrusionOk="0">
                  <a:moveTo>
                    <a:pt x="5273" y="1"/>
                  </a:moveTo>
                  <a:lnTo>
                    <a:pt x="5273" y="161"/>
                  </a:lnTo>
                  <a:cubicBezTo>
                    <a:pt x="5193" y="429"/>
                    <a:pt x="5113" y="697"/>
                    <a:pt x="4979" y="938"/>
                  </a:cubicBezTo>
                  <a:cubicBezTo>
                    <a:pt x="4872" y="1232"/>
                    <a:pt x="4738" y="1446"/>
                    <a:pt x="4604" y="1687"/>
                  </a:cubicBezTo>
                  <a:lnTo>
                    <a:pt x="4202" y="2383"/>
                  </a:lnTo>
                  <a:cubicBezTo>
                    <a:pt x="3908" y="2892"/>
                    <a:pt x="3533" y="3400"/>
                    <a:pt x="3159" y="3855"/>
                  </a:cubicBezTo>
                  <a:cubicBezTo>
                    <a:pt x="2864" y="4230"/>
                    <a:pt x="2516" y="4605"/>
                    <a:pt x="2142" y="4926"/>
                  </a:cubicBezTo>
                  <a:lnTo>
                    <a:pt x="1553" y="5434"/>
                  </a:lnTo>
                  <a:cubicBezTo>
                    <a:pt x="1339" y="5568"/>
                    <a:pt x="1151" y="5702"/>
                    <a:pt x="910" y="5836"/>
                  </a:cubicBezTo>
                  <a:cubicBezTo>
                    <a:pt x="723" y="5943"/>
                    <a:pt x="482" y="6023"/>
                    <a:pt x="241" y="6077"/>
                  </a:cubicBezTo>
                  <a:cubicBezTo>
                    <a:pt x="188" y="6077"/>
                    <a:pt x="107" y="6103"/>
                    <a:pt x="0" y="6103"/>
                  </a:cubicBezTo>
                  <a:cubicBezTo>
                    <a:pt x="81" y="6157"/>
                    <a:pt x="188" y="6264"/>
                    <a:pt x="268" y="6291"/>
                  </a:cubicBezTo>
                  <a:cubicBezTo>
                    <a:pt x="455" y="6398"/>
                    <a:pt x="643" y="6478"/>
                    <a:pt x="857" y="6478"/>
                  </a:cubicBezTo>
                  <a:lnTo>
                    <a:pt x="910" y="6478"/>
                  </a:lnTo>
                  <a:cubicBezTo>
                    <a:pt x="1098" y="6478"/>
                    <a:pt x="1285" y="6425"/>
                    <a:pt x="1499" y="6344"/>
                  </a:cubicBezTo>
                  <a:cubicBezTo>
                    <a:pt x="1687" y="6264"/>
                    <a:pt x="1901" y="6130"/>
                    <a:pt x="2088" y="5996"/>
                  </a:cubicBezTo>
                  <a:cubicBezTo>
                    <a:pt x="2249" y="5916"/>
                    <a:pt x="2382" y="5782"/>
                    <a:pt x="2597" y="5595"/>
                  </a:cubicBezTo>
                  <a:cubicBezTo>
                    <a:pt x="2891" y="5300"/>
                    <a:pt x="3185" y="4979"/>
                    <a:pt x="3507" y="4524"/>
                  </a:cubicBezTo>
                  <a:cubicBezTo>
                    <a:pt x="3962" y="3909"/>
                    <a:pt x="4363" y="3159"/>
                    <a:pt x="4711" y="2329"/>
                  </a:cubicBezTo>
                  <a:cubicBezTo>
                    <a:pt x="5032" y="1526"/>
                    <a:pt x="5246" y="831"/>
                    <a:pt x="5300" y="108"/>
                  </a:cubicBezTo>
                  <a:cubicBezTo>
                    <a:pt x="5300" y="81"/>
                    <a:pt x="5300" y="54"/>
                    <a:pt x="52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6596;p43">
              <a:extLst>
                <a:ext uri="{FF2B5EF4-FFF2-40B4-BE49-F238E27FC236}">
                  <a16:creationId xmlns:a16="http://schemas.microsoft.com/office/drawing/2014/main" id="{FA651D8E-E796-4080-9FB1-23450E3849A1}"/>
                </a:ext>
              </a:extLst>
            </p:cNvPr>
            <p:cNvSpPr/>
            <p:nvPr/>
          </p:nvSpPr>
          <p:spPr>
            <a:xfrm>
              <a:off x="7935250" y="5179400"/>
              <a:ext cx="71625" cy="104425"/>
            </a:xfrm>
            <a:custGeom>
              <a:avLst/>
              <a:gdLst/>
              <a:ahLst/>
              <a:cxnLst/>
              <a:rect l="l" t="t" r="r" b="b"/>
              <a:pathLst>
                <a:path w="2865" h="4177" extrusionOk="0">
                  <a:moveTo>
                    <a:pt x="2757" y="1"/>
                  </a:moveTo>
                  <a:cubicBezTo>
                    <a:pt x="2222" y="643"/>
                    <a:pt x="1660" y="1232"/>
                    <a:pt x="1205" y="1901"/>
                  </a:cubicBezTo>
                  <a:cubicBezTo>
                    <a:pt x="964" y="2249"/>
                    <a:pt x="723" y="2570"/>
                    <a:pt x="536" y="2918"/>
                  </a:cubicBezTo>
                  <a:cubicBezTo>
                    <a:pt x="428" y="3079"/>
                    <a:pt x="348" y="3266"/>
                    <a:pt x="268" y="3453"/>
                  </a:cubicBezTo>
                  <a:cubicBezTo>
                    <a:pt x="161" y="3641"/>
                    <a:pt x="54" y="3882"/>
                    <a:pt x="0" y="4123"/>
                  </a:cubicBezTo>
                  <a:cubicBezTo>
                    <a:pt x="0" y="4149"/>
                    <a:pt x="0" y="4176"/>
                    <a:pt x="27" y="4176"/>
                  </a:cubicBezTo>
                  <a:cubicBezTo>
                    <a:pt x="54" y="4176"/>
                    <a:pt x="80" y="4176"/>
                    <a:pt x="80" y="4149"/>
                  </a:cubicBezTo>
                  <a:cubicBezTo>
                    <a:pt x="161" y="3989"/>
                    <a:pt x="214" y="3855"/>
                    <a:pt x="295" y="3668"/>
                  </a:cubicBezTo>
                  <a:cubicBezTo>
                    <a:pt x="348" y="3507"/>
                    <a:pt x="455" y="3346"/>
                    <a:pt x="536" y="3186"/>
                  </a:cubicBezTo>
                  <a:cubicBezTo>
                    <a:pt x="616" y="2998"/>
                    <a:pt x="696" y="2865"/>
                    <a:pt x="803" y="2704"/>
                  </a:cubicBezTo>
                  <a:cubicBezTo>
                    <a:pt x="991" y="2410"/>
                    <a:pt x="1205" y="2115"/>
                    <a:pt x="1419" y="1794"/>
                  </a:cubicBezTo>
                  <a:cubicBezTo>
                    <a:pt x="1874" y="1205"/>
                    <a:pt x="2329" y="670"/>
                    <a:pt x="2837" y="108"/>
                  </a:cubicBezTo>
                  <a:cubicBezTo>
                    <a:pt x="2864" y="54"/>
                    <a:pt x="2837" y="27"/>
                    <a:pt x="2837" y="27"/>
                  </a:cubicBezTo>
                  <a:cubicBezTo>
                    <a:pt x="2811" y="1"/>
                    <a:pt x="2757" y="1"/>
                    <a:pt x="275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6597;p43">
              <a:extLst>
                <a:ext uri="{FF2B5EF4-FFF2-40B4-BE49-F238E27FC236}">
                  <a16:creationId xmlns:a16="http://schemas.microsoft.com/office/drawing/2014/main" id="{D537A2C5-4D2F-434C-BB3E-BE6125D93429}"/>
                </a:ext>
              </a:extLst>
            </p:cNvPr>
            <p:cNvSpPr/>
            <p:nvPr/>
          </p:nvSpPr>
          <p:spPr>
            <a:xfrm>
              <a:off x="7811450" y="4539875"/>
              <a:ext cx="50875" cy="120300"/>
            </a:xfrm>
            <a:custGeom>
              <a:avLst/>
              <a:gdLst/>
              <a:ahLst/>
              <a:cxnLst/>
              <a:rect l="l" t="t" r="r" b="b"/>
              <a:pathLst>
                <a:path w="2035" h="4812" extrusionOk="0">
                  <a:moveTo>
                    <a:pt x="168" y="0"/>
                  </a:moveTo>
                  <a:cubicBezTo>
                    <a:pt x="161" y="0"/>
                    <a:pt x="148" y="7"/>
                    <a:pt x="134" y="21"/>
                  </a:cubicBezTo>
                  <a:cubicBezTo>
                    <a:pt x="27" y="74"/>
                    <a:pt x="1" y="208"/>
                    <a:pt x="54" y="288"/>
                  </a:cubicBezTo>
                  <a:cubicBezTo>
                    <a:pt x="295" y="609"/>
                    <a:pt x="482" y="984"/>
                    <a:pt x="643" y="1359"/>
                  </a:cubicBezTo>
                  <a:cubicBezTo>
                    <a:pt x="777" y="1734"/>
                    <a:pt x="911" y="2055"/>
                    <a:pt x="991" y="2456"/>
                  </a:cubicBezTo>
                  <a:lnTo>
                    <a:pt x="1098" y="3072"/>
                  </a:lnTo>
                  <a:cubicBezTo>
                    <a:pt x="1125" y="3259"/>
                    <a:pt x="1151" y="3473"/>
                    <a:pt x="1178" y="3687"/>
                  </a:cubicBezTo>
                  <a:cubicBezTo>
                    <a:pt x="1232" y="3928"/>
                    <a:pt x="1259" y="4169"/>
                    <a:pt x="1259" y="4437"/>
                  </a:cubicBezTo>
                  <a:cubicBezTo>
                    <a:pt x="1259" y="4544"/>
                    <a:pt x="1285" y="4624"/>
                    <a:pt x="1366" y="4705"/>
                  </a:cubicBezTo>
                  <a:cubicBezTo>
                    <a:pt x="1419" y="4758"/>
                    <a:pt x="1526" y="4812"/>
                    <a:pt x="1633" y="4812"/>
                  </a:cubicBezTo>
                  <a:cubicBezTo>
                    <a:pt x="1714" y="4812"/>
                    <a:pt x="1821" y="4758"/>
                    <a:pt x="1901" y="4705"/>
                  </a:cubicBezTo>
                  <a:cubicBezTo>
                    <a:pt x="1954" y="4624"/>
                    <a:pt x="2035" y="4544"/>
                    <a:pt x="1981" y="4437"/>
                  </a:cubicBezTo>
                  <a:cubicBezTo>
                    <a:pt x="1928" y="4035"/>
                    <a:pt x="1901" y="3661"/>
                    <a:pt x="1794" y="3286"/>
                  </a:cubicBezTo>
                  <a:cubicBezTo>
                    <a:pt x="1767" y="3099"/>
                    <a:pt x="1687" y="2938"/>
                    <a:pt x="1633" y="2724"/>
                  </a:cubicBezTo>
                  <a:cubicBezTo>
                    <a:pt x="1553" y="2537"/>
                    <a:pt x="1499" y="2349"/>
                    <a:pt x="1419" y="2162"/>
                  </a:cubicBezTo>
                  <a:cubicBezTo>
                    <a:pt x="1125" y="1466"/>
                    <a:pt x="777" y="743"/>
                    <a:pt x="322" y="128"/>
                  </a:cubicBezTo>
                  <a:cubicBezTo>
                    <a:pt x="295" y="47"/>
                    <a:pt x="215" y="21"/>
                    <a:pt x="161" y="21"/>
                  </a:cubicBezTo>
                  <a:cubicBezTo>
                    <a:pt x="175" y="7"/>
                    <a:pt x="175" y="0"/>
                    <a:pt x="16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6598;p43">
              <a:extLst>
                <a:ext uri="{FF2B5EF4-FFF2-40B4-BE49-F238E27FC236}">
                  <a16:creationId xmlns:a16="http://schemas.microsoft.com/office/drawing/2014/main" id="{2BBB5CF4-C935-4D68-B1B6-62F691806CF0}"/>
                </a:ext>
              </a:extLst>
            </p:cNvPr>
            <p:cNvSpPr/>
            <p:nvPr/>
          </p:nvSpPr>
          <p:spPr>
            <a:xfrm>
              <a:off x="8005500" y="4532350"/>
              <a:ext cx="42175" cy="123150"/>
            </a:xfrm>
            <a:custGeom>
              <a:avLst/>
              <a:gdLst/>
              <a:ahLst/>
              <a:cxnLst/>
              <a:rect l="l" t="t" r="r" b="b"/>
              <a:pathLst>
                <a:path w="1687" h="4926" extrusionOk="0">
                  <a:moveTo>
                    <a:pt x="1499" y="0"/>
                  </a:moveTo>
                  <a:cubicBezTo>
                    <a:pt x="1419" y="27"/>
                    <a:pt x="1392" y="27"/>
                    <a:pt x="1366" y="81"/>
                  </a:cubicBezTo>
                  <a:cubicBezTo>
                    <a:pt x="1259" y="241"/>
                    <a:pt x="1152" y="429"/>
                    <a:pt x="1071" y="562"/>
                  </a:cubicBezTo>
                  <a:cubicBezTo>
                    <a:pt x="964" y="723"/>
                    <a:pt x="857" y="884"/>
                    <a:pt x="804" y="1044"/>
                  </a:cubicBezTo>
                  <a:cubicBezTo>
                    <a:pt x="589" y="1419"/>
                    <a:pt x="429" y="1794"/>
                    <a:pt x="295" y="2195"/>
                  </a:cubicBezTo>
                  <a:cubicBezTo>
                    <a:pt x="161" y="2597"/>
                    <a:pt x="81" y="2998"/>
                    <a:pt x="27" y="3426"/>
                  </a:cubicBezTo>
                  <a:cubicBezTo>
                    <a:pt x="1" y="3828"/>
                    <a:pt x="1" y="4256"/>
                    <a:pt x="134" y="4658"/>
                  </a:cubicBezTo>
                  <a:cubicBezTo>
                    <a:pt x="161" y="4818"/>
                    <a:pt x="322" y="4925"/>
                    <a:pt x="482" y="4925"/>
                  </a:cubicBezTo>
                  <a:cubicBezTo>
                    <a:pt x="589" y="4925"/>
                    <a:pt x="697" y="4898"/>
                    <a:pt x="750" y="4818"/>
                  </a:cubicBezTo>
                  <a:cubicBezTo>
                    <a:pt x="830" y="4765"/>
                    <a:pt x="857" y="4658"/>
                    <a:pt x="857" y="4551"/>
                  </a:cubicBezTo>
                  <a:cubicBezTo>
                    <a:pt x="884" y="4256"/>
                    <a:pt x="884" y="3962"/>
                    <a:pt x="884" y="3667"/>
                  </a:cubicBezTo>
                  <a:cubicBezTo>
                    <a:pt x="884" y="3346"/>
                    <a:pt x="937" y="3025"/>
                    <a:pt x="991" y="2730"/>
                  </a:cubicBezTo>
                  <a:cubicBezTo>
                    <a:pt x="1098" y="1981"/>
                    <a:pt x="1259" y="1258"/>
                    <a:pt x="1526" y="536"/>
                  </a:cubicBezTo>
                  <a:cubicBezTo>
                    <a:pt x="1553" y="455"/>
                    <a:pt x="1633" y="348"/>
                    <a:pt x="1660" y="268"/>
                  </a:cubicBezTo>
                  <a:cubicBezTo>
                    <a:pt x="1687" y="188"/>
                    <a:pt x="1687" y="81"/>
                    <a:pt x="1607" y="54"/>
                  </a:cubicBezTo>
                  <a:cubicBezTo>
                    <a:pt x="1553" y="54"/>
                    <a:pt x="1526" y="0"/>
                    <a:pt x="1499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6599;p43">
              <a:extLst>
                <a:ext uri="{FF2B5EF4-FFF2-40B4-BE49-F238E27FC236}">
                  <a16:creationId xmlns:a16="http://schemas.microsoft.com/office/drawing/2014/main" id="{3E868B6B-F647-473A-A61B-5B7EDBBB4A66}"/>
                </a:ext>
              </a:extLst>
            </p:cNvPr>
            <p:cNvSpPr/>
            <p:nvPr/>
          </p:nvSpPr>
          <p:spPr>
            <a:xfrm>
              <a:off x="7762600" y="4488175"/>
              <a:ext cx="80325" cy="80325"/>
            </a:xfrm>
            <a:custGeom>
              <a:avLst/>
              <a:gdLst/>
              <a:ahLst/>
              <a:cxnLst/>
              <a:rect l="l" t="t" r="r" b="b"/>
              <a:pathLst>
                <a:path w="3213" h="3213" extrusionOk="0">
                  <a:moveTo>
                    <a:pt x="1607" y="1"/>
                  </a:moveTo>
                  <a:cubicBezTo>
                    <a:pt x="750" y="1"/>
                    <a:pt x="1" y="724"/>
                    <a:pt x="1" y="1607"/>
                  </a:cubicBezTo>
                  <a:cubicBezTo>
                    <a:pt x="1" y="2490"/>
                    <a:pt x="750" y="3213"/>
                    <a:pt x="1607" y="3213"/>
                  </a:cubicBezTo>
                  <a:cubicBezTo>
                    <a:pt x="2463" y="3213"/>
                    <a:pt x="3213" y="2490"/>
                    <a:pt x="3213" y="1607"/>
                  </a:cubicBezTo>
                  <a:cubicBezTo>
                    <a:pt x="3213" y="750"/>
                    <a:pt x="2463" y="1"/>
                    <a:pt x="160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6600;p43">
              <a:extLst>
                <a:ext uri="{FF2B5EF4-FFF2-40B4-BE49-F238E27FC236}">
                  <a16:creationId xmlns:a16="http://schemas.microsoft.com/office/drawing/2014/main" id="{1BD01DF4-82D8-4FDB-B694-D8B88AA67B40}"/>
                </a:ext>
              </a:extLst>
            </p:cNvPr>
            <p:cNvSpPr/>
            <p:nvPr/>
          </p:nvSpPr>
          <p:spPr>
            <a:xfrm>
              <a:off x="8014200" y="4480125"/>
              <a:ext cx="80325" cy="80350"/>
            </a:xfrm>
            <a:custGeom>
              <a:avLst/>
              <a:gdLst/>
              <a:ahLst/>
              <a:cxnLst/>
              <a:rect l="l" t="t" r="r" b="b"/>
              <a:pathLst>
                <a:path w="3213" h="3214" extrusionOk="0">
                  <a:moveTo>
                    <a:pt x="1560" y="1"/>
                  </a:moveTo>
                  <a:cubicBezTo>
                    <a:pt x="723" y="1"/>
                    <a:pt x="1" y="714"/>
                    <a:pt x="1" y="1608"/>
                  </a:cubicBezTo>
                  <a:cubicBezTo>
                    <a:pt x="1" y="2464"/>
                    <a:pt x="750" y="3214"/>
                    <a:pt x="1606" y="3214"/>
                  </a:cubicBezTo>
                  <a:cubicBezTo>
                    <a:pt x="2490" y="3214"/>
                    <a:pt x="3212" y="2464"/>
                    <a:pt x="3212" y="1608"/>
                  </a:cubicBezTo>
                  <a:cubicBezTo>
                    <a:pt x="3212" y="724"/>
                    <a:pt x="2490" y="2"/>
                    <a:pt x="1606" y="2"/>
                  </a:cubicBezTo>
                  <a:cubicBezTo>
                    <a:pt x="1591" y="1"/>
                    <a:pt x="1576" y="1"/>
                    <a:pt x="1560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6601;p43">
              <a:extLst>
                <a:ext uri="{FF2B5EF4-FFF2-40B4-BE49-F238E27FC236}">
                  <a16:creationId xmlns:a16="http://schemas.microsoft.com/office/drawing/2014/main" id="{6D55DACD-EDC2-4B29-9141-E4A6FA653898}"/>
                </a:ext>
              </a:extLst>
            </p:cNvPr>
            <p:cNvSpPr/>
            <p:nvPr/>
          </p:nvSpPr>
          <p:spPr>
            <a:xfrm>
              <a:off x="7636800" y="4625350"/>
              <a:ext cx="591550" cy="530650"/>
            </a:xfrm>
            <a:custGeom>
              <a:avLst/>
              <a:gdLst/>
              <a:ahLst/>
              <a:cxnLst/>
              <a:rect l="l" t="t" r="r" b="b"/>
              <a:pathLst>
                <a:path w="23662" h="21226" extrusionOk="0">
                  <a:moveTo>
                    <a:pt x="12527" y="1"/>
                  </a:moveTo>
                  <a:lnTo>
                    <a:pt x="12474" y="54"/>
                  </a:lnTo>
                  <a:lnTo>
                    <a:pt x="11885" y="54"/>
                  </a:lnTo>
                  <a:cubicBezTo>
                    <a:pt x="11189" y="54"/>
                    <a:pt x="10493" y="108"/>
                    <a:pt x="9743" y="215"/>
                  </a:cubicBezTo>
                  <a:cubicBezTo>
                    <a:pt x="8539" y="402"/>
                    <a:pt x="7415" y="777"/>
                    <a:pt x="6344" y="1312"/>
                  </a:cubicBezTo>
                  <a:cubicBezTo>
                    <a:pt x="5247" y="1848"/>
                    <a:pt x="4256" y="2517"/>
                    <a:pt x="3453" y="3320"/>
                  </a:cubicBezTo>
                  <a:cubicBezTo>
                    <a:pt x="3025" y="3748"/>
                    <a:pt x="2624" y="4257"/>
                    <a:pt x="2276" y="4765"/>
                  </a:cubicBezTo>
                  <a:cubicBezTo>
                    <a:pt x="1955" y="5300"/>
                    <a:pt x="1660" y="5889"/>
                    <a:pt x="1419" y="6612"/>
                  </a:cubicBezTo>
                  <a:cubicBezTo>
                    <a:pt x="991" y="7763"/>
                    <a:pt x="777" y="9048"/>
                    <a:pt x="536" y="10252"/>
                  </a:cubicBezTo>
                  <a:lnTo>
                    <a:pt x="483" y="10546"/>
                  </a:lnTo>
                  <a:lnTo>
                    <a:pt x="268" y="11564"/>
                  </a:lnTo>
                  <a:cubicBezTo>
                    <a:pt x="215" y="11858"/>
                    <a:pt x="188" y="12152"/>
                    <a:pt x="135" y="12420"/>
                  </a:cubicBezTo>
                  <a:cubicBezTo>
                    <a:pt x="54" y="13036"/>
                    <a:pt x="1" y="13571"/>
                    <a:pt x="1" y="14026"/>
                  </a:cubicBezTo>
                  <a:cubicBezTo>
                    <a:pt x="1" y="14561"/>
                    <a:pt x="81" y="15070"/>
                    <a:pt x="188" y="15525"/>
                  </a:cubicBezTo>
                  <a:cubicBezTo>
                    <a:pt x="268" y="16033"/>
                    <a:pt x="456" y="16462"/>
                    <a:pt x="670" y="16917"/>
                  </a:cubicBezTo>
                  <a:cubicBezTo>
                    <a:pt x="911" y="17345"/>
                    <a:pt x="1259" y="17773"/>
                    <a:pt x="1607" y="18148"/>
                  </a:cubicBezTo>
                  <a:cubicBezTo>
                    <a:pt x="2008" y="18549"/>
                    <a:pt x="2490" y="18924"/>
                    <a:pt x="3052" y="19245"/>
                  </a:cubicBezTo>
                  <a:cubicBezTo>
                    <a:pt x="4149" y="19914"/>
                    <a:pt x="5434" y="20423"/>
                    <a:pt x="6799" y="20744"/>
                  </a:cubicBezTo>
                  <a:cubicBezTo>
                    <a:pt x="8084" y="21065"/>
                    <a:pt x="9449" y="21226"/>
                    <a:pt x="10841" y="21226"/>
                  </a:cubicBezTo>
                  <a:cubicBezTo>
                    <a:pt x="11456" y="21226"/>
                    <a:pt x="12099" y="21199"/>
                    <a:pt x="12795" y="21119"/>
                  </a:cubicBezTo>
                  <a:cubicBezTo>
                    <a:pt x="13357" y="21065"/>
                    <a:pt x="13919" y="20985"/>
                    <a:pt x="14508" y="20878"/>
                  </a:cubicBezTo>
                  <a:cubicBezTo>
                    <a:pt x="15712" y="20691"/>
                    <a:pt x="16810" y="20343"/>
                    <a:pt x="17800" y="19941"/>
                  </a:cubicBezTo>
                  <a:cubicBezTo>
                    <a:pt x="18924" y="19486"/>
                    <a:pt x="19888" y="18924"/>
                    <a:pt x="20691" y="18175"/>
                  </a:cubicBezTo>
                  <a:cubicBezTo>
                    <a:pt x="21119" y="17800"/>
                    <a:pt x="21494" y="17372"/>
                    <a:pt x="21868" y="16917"/>
                  </a:cubicBezTo>
                  <a:cubicBezTo>
                    <a:pt x="22189" y="16435"/>
                    <a:pt x="22537" y="15900"/>
                    <a:pt x="22752" y="15364"/>
                  </a:cubicBezTo>
                  <a:cubicBezTo>
                    <a:pt x="23260" y="14294"/>
                    <a:pt x="23528" y="13089"/>
                    <a:pt x="23608" y="11724"/>
                  </a:cubicBezTo>
                  <a:cubicBezTo>
                    <a:pt x="23662" y="10493"/>
                    <a:pt x="23528" y="9181"/>
                    <a:pt x="23233" y="7897"/>
                  </a:cubicBezTo>
                  <a:cubicBezTo>
                    <a:pt x="23099" y="7308"/>
                    <a:pt x="22885" y="6692"/>
                    <a:pt x="22671" y="6103"/>
                  </a:cubicBezTo>
                  <a:cubicBezTo>
                    <a:pt x="22404" y="5461"/>
                    <a:pt x="22136" y="4926"/>
                    <a:pt x="21815" y="4471"/>
                  </a:cubicBezTo>
                  <a:cubicBezTo>
                    <a:pt x="21520" y="3962"/>
                    <a:pt x="21119" y="3480"/>
                    <a:pt x="20691" y="3052"/>
                  </a:cubicBezTo>
                  <a:cubicBezTo>
                    <a:pt x="20450" y="2811"/>
                    <a:pt x="20209" y="2624"/>
                    <a:pt x="19941" y="2410"/>
                  </a:cubicBezTo>
                  <a:cubicBezTo>
                    <a:pt x="19513" y="2062"/>
                    <a:pt x="19004" y="1741"/>
                    <a:pt x="18549" y="1473"/>
                  </a:cubicBezTo>
                  <a:cubicBezTo>
                    <a:pt x="18549" y="1473"/>
                    <a:pt x="18523" y="1473"/>
                    <a:pt x="18523" y="1446"/>
                  </a:cubicBezTo>
                  <a:cubicBezTo>
                    <a:pt x="18282" y="1312"/>
                    <a:pt x="18041" y="1178"/>
                    <a:pt x="17773" y="1071"/>
                  </a:cubicBezTo>
                  <a:cubicBezTo>
                    <a:pt x="17746" y="1045"/>
                    <a:pt x="17720" y="1045"/>
                    <a:pt x="17666" y="1045"/>
                  </a:cubicBezTo>
                  <a:cubicBezTo>
                    <a:pt x="17452" y="911"/>
                    <a:pt x="17184" y="804"/>
                    <a:pt x="16943" y="750"/>
                  </a:cubicBezTo>
                  <a:cubicBezTo>
                    <a:pt x="16729" y="670"/>
                    <a:pt x="16542" y="616"/>
                    <a:pt x="16328" y="590"/>
                  </a:cubicBezTo>
                  <a:cubicBezTo>
                    <a:pt x="16194" y="536"/>
                    <a:pt x="16114" y="509"/>
                    <a:pt x="16007" y="483"/>
                  </a:cubicBezTo>
                  <a:cubicBezTo>
                    <a:pt x="15873" y="456"/>
                    <a:pt x="15712" y="402"/>
                    <a:pt x="15525" y="376"/>
                  </a:cubicBezTo>
                  <a:cubicBezTo>
                    <a:pt x="15043" y="242"/>
                    <a:pt x="14508" y="135"/>
                    <a:pt x="13892" y="108"/>
                  </a:cubicBezTo>
                  <a:cubicBezTo>
                    <a:pt x="13517" y="54"/>
                    <a:pt x="13169" y="1"/>
                    <a:pt x="12661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6602;p43">
              <a:extLst>
                <a:ext uri="{FF2B5EF4-FFF2-40B4-BE49-F238E27FC236}">
                  <a16:creationId xmlns:a16="http://schemas.microsoft.com/office/drawing/2014/main" id="{3D94302E-E47E-419A-974D-B9466A3AD6F3}"/>
                </a:ext>
              </a:extLst>
            </p:cNvPr>
            <p:cNvSpPr/>
            <p:nvPr/>
          </p:nvSpPr>
          <p:spPr>
            <a:xfrm>
              <a:off x="7761925" y="4643425"/>
              <a:ext cx="469100" cy="513250"/>
            </a:xfrm>
            <a:custGeom>
              <a:avLst/>
              <a:gdLst/>
              <a:ahLst/>
              <a:cxnLst/>
              <a:rect l="l" t="t" r="r" b="b"/>
              <a:pathLst>
                <a:path w="18764" h="20530" extrusionOk="0">
                  <a:moveTo>
                    <a:pt x="11858" y="0"/>
                  </a:moveTo>
                  <a:cubicBezTo>
                    <a:pt x="12099" y="161"/>
                    <a:pt x="12367" y="322"/>
                    <a:pt x="12608" y="455"/>
                  </a:cubicBezTo>
                  <a:cubicBezTo>
                    <a:pt x="13491" y="1018"/>
                    <a:pt x="14294" y="1660"/>
                    <a:pt x="14990" y="2409"/>
                  </a:cubicBezTo>
                  <a:cubicBezTo>
                    <a:pt x="15686" y="3132"/>
                    <a:pt x="16328" y="3962"/>
                    <a:pt x="16836" y="4872"/>
                  </a:cubicBezTo>
                  <a:cubicBezTo>
                    <a:pt x="17318" y="5782"/>
                    <a:pt x="17693" y="6745"/>
                    <a:pt x="17934" y="7762"/>
                  </a:cubicBezTo>
                  <a:cubicBezTo>
                    <a:pt x="18041" y="8244"/>
                    <a:pt x="18121" y="8780"/>
                    <a:pt x="18175" y="9288"/>
                  </a:cubicBezTo>
                  <a:cubicBezTo>
                    <a:pt x="18202" y="9823"/>
                    <a:pt x="18202" y="10386"/>
                    <a:pt x="18175" y="10921"/>
                  </a:cubicBezTo>
                  <a:cubicBezTo>
                    <a:pt x="18121" y="11429"/>
                    <a:pt x="18041" y="11965"/>
                    <a:pt x="17934" y="12473"/>
                  </a:cubicBezTo>
                  <a:cubicBezTo>
                    <a:pt x="17800" y="12982"/>
                    <a:pt x="17666" y="13437"/>
                    <a:pt x="17425" y="13919"/>
                  </a:cubicBezTo>
                  <a:cubicBezTo>
                    <a:pt x="17238" y="14374"/>
                    <a:pt x="16997" y="14802"/>
                    <a:pt x="16703" y="15257"/>
                  </a:cubicBezTo>
                  <a:cubicBezTo>
                    <a:pt x="16435" y="15685"/>
                    <a:pt x="16087" y="16060"/>
                    <a:pt x="15766" y="16408"/>
                  </a:cubicBezTo>
                  <a:cubicBezTo>
                    <a:pt x="15016" y="17184"/>
                    <a:pt x="14187" y="17853"/>
                    <a:pt x="13250" y="18362"/>
                  </a:cubicBezTo>
                  <a:cubicBezTo>
                    <a:pt x="12153" y="18951"/>
                    <a:pt x="10975" y="19406"/>
                    <a:pt x="9770" y="19700"/>
                  </a:cubicBezTo>
                  <a:cubicBezTo>
                    <a:pt x="8566" y="19994"/>
                    <a:pt x="7335" y="20155"/>
                    <a:pt x="6077" y="20155"/>
                  </a:cubicBezTo>
                  <a:cubicBezTo>
                    <a:pt x="5859" y="20164"/>
                    <a:pt x="5640" y="20169"/>
                    <a:pt x="5420" y="20169"/>
                  </a:cubicBezTo>
                  <a:cubicBezTo>
                    <a:pt x="4400" y="20169"/>
                    <a:pt x="3365" y="20073"/>
                    <a:pt x="2330" y="19941"/>
                  </a:cubicBezTo>
                  <a:cubicBezTo>
                    <a:pt x="1527" y="19834"/>
                    <a:pt x="777" y="19673"/>
                    <a:pt x="1" y="19459"/>
                  </a:cubicBezTo>
                  <a:lnTo>
                    <a:pt x="1" y="19459"/>
                  </a:lnTo>
                  <a:cubicBezTo>
                    <a:pt x="590" y="19700"/>
                    <a:pt x="1232" y="19887"/>
                    <a:pt x="1874" y="20075"/>
                  </a:cubicBezTo>
                  <a:cubicBezTo>
                    <a:pt x="3132" y="20369"/>
                    <a:pt x="4524" y="20530"/>
                    <a:pt x="5916" y="20530"/>
                  </a:cubicBezTo>
                  <a:cubicBezTo>
                    <a:pt x="6532" y="20530"/>
                    <a:pt x="7147" y="20503"/>
                    <a:pt x="7870" y="20423"/>
                  </a:cubicBezTo>
                  <a:cubicBezTo>
                    <a:pt x="8432" y="20369"/>
                    <a:pt x="8994" y="20289"/>
                    <a:pt x="9556" y="20209"/>
                  </a:cubicBezTo>
                  <a:cubicBezTo>
                    <a:pt x="10761" y="19994"/>
                    <a:pt x="11912" y="19673"/>
                    <a:pt x="12875" y="19272"/>
                  </a:cubicBezTo>
                  <a:cubicBezTo>
                    <a:pt x="13973" y="18790"/>
                    <a:pt x="14963" y="18228"/>
                    <a:pt x="15766" y="17478"/>
                  </a:cubicBezTo>
                  <a:cubicBezTo>
                    <a:pt x="16194" y="17130"/>
                    <a:pt x="16569" y="16675"/>
                    <a:pt x="16917" y="16220"/>
                  </a:cubicBezTo>
                  <a:cubicBezTo>
                    <a:pt x="17292" y="15739"/>
                    <a:pt x="17586" y="15203"/>
                    <a:pt x="17854" y="14668"/>
                  </a:cubicBezTo>
                  <a:cubicBezTo>
                    <a:pt x="18362" y="13597"/>
                    <a:pt x="18630" y="12366"/>
                    <a:pt x="18710" y="11028"/>
                  </a:cubicBezTo>
                  <a:cubicBezTo>
                    <a:pt x="18764" y="9797"/>
                    <a:pt x="18630" y="8485"/>
                    <a:pt x="18335" y="7227"/>
                  </a:cubicBezTo>
                  <a:cubicBezTo>
                    <a:pt x="18202" y="6612"/>
                    <a:pt x="17987" y="6023"/>
                    <a:pt x="17747" y="5407"/>
                  </a:cubicBezTo>
                  <a:cubicBezTo>
                    <a:pt x="17532" y="4765"/>
                    <a:pt x="17211" y="4229"/>
                    <a:pt x="16917" y="3774"/>
                  </a:cubicBezTo>
                  <a:cubicBezTo>
                    <a:pt x="16596" y="3266"/>
                    <a:pt x="16221" y="2811"/>
                    <a:pt x="15793" y="2356"/>
                  </a:cubicBezTo>
                  <a:cubicBezTo>
                    <a:pt x="15552" y="2142"/>
                    <a:pt x="15311" y="1928"/>
                    <a:pt x="15043" y="1740"/>
                  </a:cubicBezTo>
                  <a:cubicBezTo>
                    <a:pt x="14615" y="1366"/>
                    <a:pt x="14106" y="1071"/>
                    <a:pt x="13651" y="803"/>
                  </a:cubicBezTo>
                  <a:cubicBezTo>
                    <a:pt x="13651" y="803"/>
                    <a:pt x="13598" y="803"/>
                    <a:pt x="13598" y="750"/>
                  </a:cubicBezTo>
                  <a:cubicBezTo>
                    <a:pt x="13384" y="616"/>
                    <a:pt x="13143" y="482"/>
                    <a:pt x="12875" y="402"/>
                  </a:cubicBezTo>
                  <a:lnTo>
                    <a:pt x="12768" y="348"/>
                  </a:lnTo>
                  <a:cubicBezTo>
                    <a:pt x="12527" y="215"/>
                    <a:pt x="12260" y="134"/>
                    <a:pt x="12045" y="54"/>
                  </a:cubicBezTo>
                  <a:cubicBezTo>
                    <a:pt x="11965" y="27"/>
                    <a:pt x="11912" y="27"/>
                    <a:pt x="1185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6603;p43">
              <a:extLst>
                <a:ext uri="{FF2B5EF4-FFF2-40B4-BE49-F238E27FC236}">
                  <a16:creationId xmlns:a16="http://schemas.microsoft.com/office/drawing/2014/main" id="{662C2975-670B-47EA-83BC-F827E80C89D6}"/>
                </a:ext>
              </a:extLst>
            </p:cNvPr>
            <p:cNvSpPr/>
            <p:nvPr/>
          </p:nvSpPr>
          <p:spPr>
            <a:xfrm>
              <a:off x="8189525" y="478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6604;p43">
              <a:extLst>
                <a:ext uri="{FF2B5EF4-FFF2-40B4-BE49-F238E27FC236}">
                  <a16:creationId xmlns:a16="http://schemas.microsoft.com/office/drawing/2014/main" id="{9F5ED10C-8A67-422A-B068-BFEB3C127F42}"/>
                </a:ext>
              </a:extLst>
            </p:cNvPr>
            <p:cNvSpPr/>
            <p:nvPr/>
          </p:nvSpPr>
          <p:spPr>
            <a:xfrm>
              <a:off x="7665575" y="4655475"/>
              <a:ext cx="531325" cy="475100"/>
            </a:xfrm>
            <a:custGeom>
              <a:avLst/>
              <a:gdLst/>
              <a:ahLst/>
              <a:cxnLst/>
              <a:rect l="l" t="t" r="r" b="b"/>
              <a:pathLst>
                <a:path w="21253" h="19004" extrusionOk="0">
                  <a:moveTo>
                    <a:pt x="10600" y="0"/>
                  </a:moveTo>
                  <a:cubicBezTo>
                    <a:pt x="9984" y="0"/>
                    <a:pt x="9342" y="81"/>
                    <a:pt x="8699" y="188"/>
                  </a:cubicBezTo>
                  <a:cubicBezTo>
                    <a:pt x="7629" y="348"/>
                    <a:pt x="6585" y="669"/>
                    <a:pt x="5621" y="1151"/>
                  </a:cubicBezTo>
                  <a:cubicBezTo>
                    <a:pt x="4631" y="1606"/>
                    <a:pt x="3748" y="2249"/>
                    <a:pt x="3052" y="2944"/>
                  </a:cubicBezTo>
                  <a:cubicBezTo>
                    <a:pt x="2650" y="3346"/>
                    <a:pt x="2302" y="3774"/>
                    <a:pt x="2008" y="4256"/>
                  </a:cubicBezTo>
                  <a:cubicBezTo>
                    <a:pt x="1714" y="4711"/>
                    <a:pt x="1446" y="5300"/>
                    <a:pt x="1205" y="5889"/>
                  </a:cubicBezTo>
                  <a:cubicBezTo>
                    <a:pt x="830" y="6959"/>
                    <a:pt x="643" y="8057"/>
                    <a:pt x="429" y="9181"/>
                  </a:cubicBezTo>
                  <a:lnTo>
                    <a:pt x="402" y="9449"/>
                  </a:lnTo>
                  <a:cubicBezTo>
                    <a:pt x="322" y="9743"/>
                    <a:pt x="295" y="10037"/>
                    <a:pt x="242" y="10332"/>
                  </a:cubicBezTo>
                  <a:cubicBezTo>
                    <a:pt x="161" y="10599"/>
                    <a:pt x="134" y="10867"/>
                    <a:pt x="108" y="11108"/>
                  </a:cubicBezTo>
                  <a:cubicBezTo>
                    <a:pt x="27" y="11643"/>
                    <a:pt x="1" y="12125"/>
                    <a:pt x="1" y="12553"/>
                  </a:cubicBezTo>
                  <a:cubicBezTo>
                    <a:pt x="1" y="13008"/>
                    <a:pt x="27" y="13490"/>
                    <a:pt x="134" y="13892"/>
                  </a:cubicBezTo>
                  <a:cubicBezTo>
                    <a:pt x="242" y="14320"/>
                    <a:pt x="402" y="14721"/>
                    <a:pt x="616" y="15123"/>
                  </a:cubicBezTo>
                  <a:cubicBezTo>
                    <a:pt x="804" y="15524"/>
                    <a:pt x="1098" y="15899"/>
                    <a:pt x="1446" y="16220"/>
                  </a:cubicBezTo>
                  <a:cubicBezTo>
                    <a:pt x="1821" y="16595"/>
                    <a:pt x="2195" y="16889"/>
                    <a:pt x="2758" y="17237"/>
                  </a:cubicBezTo>
                  <a:cubicBezTo>
                    <a:pt x="3721" y="17826"/>
                    <a:pt x="4845" y="18281"/>
                    <a:pt x="6130" y="18602"/>
                  </a:cubicBezTo>
                  <a:cubicBezTo>
                    <a:pt x="7254" y="18870"/>
                    <a:pt x="8512" y="19004"/>
                    <a:pt x="9743" y="19004"/>
                  </a:cubicBezTo>
                  <a:cubicBezTo>
                    <a:pt x="10279" y="19004"/>
                    <a:pt x="10841" y="18977"/>
                    <a:pt x="11456" y="18897"/>
                  </a:cubicBezTo>
                  <a:cubicBezTo>
                    <a:pt x="11938" y="18870"/>
                    <a:pt x="12473" y="18763"/>
                    <a:pt x="12982" y="18709"/>
                  </a:cubicBezTo>
                  <a:cubicBezTo>
                    <a:pt x="14053" y="18495"/>
                    <a:pt x="15070" y="18228"/>
                    <a:pt x="15953" y="17880"/>
                  </a:cubicBezTo>
                  <a:cubicBezTo>
                    <a:pt x="16917" y="17478"/>
                    <a:pt x="17800" y="16943"/>
                    <a:pt x="18549" y="16301"/>
                  </a:cubicBezTo>
                  <a:cubicBezTo>
                    <a:pt x="18897" y="15953"/>
                    <a:pt x="19272" y="15605"/>
                    <a:pt x="19566" y="15150"/>
                  </a:cubicBezTo>
                  <a:cubicBezTo>
                    <a:pt x="19888" y="14748"/>
                    <a:pt x="20182" y="14293"/>
                    <a:pt x="20423" y="13785"/>
                  </a:cubicBezTo>
                  <a:cubicBezTo>
                    <a:pt x="20851" y="12848"/>
                    <a:pt x="21119" y="11750"/>
                    <a:pt x="21172" y="10546"/>
                  </a:cubicBezTo>
                  <a:cubicBezTo>
                    <a:pt x="21253" y="9449"/>
                    <a:pt x="21119" y="8271"/>
                    <a:pt x="20851" y="7120"/>
                  </a:cubicBezTo>
                  <a:cubicBezTo>
                    <a:pt x="20717" y="6585"/>
                    <a:pt x="20557" y="6049"/>
                    <a:pt x="20316" y="5514"/>
                  </a:cubicBezTo>
                  <a:cubicBezTo>
                    <a:pt x="20075" y="4952"/>
                    <a:pt x="19834" y="4497"/>
                    <a:pt x="19566" y="4042"/>
                  </a:cubicBezTo>
                  <a:cubicBezTo>
                    <a:pt x="19272" y="3587"/>
                    <a:pt x="18924" y="3185"/>
                    <a:pt x="18576" y="2811"/>
                  </a:cubicBezTo>
                  <a:cubicBezTo>
                    <a:pt x="18201" y="2436"/>
                    <a:pt x="17800" y="2141"/>
                    <a:pt x="17318" y="1847"/>
                  </a:cubicBezTo>
                  <a:cubicBezTo>
                    <a:pt x="16515" y="1339"/>
                    <a:pt x="15578" y="910"/>
                    <a:pt x="14427" y="589"/>
                  </a:cubicBezTo>
                  <a:cubicBezTo>
                    <a:pt x="14186" y="509"/>
                    <a:pt x="13946" y="455"/>
                    <a:pt x="13651" y="375"/>
                  </a:cubicBezTo>
                  <a:cubicBezTo>
                    <a:pt x="13276" y="268"/>
                    <a:pt x="13009" y="241"/>
                    <a:pt x="12741" y="214"/>
                  </a:cubicBezTo>
                  <a:cubicBezTo>
                    <a:pt x="12447" y="161"/>
                    <a:pt x="12179" y="134"/>
                    <a:pt x="11831" y="107"/>
                  </a:cubicBezTo>
                  <a:cubicBezTo>
                    <a:pt x="11456" y="0"/>
                    <a:pt x="11055" y="0"/>
                    <a:pt x="10600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6605;p43">
              <a:extLst>
                <a:ext uri="{FF2B5EF4-FFF2-40B4-BE49-F238E27FC236}">
                  <a16:creationId xmlns:a16="http://schemas.microsoft.com/office/drawing/2014/main" id="{D1851D62-4CBE-446F-91E9-EC2B1375F440}"/>
                </a:ext>
              </a:extLst>
            </p:cNvPr>
            <p:cNvSpPr/>
            <p:nvPr/>
          </p:nvSpPr>
          <p:spPr>
            <a:xfrm>
              <a:off x="7949975" y="4655475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134" y="0"/>
                  </a:moveTo>
                  <a:cubicBezTo>
                    <a:pt x="134" y="54"/>
                    <a:pt x="107" y="54"/>
                    <a:pt x="80" y="54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88"/>
                    <a:pt x="0" y="214"/>
                    <a:pt x="27" y="241"/>
                  </a:cubicBezTo>
                  <a:cubicBezTo>
                    <a:pt x="80" y="268"/>
                    <a:pt x="107" y="321"/>
                    <a:pt x="134" y="321"/>
                  </a:cubicBezTo>
                  <a:cubicBezTo>
                    <a:pt x="803" y="348"/>
                    <a:pt x="1445" y="455"/>
                    <a:pt x="2088" y="643"/>
                  </a:cubicBezTo>
                  <a:cubicBezTo>
                    <a:pt x="2115" y="643"/>
                    <a:pt x="2141" y="643"/>
                    <a:pt x="2168" y="616"/>
                  </a:cubicBezTo>
                  <a:cubicBezTo>
                    <a:pt x="2195" y="589"/>
                    <a:pt x="2248" y="536"/>
                    <a:pt x="2248" y="509"/>
                  </a:cubicBezTo>
                  <a:cubicBezTo>
                    <a:pt x="2248" y="482"/>
                    <a:pt x="2248" y="455"/>
                    <a:pt x="2195" y="402"/>
                  </a:cubicBezTo>
                  <a:cubicBezTo>
                    <a:pt x="2168" y="375"/>
                    <a:pt x="2141" y="348"/>
                    <a:pt x="2115" y="348"/>
                  </a:cubicBezTo>
                  <a:cubicBezTo>
                    <a:pt x="1472" y="134"/>
                    <a:pt x="803" y="54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6606;p43">
              <a:extLst>
                <a:ext uri="{FF2B5EF4-FFF2-40B4-BE49-F238E27FC236}">
                  <a16:creationId xmlns:a16="http://schemas.microsoft.com/office/drawing/2014/main" id="{685D9AF8-5FF0-488C-820B-F65D48FC10C4}"/>
                </a:ext>
              </a:extLst>
            </p:cNvPr>
            <p:cNvSpPr/>
            <p:nvPr/>
          </p:nvSpPr>
          <p:spPr>
            <a:xfrm>
              <a:off x="7933900" y="4655475"/>
              <a:ext cx="59575" cy="13825"/>
            </a:xfrm>
            <a:custGeom>
              <a:avLst/>
              <a:gdLst/>
              <a:ahLst/>
              <a:cxnLst/>
              <a:rect l="l" t="t" r="r" b="b"/>
              <a:pathLst>
                <a:path w="2383" h="553" extrusionOk="0">
                  <a:moveTo>
                    <a:pt x="108" y="0"/>
                  </a:moveTo>
                  <a:cubicBezTo>
                    <a:pt x="81" y="0"/>
                    <a:pt x="1" y="107"/>
                    <a:pt x="54" y="188"/>
                  </a:cubicBezTo>
                  <a:cubicBezTo>
                    <a:pt x="54" y="214"/>
                    <a:pt x="81" y="241"/>
                    <a:pt x="81" y="268"/>
                  </a:cubicBezTo>
                  <a:cubicBezTo>
                    <a:pt x="108" y="321"/>
                    <a:pt x="134" y="321"/>
                    <a:pt x="188" y="321"/>
                  </a:cubicBezTo>
                  <a:cubicBezTo>
                    <a:pt x="456" y="321"/>
                    <a:pt x="750" y="321"/>
                    <a:pt x="1018" y="348"/>
                  </a:cubicBezTo>
                  <a:lnTo>
                    <a:pt x="991" y="348"/>
                  </a:lnTo>
                  <a:cubicBezTo>
                    <a:pt x="1392" y="375"/>
                    <a:pt x="1821" y="455"/>
                    <a:pt x="2222" y="536"/>
                  </a:cubicBezTo>
                  <a:cubicBezTo>
                    <a:pt x="2234" y="547"/>
                    <a:pt x="2248" y="553"/>
                    <a:pt x="2263" y="553"/>
                  </a:cubicBezTo>
                  <a:cubicBezTo>
                    <a:pt x="2318" y="553"/>
                    <a:pt x="2383" y="485"/>
                    <a:pt x="2383" y="402"/>
                  </a:cubicBezTo>
                  <a:cubicBezTo>
                    <a:pt x="2383" y="375"/>
                    <a:pt x="2383" y="348"/>
                    <a:pt x="2356" y="321"/>
                  </a:cubicBezTo>
                  <a:cubicBezTo>
                    <a:pt x="2329" y="268"/>
                    <a:pt x="2276" y="241"/>
                    <a:pt x="2249" y="241"/>
                  </a:cubicBezTo>
                  <a:cubicBezTo>
                    <a:pt x="1553" y="54"/>
                    <a:pt x="857" y="0"/>
                    <a:pt x="10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6607;p43">
              <a:extLst>
                <a:ext uri="{FF2B5EF4-FFF2-40B4-BE49-F238E27FC236}">
                  <a16:creationId xmlns:a16="http://schemas.microsoft.com/office/drawing/2014/main" id="{0F0D244A-C4FA-4B2D-BA72-94D68F18EF94}"/>
                </a:ext>
              </a:extLst>
            </p:cNvPr>
            <p:cNvSpPr/>
            <p:nvPr/>
          </p:nvSpPr>
          <p:spPr>
            <a:xfrm>
              <a:off x="7929900" y="4655475"/>
              <a:ext cx="62925" cy="13825"/>
            </a:xfrm>
            <a:custGeom>
              <a:avLst/>
              <a:gdLst/>
              <a:ahLst/>
              <a:cxnLst/>
              <a:rect l="l" t="t" r="r" b="b"/>
              <a:pathLst>
                <a:path w="2517" h="553" extrusionOk="0">
                  <a:moveTo>
                    <a:pt x="134" y="0"/>
                  </a:moveTo>
                  <a:cubicBezTo>
                    <a:pt x="80" y="0"/>
                    <a:pt x="0" y="81"/>
                    <a:pt x="0" y="188"/>
                  </a:cubicBezTo>
                  <a:cubicBezTo>
                    <a:pt x="0" y="268"/>
                    <a:pt x="80" y="321"/>
                    <a:pt x="161" y="321"/>
                  </a:cubicBezTo>
                  <a:cubicBezTo>
                    <a:pt x="509" y="321"/>
                    <a:pt x="830" y="321"/>
                    <a:pt x="1178" y="348"/>
                  </a:cubicBezTo>
                  <a:cubicBezTo>
                    <a:pt x="1579" y="375"/>
                    <a:pt x="1954" y="455"/>
                    <a:pt x="2355" y="536"/>
                  </a:cubicBezTo>
                  <a:cubicBezTo>
                    <a:pt x="2367" y="547"/>
                    <a:pt x="2381" y="553"/>
                    <a:pt x="2397" y="553"/>
                  </a:cubicBezTo>
                  <a:cubicBezTo>
                    <a:pt x="2451" y="553"/>
                    <a:pt x="2516" y="485"/>
                    <a:pt x="2516" y="402"/>
                  </a:cubicBezTo>
                  <a:cubicBezTo>
                    <a:pt x="2516" y="375"/>
                    <a:pt x="2516" y="348"/>
                    <a:pt x="2489" y="321"/>
                  </a:cubicBezTo>
                  <a:cubicBezTo>
                    <a:pt x="2436" y="268"/>
                    <a:pt x="2409" y="241"/>
                    <a:pt x="2382" y="241"/>
                  </a:cubicBezTo>
                  <a:cubicBezTo>
                    <a:pt x="1713" y="54"/>
                    <a:pt x="1044" y="0"/>
                    <a:pt x="34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6608;p43">
              <a:extLst>
                <a:ext uri="{FF2B5EF4-FFF2-40B4-BE49-F238E27FC236}">
                  <a16:creationId xmlns:a16="http://schemas.microsoft.com/office/drawing/2014/main" id="{A0250646-1B9C-4852-87A4-C896D2160AA2}"/>
                </a:ext>
              </a:extLst>
            </p:cNvPr>
            <p:cNvSpPr/>
            <p:nvPr/>
          </p:nvSpPr>
          <p:spPr>
            <a:xfrm>
              <a:off x="7929900" y="4655475"/>
              <a:ext cx="57550" cy="12900"/>
            </a:xfrm>
            <a:custGeom>
              <a:avLst/>
              <a:gdLst/>
              <a:ahLst/>
              <a:cxnLst/>
              <a:rect l="l" t="t" r="r" b="b"/>
              <a:pathLst>
                <a:path w="2302" h="516" extrusionOk="0">
                  <a:moveTo>
                    <a:pt x="80" y="0"/>
                  </a:moveTo>
                  <a:cubicBezTo>
                    <a:pt x="80" y="0"/>
                    <a:pt x="0" y="107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0" y="321"/>
                    <a:pt x="107" y="321"/>
                    <a:pt x="134" y="321"/>
                  </a:cubicBezTo>
                  <a:cubicBezTo>
                    <a:pt x="509" y="321"/>
                    <a:pt x="830" y="321"/>
                    <a:pt x="1205" y="348"/>
                  </a:cubicBezTo>
                  <a:lnTo>
                    <a:pt x="1178" y="348"/>
                  </a:lnTo>
                  <a:cubicBezTo>
                    <a:pt x="1499" y="375"/>
                    <a:pt x="1820" y="402"/>
                    <a:pt x="2115" y="509"/>
                  </a:cubicBezTo>
                  <a:cubicBezTo>
                    <a:pt x="2124" y="513"/>
                    <a:pt x="2135" y="516"/>
                    <a:pt x="2146" y="516"/>
                  </a:cubicBezTo>
                  <a:cubicBezTo>
                    <a:pt x="2202" y="516"/>
                    <a:pt x="2275" y="464"/>
                    <a:pt x="2275" y="375"/>
                  </a:cubicBezTo>
                  <a:cubicBezTo>
                    <a:pt x="2302" y="268"/>
                    <a:pt x="2248" y="214"/>
                    <a:pt x="2141" y="214"/>
                  </a:cubicBezTo>
                  <a:cubicBezTo>
                    <a:pt x="1472" y="54"/>
                    <a:pt x="776" y="54"/>
                    <a:pt x="8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6609;p43">
              <a:extLst>
                <a:ext uri="{FF2B5EF4-FFF2-40B4-BE49-F238E27FC236}">
                  <a16:creationId xmlns:a16="http://schemas.microsoft.com/office/drawing/2014/main" id="{E2774A8E-9AEB-4DD1-A125-088790C07B47}"/>
                </a:ext>
              </a:extLst>
            </p:cNvPr>
            <p:cNvSpPr/>
            <p:nvPr/>
          </p:nvSpPr>
          <p:spPr>
            <a:xfrm>
              <a:off x="7937250" y="4654800"/>
              <a:ext cx="63600" cy="16375"/>
            </a:xfrm>
            <a:custGeom>
              <a:avLst/>
              <a:gdLst/>
              <a:ahLst/>
              <a:cxnLst/>
              <a:rect l="l" t="t" r="r" b="b"/>
              <a:pathLst>
                <a:path w="2544" h="655" extrusionOk="0">
                  <a:moveTo>
                    <a:pt x="215" y="0"/>
                  </a:moveTo>
                  <a:cubicBezTo>
                    <a:pt x="81" y="0"/>
                    <a:pt x="54" y="27"/>
                    <a:pt x="54" y="81"/>
                  </a:cubicBezTo>
                  <a:cubicBezTo>
                    <a:pt x="0" y="108"/>
                    <a:pt x="0" y="134"/>
                    <a:pt x="0" y="161"/>
                  </a:cubicBezTo>
                  <a:cubicBezTo>
                    <a:pt x="0" y="215"/>
                    <a:pt x="54" y="241"/>
                    <a:pt x="54" y="268"/>
                  </a:cubicBezTo>
                  <a:cubicBezTo>
                    <a:pt x="81" y="295"/>
                    <a:pt x="108" y="295"/>
                    <a:pt x="134" y="295"/>
                  </a:cubicBezTo>
                  <a:cubicBezTo>
                    <a:pt x="375" y="295"/>
                    <a:pt x="589" y="348"/>
                    <a:pt x="803" y="348"/>
                  </a:cubicBezTo>
                  <a:lnTo>
                    <a:pt x="777" y="348"/>
                  </a:lnTo>
                  <a:cubicBezTo>
                    <a:pt x="1258" y="375"/>
                    <a:pt x="1740" y="429"/>
                    <a:pt x="2222" y="616"/>
                  </a:cubicBezTo>
                  <a:cubicBezTo>
                    <a:pt x="2249" y="616"/>
                    <a:pt x="2249" y="616"/>
                    <a:pt x="2276" y="643"/>
                  </a:cubicBezTo>
                  <a:cubicBezTo>
                    <a:pt x="2311" y="643"/>
                    <a:pt x="2335" y="655"/>
                    <a:pt x="2363" y="655"/>
                  </a:cubicBezTo>
                  <a:cubicBezTo>
                    <a:pt x="2377" y="655"/>
                    <a:pt x="2392" y="652"/>
                    <a:pt x="2409" y="643"/>
                  </a:cubicBezTo>
                  <a:cubicBezTo>
                    <a:pt x="2463" y="643"/>
                    <a:pt x="2490" y="616"/>
                    <a:pt x="2516" y="563"/>
                  </a:cubicBezTo>
                  <a:cubicBezTo>
                    <a:pt x="2543" y="536"/>
                    <a:pt x="2543" y="509"/>
                    <a:pt x="2516" y="429"/>
                  </a:cubicBezTo>
                  <a:cubicBezTo>
                    <a:pt x="2516" y="402"/>
                    <a:pt x="2490" y="375"/>
                    <a:pt x="2436" y="348"/>
                  </a:cubicBezTo>
                  <a:cubicBezTo>
                    <a:pt x="2276" y="268"/>
                    <a:pt x="2088" y="215"/>
                    <a:pt x="1901" y="161"/>
                  </a:cubicBezTo>
                  <a:cubicBezTo>
                    <a:pt x="1714" y="134"/>
                    <a:pt x="1499" y="108"/>
                    <a:pt x="1339" y="81"/>
                  </a:cubicBezTo>
                  <a:cubicBezTo>
                    <a:pt x="964" y="27"/>
                    <a:pt x="563" y="0"/>
                    <a:pt x="2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6610;p43">
              <a:extLst>
                <a:ext uri="{FF2B5EF4-FFF2-40B4-BE49-F238E27FC236}">
                  <a16:creationId xmlns:a16="http://schemas.microsoft.com/office/drawing/2014/main" id="{414BF223-FAF2-4D1C-B37D-21F54563F69F}"/>
                </a:ext>
              </a:extLst>
            </p:cNvPr>
            <p:cNvSpPr/>
            <p:nvPr/>
          </p:nvSpPr>
          <p:spPr>
            <a:xfrm>
              <a:off x="7938600" y="4655475"/>
              <a:ext cx="56225" cy="14000"/>
            </a:xfrm>
            <a:custGeom>
              <a:avLst/>
              <a:gdLst/>
              <a:ahLst/>
              <a:cxnLst/>
              <a:rect l="l" t="t" r="r" b="b"/>
              <a:pathLst>
                <a:path w="2249" h="560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28" y="321"/>
                    <a:pt x="696" y="321"/>
                    <a:pt x="937" y="348"/>
                  </a:cubicBezTo>
                  <a:lnTo>
                    <a:pt x="883" y="348"/>
                  </a:lnTo>
                  <a:cubicBezTo>
                    <a:pt x="1285" y="375"/>
                    <a:pt x="1660" y="455"/>
                    <a:pt x="2034" y="536"/>
                  </a:cubicBezTo>
                  <a:cubicBezTo>
                    <a:pt x="2052" y="536"/>
                    <a:pt x="2070" y="559"/>
                    <a:pt x="2088" y="559"/>
                  </a:cubicBezTo>
                  <a:cubicBezTo>
                    <a:pt x="2097" y="559"/>
                    <a:pt x="2106" y="553"/>
                    <a:pt x="2115" y="536"/>
                  </a:cubicBezTo>
                  <a:cubicBezTo>
                    <a:pt x="2168" y="536"/>
                    <a:pt x="2195" y="509"/>
                    <a:pt x="2222" y="482"/>
                  </a:cubicBezTo>
                  <a:cubicBezTo>
                    <a:pt x="2248" y="455"/>
                    <a:pt x="2248" y="402"/>
                    <a:pt x="2222" y="348"/>
                  </a:cubicBezTo>
                  <a:cubicBezTo>
                    <a:pt x="2222" y="321"/>
                    <a:pt x="2195" y="268"/>
                    <a:pt x="2168" y="241"/>
                  </a:cubicBezTo>
                  <a:cubicBezTo>
                    <a:pt x="1981" y="188"/>
                    <a:pt x="1820" y="134"/>
                    <a:pt x="1660" y="107"/>
                  </a:cubicBezTo>
                  <a:cubicBezTo>
                    <a:pt x="1499" y="81"/>
                    <a:pt x="1312" y="54"/>
                    <a:pt x="1151" y="54"/>
                  </a:cubicBezTo>
                  <a:cubicBezTo>
                    <a:pt x="830" y="0"/>
                    <a:pt x="509" y="0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6611;p43">
              <a:extLst>
                <a:ext uri="{FF2B5EF4-FFF2-40B4-BE49-F238E27FC236}">
                  <a16:creationId xmlns:a16="http://schemas.microsoft.com/office/drawing/2014/main" id="{540FF00E-9CA1-40C2-88C1-96D590A358CD}"/>
                </a:ext>
              </a:extLst>
            </p:cNvPr>
            <p:cNvSpPr/>
            <p:nvPr/>
          </p:nvSpPr>
          <p:spPr>
            <a:xfrm>
              <a:off x="7925200" y="4654800"/>
              <a:ext cx="60925" cy="11825"/>
            </a:xfrm>
            <a:custGeom>
              <a:avLst/>
              <a:gdLst/>
              <a:ahLst/>
              <a:cxnLst/>
              <a:rect l="l" t="t" r="r" b="b"/>
              <a:pathLst>
                <a:path w="2437" h="473" extrusionOk="0">
                  <a:moveTo>
                    <a:pt x="938" y="0"/>
                  </a:moveTo>
                  <a:cubicBezTo>
                    <a:pt x="616" y="0"/>
                    <a:pt x="349" y="27"/>
                    <a:pt x="135" y="81"/>
                  </a:cubicBezTo>
                  <a:cubicBezTo>
                    <a:pt x="54" y="81"/>
                    <a:pt x="1" y="134"/>
                    <a:pt x="1" y="241"/>
                  </a:cubicBezTo>
                  <a:cubicBezTo>
                    <a:pt x="1" y="289"/>
                    <a:pt x="43" y="379"/>
                    <a:pt x="128" y="379"/>
                  </a:cubicBezTo>
                  <a:cubicBezTo>
                    <a:pt x="139" y="379"/>
                    <a:pt x="150" y="378"/>
                    <a:pt x="161" y="375"/>
                  </a:cubicBezTo>
                  <a:cubicBezTo>
                    <a:pt x="438" y="357"/>
                    <a:pt x="715" y="326"/>
                    <a:pt x="992" y="326"/>
                  </a:cubicBezTo>
                  <a:cubicBezTo>
                    <a:pt x="1117" y="326"/>
                    <a:pt x="1241" y="332"/>
                    <a:pt x="1366" y="348"/>
                  </a:cubicBezTo>
                  <a:lnTo>
                    <a:pt x="1339" y="348"/>
                  </a:lnTo>
                  <a:cubicBezTo>
                    <a:pt x="1633" y="375"/>
                    <a:pt x="1928" y="402"/>
                    <a:pt x="2222" y="455"/>
                  </a:cubicBezTo>
                  <a:cubicBezTo>
                    <a:pt x="2240" y="468"/>
                    <a:pt x="2260" y="473"/>
                    <a:pt x="2279" y="473"/>
                  </a:cubicBezTo>
                  <a:cubicBezTo>
                    <a:pt x="2345" y="473"/>
                    <a:pt x="2410" y="411"/>
                    <a:pt x="2410" y="348"/>
                  </a:cubicBezTo>
                  <a:cubicBezTo>
                    <a:pt x="2436" y="241"/>
                    <a:pt x="2356" y="161"/>
                    <a:pt x="2276" y="161"/>
                  </a:cubicBezTo>
                  <a:cubicBezTo>
                    <a:pt x="1928" y="54"/>
                    <a:pt x="1553" y="27"/>
                    <a:pt x="123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6612;p43">
              <a:extLst>
                <a:ext uri="{FF2B5EF4-FFF2-40B4-BE49-F238E27FC236}">
                  <a16:creationId xmlns:a16="http://schemas.microsoft.com/office/drawing/2014/main" id="{6BC0606C-3D99-467F-B4F2-48CA48BC5C84}"/>
                </a:ext>
              </a:extLst>
            </p:cNvPr>
            <p:cNvSpPr/>
            <p:nvPr/>
          </p:nvSpPr>
          <p:spPr>
            <a:xfrm>
              <a:off x="8042975" y="4677550"/>
              <a:ext cx="28125" cy="15300"/>
            </a:xfrm>
            <a:custGeom>
              <a:avLst/>
              <a:gdLst/>
              <a:ahLst/>
              <a:cxnLst/>
              <a:rect l="l" t="t" r="r" b="b"/>
              <a:pathLst>
                <a:path w="1125" h="612" extrusionOk="0">
                  <a:moveTo>
                    <a:pt x="161" y="1"/>
                  </a:moveTo>
                  <a:cubicBezTo>
                    <a:pt x="134" y="1"/>
                    <a:pt x="108" y="27"/>
                    <a:pt x="54" y="27"/>
                  </a:cubicBezTo>
                  <a:cubicBezTo>
                    <a:pt x="27" y="54"/>
                    <a:pt x="0" y="108"/>
                    <a:pt x="0" y="134"/>
                  </a:cubicBezTo>
                  <a:cubicBezTo>
                    <a:pt x="0" y="161"/>
                    <a:pt x="0" y="188"/>
                    <a:pt x="27" y="241"/>
                  </a:cubicBezTo>
                  <a:cubicBezTo>
                    <a:pt x="54" y="268"/>
                    <a:pt x="108" y="295"/>
                    <a:pt x="134" y="295"/>
                  </a:cubicBezTo>
                  <a:cubicBezTo>
                    <a:pt x="161" y="322"/>
                    <a:pt x="215" y="322"/>
                    <a:pt x="268" y="375"/>
                  </a:cubicBezTo>
                  <a:cubicBezTo>
                    <a:pt x="455" y="429"/>
                    <a:pt x="696" y="536"/>
                    <a:pt x="884" y="589"/>
                  </a:cubicBezTo>
                  <a:cubicBezTo>
                    <a:pt x="907" y="605"/>
                    <a:pt x="933" y="612"/>
                    <a:pt x="958" y="612"/>
                  </a:cubicBezTo>
                  <a:cubicBezTo>
                    <a:pt x="1020" y="612"/>
                    <a:pt x="1079" y="574"/>
                    <a:pt x="1098" y="536"/>
                  </a:cubicBezTo>
                  <a:cubicBezTo>
                    <a:pt x="1125" y="456"/>
                    <a:pt x="1098" y="375"/>
                    <a:pt x="1018" y="322"/>
                  </a:cubicBezTo>
                  <a:cubicBezTo>
                    <a:pt x="750" y="188"/>
                    <a:pt x="455" y="108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6613;p43">
              <a:extLst>
                <a:ext uri="{FF2B5EF4-FFF2-40B4-BE49-F238E27FC236}">
                  <a16:creationId xmlns:a16="http://schemas.microsoft.com/office/drawing/2014/main" id="{CF19CA74-E6A7-432D-8D57-DFA91B322AA7}"/>
                </a:ext>
              </a:extLst>
            </p:cNvPr>
            <p:cNvSpPr/>
            <p:nvPr/>
          </p:nvSpPr>
          <p:spPr>
            <a:xfrm>
              <a:off x="8033600" y="4674200"/>
              <a:ext cx="44200" cy="21275"/>
            </a:xfrm>
            <a:custGeom>
              <a:avLst/>
              <a:gdLst/>
              <a:ahLst/>
              <a:cxnLst/>
              <a:rect l="l" t="t" r="r" b="b"/>
              <a:pathLst>
                <a:path w="1768" h="851" extrusionOk="0">
                  <a:moveTo>
                    <a:pt x="242" y="1"/>
                  </a:moveTo>
                  <a:cubicBezTo>
                    <a:pt x="135" y="1"/>
                    <a:pt x="81" y="54"/>
                    <a:pt x="28" y="135"/>
                  </a:cubicBezTo>
                  <a:cubicBezTo>
                    <a:pt x="1" y="242"/>
                    <a:pt x="81" y="295"/>
                    <a:pt x="161" y="295"/>
                  </a:cubicBezTo>
                  <a:cubicBezTo>
                    <a:pt x="402" y="375"/>
                    <a:pt x="616" y="402"/>
                    <a:pt x="830" y="509"/>
                  </a:cubicBezTo>
                  <a:cubicBezTo>
                    <a:pt x="1071" y="590"/>
                    <a:pt x="1312" y="697"/>
                    <a:pt x="1500" y="830"/>
                  </a:cubicBezTo>
                  <a:cubicBezTo>
                    <a:pt x="1526" y="844"/>
                    <a:pt x="1546" y="850"/>
                    <a:pt x="1567" y="850"/>
                  </a:cubicBezTo>
                  <a:cubicBezTo>
                    <a:pt x="1587" y="850"/>
                    <a:pt x="1607" y="844"/>
                    <a:pt x="1633" y="830"/>
                  </a:cubicBezTo>
                  <a:cubicBezTo>
                    <a:pt x="1687" y="830"/>
                    <a:pt x="1714" y="804"/>
                    <a:pt x="1741" y="777"/>
                  </a:cubicBezTo>
                  <a:cubicBezTo>
                    <a:pt x="1767" y="723"/>
                    <a:pt x="1767" y="697"/>
                    <a:pt x="1741" y="643"/>
                  </a:cubicBezTo>
                  <a:cubicBezTo>
                    <a:pt x="1741" y="590"/>
                    <a:pt x="1714" y="563"/>
                    <a:pt x="1660" y="536"/>
                  </a:cubicBezTo>
                  <a:cubicBezTo>
                    <a:pt x="1232" y="268"/>
                    <a:pt x="777" y="108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6614;p43">
              <a:extLst>
                <a:ext uri="{FF2B5EF4-FFF2-40B4-BE49-F238E27FC236}">
                  <a16:creationId xmlns:a16="http://schemas.microsoft.com/office/drawing/2014/main" id="{3FA2ED3E-2DDF-4264-A495-20FA59ED2A87}"/>
                </a:ext>
              </a:extLst>
            </p:cNvPr>
            <p:cNvSpPr/>
            <p:nvPr/>
          </p:nvSpPr>
          <p:spPr>
            <a:xfrm>
              <a:off x="8030925" y="4672200"/>
              <a:ext cx="48875" cy="22600"/>
            </a:xfrm>
            <a:custGeom>
              <a:avLst/>
              <a:gdLst/>
              <a:ahLst/>
              <a:cxnLst/>
              <a:rect l="l" t="t" r="r" b="b"/>
              <a:pathLst>
                <a:path w="1955" h="904" extrusionOk="0">
                  <a:moveTo>
                    <a:pt x="215" y="0"/>
                  </a:moveTo>
                  <a:cubicBezTo>
                    <a:pt x="81" y="54"/>
                    <a:pt x="1" y="81"/>
                    <a:pt x="1" y="134"/>
                  </a:cubicBezTo>
                  <a:cubicBezTo>
                    <a:pt x="1" y="215"/>
                    <a:pt x="54" y="322"/>
                    <a:pt x="135" y="322"/>
                  </a:cubicBezTo>
                  <a:cubicBezTo>
                    <a:pt x="456" y="375"/>
                    <a:pt x="750" y="455"/>
                    <a:pt x="1018" y="536"/>
                  </a:cubicBezTo>
                  <a:cubicBezTo>
                    <a:pt x="1259" y="616"/>
                    <a:pt x="1473" y="750"/>
                    <a:pt x="1687" y="884"/>
                  </a:cubicBezTo>
                  <a:cubicBezTo>
                    <a:pt x="1700" y="897"/>
                    <a:pt x="1714" y="904"/>
                    <a:pt x="1734" y="904"/>
                  </a:cubicBezTo>
                  <a:cubicBezTo>
                    <a:pt x="1754" y="904"/>
                    <a:pt x="1781" y="897"/>
                    <a:pt x="1821" y="884"/>
                  </a:cubicBezTo>
                  <a:cubicBezTo>
                    <a:pt x="1848" y="884"/>
                    <a:pt x="1874" y="857"/>
                    <a:pt x="1928" y="803"/>
                  </a:cubicBezTo>
                  <a:cubicBezTo>
                    <a:pt x="1955" y="777"/>
                    <a:pt x="1955" y="750"/>
                    <a:pt x="1928" y="670"/>
                  </a:cubicBezTo>
                  <a:cubicBezTo>
                    <a:pt x="1928" y="643"/>
                    <a:pt x="1874" y="616"/>
                    <a:pt x="1848" y="589"/>
                  </a:cubicBezTo>
                  <a:cubicBezTo>
                    <a:pt x="1393" y="268"/>
                    <a:pt x="777" y="107"/>
                    <a:pt x="2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6615;p43">
              <a:extLst>
                <a:ext uri="{FF2B5EF4-FFF2-40B4-BE49-F238E27FC236}">
                  <a16:creationId xmlns:a16="http://schemas.microsoft.com/office/drawing/2014/main" id="{6E91014A-8AE7-4B38-B94C-2558D41A7E13}"/>
                </a:ext>
              </a:extLst>
            </p:cNvPr>
            <p:cNvSpPr/>
            <p:nvPr/>
          </p:nvSpPr>
          <p:spPr>
            <a:xfrm>
              <a:off x="8012200" y="4667525"/>
              <a:ext cx="64250" cy="25325"/>
            </a:xfrm>
            <a:custGeom>
              <a:avLst/>
              <a:gdLst/>
              <a:ahLst/>
              <a:cxnLst/>
              <a:rect l="l" t="t" r="r" b="b"/>
              <a:pathLst>
                <a:path w="2570" h="1013" extrusionOk="0">
                  <a:moveTo>
                    <a:pt x="188" y="0"/>
                  </a:moveTo>
                  <a:cubicBezTo>
                    <a:pt x="54" y="0"/>
                    <a:pt x="0" y="54"/>
                    <a:pt x="0" y="134"/>
                  </a:cubicBezTo>
                  <a:cubicBezTo>
                    <a:pt x="0" y="187"/>
                    <a:pt x="27" y="294"/>
                    <a:pt x="134" y="294"/>
                  </a:cubicBezTo>
                  <a:cubicBezTo>
                    <a:pt x="589" y="402"/>
                    <a:pt x="1044" y="509"/>
                    <a:pt x="1499" y="642"/>
                  </a:cubicBezTo>
                  <a:lnTo>
                    <a:pt x="1526" y="642"/>
                  </a:lnTo>
                  <a:cubicBezTo>
                    <a:pt x="1794" y="723"/>
                    <a:pt x="2061" y="857"/>
                    <a:pt x="2329" y="990"/>
                  </a:cubicBezTo>
                  <a:cubicBezTo>
                    <a:pt x="2352" y="1006"/>
                    <a:pt x="2376" y="1013"/>
                    <a:pt x="2399" y="1013"/>
                  </a:cubicBezTo>
                  <a:cubicBezTo>
                    <a:pt x="2454" y="1013"/>
                    <a:pt x="2505" y="975"/>
                    <a:pt x="2543" y="937"/>
                  </a:cubicBezTo>
                  <a:cubicBezTo>
                    <a:pt x="2570" y="857"/>
                    <a:pt x="2543" y="776"/>
                    <a:pt x="2463" y="723"/>
                  </a:cubicBezTo>
                  <a:cubicBezTo>
                    <a:pt x="1767" y="321"/>
                    <a:pt x="991" y="134"/>
                    <a:pt x="214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6616;p43">
              <a:extLst>
                <a:ext uri="{FF2B5EF4-FFF2-40B4-BE49-F238E27FC236}">
                  <a16:creationId xmlns:a16="http://schemas.microsoft.com/office/drawing/2014/main" id="{6BF80513-A950-4AFD-9A1E-2CE47FA08131}"/>
                </a:ext>
              </a:extLst>
            </p:cNvPr>
            <p:cNvSpPr/>
            <p:nvPr/>
          </p:nvSpPr>
          <p:spPr>
            <a:xfrm>
              <a:off x="8000150" y="4663500"/>
              <a:ext cx="64250" cy="24375"/>
            </a:xfrm>
            <a:custGeom>
              <a:avLst/>
              <a:gdLst/>
              <a:ahLst/>
              <a:cxnLst/>
              <a:rect l="l" t="t" r="r" b="b"/>
              <a:pathLst>
                <a:path w="2570" h="975" extrusionOk="0">
                  <a:moveTo>
                    <a:pt x="134" y="0"/>
                  </a:moveTo>
                  <a:cubicBezTo>
                    <a:pt x="81" y="0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643" y="348"/>
                    <a:pt x="1151" y="455"/>
                    <a:pt x="1606" y="616"/>
                  </a:cubicBezTo>
                  <a:cubicBezTo>
                    <a:pt x="1874" y="723"/>
                    <a:pt x="2115" y="830"/>
                    <a:pt x="2356" y="964"/>
                  </a:cubicBezTo>
                  <a:cubicBezTo>
                    <a:pt x="2369" y="971"/>
                    <a:pt x="2386" y="974"/>
                    <a:pt x="2404" y="974"/>
                  </a:cubicBezTo>
                  <a:cubicBezTo>
                    <a:pt x="2458" y="974"/>
                    <a:pt x="2523" y="944"/>
                    <a:pt x="2543" y="884"/>
                  </a:cubicBezTo>
                  <a:cubicBezTo>
                    <a:pt x="2570" y="857"/>
                    <a:pt x="2570" y="830"/>
                    <a:pt x="2543" y="803"/>
                  </a:cubicBezTo>
                  <a:cubicBezTo>
                    <a:pt x="2543" y="750"/>
                    <a:pt x="2516" y="723"/>
                    <a:pt x="2490" y="696"/>
                  </a:cubicBezTo>
                  <a:cubicBezTo>
                    <a:pt x="2142" y="482"/>
                    <a:pt x="1767" y="322"/>
                    <a:pt x="1366" y="215"/>
                  </a:cubicBezTo>
                  <a:cubicBezTo>
                    <a:pt x="964" y="134"/>
                    <a:pt x="563" y="27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6617;p43">
              <a:extLst>
                <a:ext uri="{FF2B5EF4-FFF2-40B4-BE49-F238E27FC236}">
                  <a16:creationId xmlns:a16="http://schemas.microsoft.com/office/drawing/2014/main" id="{25513720-462E-4EC9-8315-DB13769F61E9}"/>
                </a:ext>
              </a:extLst>
            </p:cNvPr>
            <p:cNvSpPr/>
            <p:nvPr/>
          </p:nvSpPr>
          <p:spPr>
            <a:xfrm>
              <a:off x="7976725" y="4660150"/>
              <a:ext cx="87025" cy="27725"/>
            </a:xfrm>
            <a:custGeom>
              <a:avLst/>
              <a:gdLst/>
              <a:ahLst/>
              <a:cxnLst/>
              <a:rect l="l" t="t" r="r" b="b"/>
              <a:pathLst>
                <a:path w="3481" h="1109" extrusionOk="0">
                  <a:moveTo>
                    <a:pt x="161" y="1"/>
                  </a:moveTo>
                  <a:cubicBezTo>
                    <a:pt x="81" y="1"/>
                    <a:pt x="1" y="27"/>
                    <a:pt x="1" y="81"/>
                  </a:cubicBezTo>
                  <a:cubicBezTo>
                    <a:pt x="1" y="161"/>
                    <a:pt x="27" y="268"/>
                    <a:pt x="135" y="268"/>
                  </a:cubicBezTo>
                  <a:cubicBezTo>
                    <a:pt x="964" y="402"/>
                    <a:pt x="1821" y="563"/>
                    <a:pt x="2624" y="830"/>
                  </a:cubicBezTo>
                  <a:cubicBezTo>
                    <a:pt x="2811" y="884"/>
                    <a:pt x="3052" y="991"/>
                    <a:pt x="3239" y="1098"/>
                  </a:cubicBezTo>
                  <a:cubicBezTo>
                    <a:pt x="3259" y="1105"/>
                    <a:pt x="3281" y="1108"/>
                    <a:pt x="3303" y="1108"/>
                  </a:cubicBezTo>
                  <a:cubicBezTo>
                    <a:pt x="3368" y="1108"/>
                    <a:pt x="3433" y="1078"/>
                    <a:pt x="3453" y="1018"/>
                  </a:cubicBezTo>
                  <a:cubicBezTo>
                    <a:pt x="3480" y="964"/>
                    <a:pt x="3453" y="857"/>
                    <a:pt x="3373" y="830"/>
                  </a:cubicBezTo>
                  <a:cubicBezTo>
                    <a:pt x="2891" y="589"/>
                    <a:pt x="2383" y="429"/>
                    <a:pt x="1848" y="295"/>
                  </a:cubicBezTo>
                  <a:cubicBezTo>
                    <a:pt x="1312" y="161"/>
                    <a:pt x="750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6618;p43">
              <a:extLst>
                <a:ext uri="{FF2B5EF4-FFF2-40B4-BE49-F238E27FC236}">
                  <a16:creationId xmlns:a16="http://schemas.microsoft.com/office/drawing/2014/main" id="{CBBE0BB5-02E1-437C-9BE5-71D236C3B956}"/>
                </a:ext>
              </a:extLst>
            </p:cNvPr>
            <p:cNvSpPr/>
            <p:nvPr/>
          </p:nvSpPr>
          <p:spPr>
            <a:xfrm>
              <a:off x="7968700" y="4658150"/>
              <a:ext cx="71625" cy="22350"/>
            </a:xfrm>
            <a:custGeom>
              <a:avLst/>
              <a:gdLst/>
              <a:ahLst/>
              <a:cxnLst/>
              <a:rect l="l" t="t" r="r" b="b"/>
              <a:pathLst>
                <a:path w="2865" h="894" extrusionOk="0">
                  <a:moveTo>
                    <a:pt x="108" y="0"/>
                  </a:moveTo>
                  <a:cubicBezTo>
                    <a:pt x="81" y="27"/>
                    <a:pt x="81" y="27"/>
                    <a:pt x="54" y="27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61"/>
                    <a:pt x="0" y="214"/>
                    <a:pt x="27" y="241"/>
                  </a:cubicBezTo>
                  <a:cubicBezTo>
                    <a:pt x="54" y="268"/>
                    <a:pt x="81" y="295"/>
                    <a:pt x="108" y="295"/>
                  </a:cubicBezTo>
                  <a:cubicBezTo>
                    <a:pt x="830" y="375"/>
                    <a:pt x="1526" y="482"/>
                    <a:pt x="2195" y="696"/>
                  </a:cubicBezTo>
                  <a:cubicBezTo>
                    <a:pt x="2356" y="777"/>
                    <a:pt x="2490" y="803"/>
                    <a:pt x="2624" y="884"/>
                  </a:cubicBezTo>
                  <a:cubicBezTo>
                    <a:pt x="2644" y="890"/>
                    <a:pt x="2664" y="894"/>
                    <a:pt x="2683" y="894"/>
                  </a:cubicBezTo>
                  <a:cubicBezTo>
                    <a:pt x="2742" y="894"/>
                    <a:pt x="2797" y="863"/>
                    <a:pt x="2838" y="803"/>
                  </a:cubicBezTo>
                  <a:cubicBezTo>
                    <a:pt x="2864" y="750"/>
                    <a:pt x="2838" y="643"/>
                    <a:pt x="2757" y="616"/>
                  </a:cubicBezTo>
                  <a:cubicBezTo>
                    <a:pt x="1954" y="241"/>
                    <a:pt x="1044" y="81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6619;p43">
              <a:extLst>
                <a:ext uri="{FF2B5EF4-FFF2-40B4-BE49-F238E27FC236}">
                  <a16:creationId xmlns:a16="http://schemas.microsoft.com/office/drawing/2014/main" id="{6B17EF49-050A-4955-899A-5B1C1D7A4042}"/>
                </a:ext>
              </a:extLst>
            </p:cNvPr>
            <p:cNvSpPr/>
            <p:nvPr/>
          </p:nvSpPr>
          <p:spPr>
            <a:xfrm>
              <a:off x="7959325" y="4656800"/>
              <a:ext cx="75650" cy="21750"/>
            </a:xfrm>
            <a:custGeom>
              <a:avLst/>
              <a:gdLst/>
              <a:ahLst/>
              <a:cxnLst/>
              <a:rect l="l" t="t" r="r" b="b"/>
              <a:pathLst>
                <a:path w="3026" h="870" extrusionOk="0">
                  <a:moveTo>
                    <a:pt x="188" y="1"/>
                  </a:moveTo>
                  <a:cubicBezTo>
                    <a:pt x="108" y="28"/>
                    <a:pt x="54" y="28"/>
                    <a:pt x="54" y="54"/>
                  </a:cubicBezTo>
                  <a:cubicBezTo>
                    <a:pt x="28" y="81"/>
                    <a:pt x="1" y="135"/>
                    <a:pt x="1" y="161"/>
                  </a:cubicBezTo>
                  <a:cubicBezTo>
                    <a:pt x="1" y="188"/>
                    <a:pt x="1" y="215"/>
                    <a:pt x="28" y="268"/>
                  </a:cubicBezTo>
                  <a:cubicBezTo>
                    <a:pt x="54" y="295"/>
                    <a:pt x="108" y="322"/>
                    <a:pt x="135" y="322"/>
                  </a:cubicBezTo>
                  <a:cubicBezTo>
                    <a:pt x="938" y="402"/>
                    <a:pt x="1714" y="536"/>
                    <a:pt x="2463" y="750"/>
                  </a:cubicBezTo>
                  <a:lnTo>
                    <a:pt x="2758" y="857"/>
                  </a:lnTo>
                  <a:cubicBezTo>
                    <a:pt x="2793" y="857"/>
                    <a:pt x="2817" y="869"/>
                    <a:pt x="2845" y="869"/>
                  </a:cubicBezTo>
                  <a:cubicBezTo>
                    <a:pt x="2859" y="869"/>
                    <a:pt x="2874" y="866"/>
                    <a:pt x="2891" y="857"/>
                  </a:cubicBezTo>
                  <a:cubicBezTo>
                    <a:pt x="2945" y="857"/>
                    <a:pt x="2972" y="831"/>
                    <a:pt x="2999" y="804"/>
                  </a:cubicBezTo>
                  <a:cubicBezTo>
                    <a:pt x="3025" y="723"/>
                    <a:pt x="2999" y="616"/>
                    <a:pt x="2945" y="590"/>
                  </a:cubicBezTo>
                  <a:cubicBezTo>
                    <a:pt x="2490" y="429"/>
                    <a:pt x="2062" y="295"/>
                    <a:pt x="1633" y="188"/>
                  </a:cubicBezTo>
                  <a:cubicBezTo>
                    <a:pt x="1152" y="81"/>
                    <a:pt x="697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6620;p43">
              <a:extLst>
                <a:ext uri="{FF2B5EF4-FFF2-40B4-BE49-F238E27FC236}">
                  <a16:creationId xmlns:a16="http://schemas.microsoft.com/office/drawing/2014/main" id="{38FB0284-1A19-47B4-A66C-C1111BC8BA5F}"/>
                </a:ext>
              </a:extLst>
            </p:cNvPr>
            <p:cNvSpPr/>
            <p:nvPr/>
          </p:nvSpPr>
          <p:spPr>
            <a:xfrm>
              <a:off x="7959325" y="4657650"/>
              <a:ext cx="76325" cy="21825"/>
            </a:xfrm>
            <a:custGeom>
              <a:avLst/>
              <a:gdLst/>
              <a:ahLst/>
              <a:cxnLst/>
              <a:rect l="l" t="t" r="r" b="b"/>
              <a:pathLst>
                <a:path w="3053" h="873" extrusionOk="0">
                  <a:moveTo>
                    <a:pt x="115" y="0"/>
                  </a:moveTo>
                  <a:cubicBezTo>
                    <a:pt x="101" y="0"/>
                    <a:pt x="81" y="7"/>
                    <a:pt x="54" y="20"/>
                  </a:cubicBezTo>
                  <a:cubicBezTo>
                    <a:pt x="28" y="47"/>
                    <a:pt x="1" y="101"/>
                    <a:pt x="1" y="127"/>
                  </a:cubicBezTo>
                  <a:cubicBezTo>
                    <a:pt x="1" y="154"/>
                    <a:pt x="1" y="181"/>
                    <a:pt x="28" y="234"/>
                  </a:cubicBezTo>
                  <a:cubicBezTo>
                    <a:pt x="54" y="261"/>
                    <a:pt x="108" y="288"/>
                    <a:pt x="135" y="288"/>
                  </a:cubicBezTo>
                  <a:cubicBezTo>
                    <a:pt x="938" y="395"/>
                    <a:pt x="1741" y="449"/>
                    <a:pt x="2463" y="716"/>
                  </a:cubicBezTo>
                  <a:cubicBezTo>
                    <a:pt x="2570" y="770"/>
                    <a:pt x="2704" y="823"/>
                    <a:pt x="2811" y="850"/>
                  </a:cubicBezTo>
                  <a:cubicBezTo>
                    <a:pt x="2827" y="866"/>
                    <a:pt x="2847" y="872"/>
                    <a:pt x="2869" y="872"/>
                  </a:cubicBezTo>
                  <a:cubicBezTo>
                    <a:pt x="2921" y="872"/>
                    <a:pt x="2980" y="834"/>
                    <a:pt x="2999" y="797"/>
                  </a:cubicBezTo>
                  <a:cubicBezTo>
                    <a:pt x="3052" y="716"/>
                    <a:pt x="2999" y="636"/>
                    <a:pt x="2945" y="582"/>
                  </a:cubicBezTo>
                  <a:cubicBezTo>
                    <a:pt x="2490" y="395"/>
                    <a:pt x="2035" y="261"/>
                    <a:pt x="1553" y="181"/>
                  </a:cubicBezTo>
                  <a:cubicBezTo>
                    <a:pt x="1098" y="101"/>
                    <a:pt x="616" y="47"/>
                    <a:pt x="161" y="20"/>
                  </a:cubicBezTo>
                  <a:lnTo>
                    <a:pt x="135" y="20"/>
                  </a:lnTo>
                  <a:cubicBezTo>
                    <a:pt x="135" y="7"/>
                    <a:pt x="128" y="0"/>
                    <a:pt x="1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6621;p43">
              <a:extLst>
                <a:ext uri="{FF2B5EF4-FFF2-40B4-BE49-F238E27FC236}">
                  <a16:creationId xmlns:a16="http://schemas.microsoft.com/office/drawing/2014/main" id="{24130D9D-12A6-4709-A5E7-552FA7DE9588}"/>
                </a:ext>
              </a:extLst>
            </p:cNvPr>
            <p:cNvSpPr/>
            <p:nvPr/>
          </p:nvSpPr>
          <p:spPr>
            <a:xfrm>
              <a:off x="7959325" y="4656800"/>
              <a:ext cx="81000" cy="22675"/>
            </a:xfrm>
            <a:custGeom>
              <a:avLst/>
              <a:gdLst/>
              <a:ahLst/>
              <a:cxnLst/>
              <a:rect l="l" t="t" r="r" b="b"/>
              <a:pathLst>
                <a:path w="3240" h="907" extrusionOk="0">
                  <a:moveTo>
                    <a:pt x="161" y="1"/>
                  </a:moveTo>
                  <a:cubicBezTo>
                    <a:pt x="54" y="28"/>
                    <a:pt x="1" y="81"/>
                    <a:pt x="1" y="161"/>
                  </a:cubicBezTo>
                  <a:cubicBezTo>
                    <a:pt x="1" y="188"/>
                    <a:pt x="28" y="215"/>
                    <a:pt x="54" y="268"/>
                  </a:cubicBezTo>
                  <a:cubicBezTo>
                    <a:pt x="108" y="295"/>
                    <a:pt x="135" y="295"/>
                    <a:pt x="161" y="295"/>
                  </a:cubicBezTo>
                  <a:cubicBezTo>
                    <a:pt x="295" y="295"/>
                    <a:pt x="456" y="295"/>
                    <a:pt x="643" y="322"/>
                  </a:cubicBezTo>
                  <a:lnTo>
                    <a:pt x="590" y="322"/>
                  </a:lnTo>
                  <a:cubicBezTo>
                    <a:pt x="1232" y="349"/>
                    <a:pt x="1874" y="483"/>
                    <a:pt x="2463" y="697"/>
                  </a:cubicBezTo>
                  <a:lnTo>
                    <a:pt x="2517" y="697"/>
                  </a:lnTo>
                  <a:lnTo>
                    <a:pt x="2999" y="884"/>
                  </a:lnTo>
                  <a:cubicBezTo>
                    <a:pt x="3022" y="900"/>
                    <a:pt x="3048" y="906"/>
                    <a:pt x="3073" y="906"/>
                  </a:cubicBezTo>
                  <a:cubicBezTo>
                    <a:pt x="3135" y="906"/>
                    <a:pt x="3194" y="868"/>
                    <a:pt x="3213" y="831"/>
                  </a:cubicBezTo>
                  <a:cubicBezTo>
                    <a:pt x="3239" y="750"/>
                    <a:pt x="3213" y="670"/>
                    <a:pt x="3132" y="616"/>
                  </a:cubicBezTo>
                  <a:cubicBezTo>
                    <a:pt x="2196" y="188"/>
                    <a:pt x="1205" y="2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6622;p43">
              <a:extLst>
                <a:ext uri="{FF2B5EF4-FFF2-40B4-BE49-F238E27FC236}">
                  <a16:creationId xmlns:a16="http://schemas.microsoft.com/office/drawing/2014/main" id="{B270350F-504C-4C04-9611-C324837766E5}"/>
                </a:ext>
              </a:extLst>
            </p:cNvPr>
            <p:cNvSpPr/>
            <p:nvPr/>
          </p:nvSpPr>
          <p:spPr>
            <a:xfrm>
              <a:off x="7976725" y="4658825"/>
              <a:ext cx="63600" cy="20675"/>
            </a:xfrm>
            <a:custGeom>
              <a:avLst/>
              <a:gdLst/>
              <a:ahLst/>
              <a:cxnLst/>
              <a:rect l="l" t="t" r="r" b="b"/>
              <a:pathLst>
                <a:path w="2544" h="827" extrusionOk="0">
                  <a:moveTo>
                    <a:pt x="135" y="0"/>
                  </a:moveTo>
                  <a:cubicBezTo>
                    <a:pt x="108" y="80"/>
                    <a:pt x="81" y="80"/>
                    <a:pt x="27" y="107"/>
                  </a:cubicBezTo>
                  <a:cubicBezTo>
                    <a:pt x="1" y="134"/>
                    <a:pt x="1" y="187"/>
                    <a:pt x="1" y="214"/>
                  </a:cubicBezTo>
                  <a:cubicBezTo>
                    <a:pt x="1" y="241"/>
                    <a:pt x="27" y="268"/>
                    <a:pt x="27" y="321"/>
                  </a:cubicBezTo>
                  <a:cubicBezTo>
                    <a:pt x="81" y="348"/>
                    <a:pt x="108" y="348"/>
                    <a:pt x="135" y="348"/>
                  </a:cubicBezTo>
                  <a:cubicBezTo>
                    <a:pt x="804" y="375"/>
                    <a:pt x="1473" y="509"/>
                    <a:pt x="2115" y="750"/>
                  </a:cubicBezTo>
                  <a:cubicBezTo>
                    <a:pt x="2169" y="776"/>
                    <a:pt x="2195" y="776"/>
                    <a:pt x="2276" y="803"/>
                  </a:cubicBezTo>
                  <a:cubicBezTo>
                    <a:pt x="2294" y="803"/>
                    <a:pt x="2323" y="827"/>
                    <a:pt x="2357" y="827"/>
                  </a:cubicBezTo>
                  <a:cubicBezTo>
                    <a:pt x="2374" y="827"/>
                    <a:pt x="2392" y="821"/>
                    <a:pt x="2410" y="803"/>
                  </a:cubicBezTo>
                  <a:cubicBezTo>
                    <a:pt x="2436" y="803"/>
                    <a:pt x="2463" y="776"/>
                    <a:pt x="2517" y="750"/>
                  </a:cubicBezTo>
                  <a:cubicBezTo>
                    <a:pt x="2543" y="723"/>
                    <a:pt x="2543" y="669"/>
                    <a:pt x="2517" y="616"/>
                  </a:cubicBezTo>
                  <a:cubicBezTo>
                    <a:pt x="2517" y="589"/>
                    <a:pt x="2463" y="535"/>
                    <a:pt x="2436" y="509"/>
                  </a:cubicBezTo>
                  <a:cubicBezTo>
                    <a:pt x="2062" y="375"/>
                    <a:pt x="1714" y="268"/>
                    <a:pt x="1312" y="187"/>
                  </a:cubicBezTo>
                  <a:cubicBezTo>
                    <a:pt x="937" y="107"/>
                    <a:pt x="536" y="54"/>
                    <a:pt x="13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6623;p43">
              <a:extLst>
                <a:ext uri="{FF2B5EF4-FFF2-40B4-BE49-F238E27FC236}">
                  <a16:creationId xmlns:a16="http://schemas.microsoft.com/office/drawing/2014/main" id="{6E8B6719-49B8-46B4-90FC-91BA8E2E65BF}"/>
                </a:ext>
              </a:extLst>
            </p:cNvPr>
            <p:cNvSpPr/>
            <p:nvPr/>
          </p:nvSpPr>
          <p:spPr>
            <a:xfrm>
              <a:off x="7996125" y="4662150"/>
              <a:ext cx="54225" cy="20675"/>
            </a:xfrm>
            <a:custGeom>
              <a:avLst/>
              <a:gdLst/>
              <a:ahLst/>
              <a:cxnLst/>
              <a:rect l="l" t="t" r="r" b="b"/>
              <a:pathLst>
                <a:path w="2169" h="827" extrusionOk="0">
                  <a:moveTo>
                    <a:pt x="54" y="1"/>
                  </a:moveTo>
                  <a:cubicBezTo>
                    <a:pt x="28" y="54"/>
                    <a:pt x="1" y="81"/>
                    <a:pt x="1" y="108"/>
                  </a:cubicBezTo>
                  <a:cubicBezTo>
                    <a:pt x="1" y="135"/>
                    <a:pt x="1" y="188"/>
                    <a:pt x="28" y="215"/>
                  </a:cubicBezTo>
                  <a:cubicBezTo>
                    <a:pt x="54" y="242"/>
                    <a:pt x="108" y="269"/>
                    <a:pt x="135" y="269"/>
                  </a:cubicBezTo>
                  <a:cubicBezTo>
                    <a:pt x="536" y="322"/>
                    <a:pt x="938" y="402"/>
                    <a:pt x="1339" y="536"/>
                  </a:cubicBezTo>
                  <a:cubicBezTo>
                    <a:pt x="1527" y="617"/>
                    <a:pt x="1741" y="724"/>
                    <a:pt x="1928" y="804"/>
                  </a:cubicBezTo>
                  <a:cubicBezTo>
                    <a:pt x="1952" y="820"/>
                    <a:pt x="1977" y="826"/>
                    <a:pt x="2003" y="826"/>
                  </a:cubicBezTo>
                  <a:cubicBezTo>
                    <a:pt x="2064" y="826"/>
                    <a:pt x="2123" y="788"/>
                    <a:pt x="2142" y="750"/>
                  </a:cubicBezTo>
                  <a:cubicBezTo>
                    <a:pt x="2169" y="670"/>
                    <a:pt x="2142" y="590"/>
                    <a:pt x="2062" y="536"/>
                  </a:cubicBezTo>
                  <a:cubicBezTo>
                    <a:pt x="1767" y="376"/>
                    <a:pt x="1473" y="269"/>
                    <a:pt x="1152" y="188"/>
                  </a:cubicBezTo>
                  <a:cubicBezTo>
                    <a:pt x="857" y="81"/>
                    <a:pt x="536" y="5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6624;p43">
              <a:extLst>
                <a:ext uri="{FF2B5EF4-FFF2-40B4-BE49-F238E27FC236}">
                  <a16:creationId xmlns:a16="http://schemas.microsoft.com/office/drawing/2014/main" id="{A2580CD7-4C64-418F-AB41-F831A9E18BED}"/>
                </a:ext>
              </a:extLst>
            </p:cNvPr>
            <p:cNvSpPr/>
            <p:nvPr/>
          </p:nvSpPr>
          <p:spPr>
            <a:xfrm>
              <a:off x="7995475" y="4660825"/>
              <a:ext cx="54225" cy="19675"/>
            </a:xfrm>
            <a:custGeom>
              <a:avLst/>
              <a:gdLst/>
              <a:ahLst/>
              <a:cxnLst/>
              <a:rect l="l" t="t" r="r" b="b"/>
              <a:pathLst>
                <a:path w="2169" h="787" extrusionOk="0">
                  <a:moveTo>
                    <a:pt x="161" y="0"/>
                  </a:moveTo>
                  <a:cubicBezTo>
                    <a:pt x="54" y="27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589" y="375"/>
                    <a:pt x="1098" y="455"/>
                    <a:pt x="1553" y="643"/>
                  </a:cubicBezTo>
                  <a:cubicBezTo>
                    <a:pt x="1686" y="670"/>
                    <a:pt x="1793" y="723"/>
                    <a:pt x="1927" y="777"/>
                  </a:cubicBezTo>
                  <a:cubicBezTo>
                    <a:pt x="1947" y="783"/>
                    <a:pt x="1967" y="787"/>
                    <a:pt x="1987" y="787"/>
                  </a:cubicBezTo>
                  <a:cubicBezTo>
                    <a:pt x="2046" y="787"/>
                    <a:pt x="2101" y="756"/>
                    <a:pt x="2141" y="696"/>
                  </a:cubicBezTo>
                  <a:cubicBezTo>
                    <a:pt x="2168" y="643"/>
                    <a:pt x="2141" y="536"/>
                    <a:pt x="2061" y="482"/>
                  </a:cubicBezTo>
                  <a:cubicBezTo>
                    <a:pt x="1472" y="214"/>
                    <a:pt x="830" y="107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6625;p43">
              <a:extLst>
                <a:ext uri="{FF2B5EF4-FFF2-40B4-BE49-F238E27FC236}">
                  <a16:creationId xmlns:a16="http://schemas.microsoft.com/office/drawing/2014/main" id="{1FDB3E07-844A-419C-A81F-6F1DF936E4F2}"/>
                </a:ext>
              </a:extLst>
            </p:cNvPr>
            <p:cNvSpPr/>
            <p:nvPr/>
          </p:nvSpPr>
          <p:spPr>
            <a:xfrm>
              <a:off x="7962675" y="4656800"/>
              <a:ext cx="78325" cy="22675"/>
            </a:xfrm>
            <a:custGeom>
              <a:avLst/>
              <a:gdLst/>
              <a:ahLst/>
              <a:cxnLst/>
              <a:rect l="l" t="t" r="r" b="b"/>
              <a:pathLst>
                <a:path w="3133" h="907" extrusionOk="0">
                  <a:moveTo>
                    <a:pt x="134" y="1"/>
                  </a:moveTo>
                  <a:lnTo>
                    <a:pt x="27" y="81"/>
                  </a:lnTo>
                  <a:cubicBezTo>
                    <a:pt x="1" y="135"/>
                    <a:pt x="1" y="161"/>
                    <a:pt x="1" y="188"/>
                  </a:cubicBezTo>
                  <a:cubicBezTo>
                    <a:pt x="1" y="215"/>
                    <a:pt x="27" y="268"/>
                    <a:pt x="27" y="295"/>
                  </a:cubicBezTo>
                  <a:cubicBezTo>
                    <a:pt x="54" y="322"/>
                    <a:pt x="108" y="322"/>
                    <a:pt x="134" y="322"/>
                  </a:cubicBezTo>
                  <a:cubicBezTo>
                    <a:pt x="937" y="402"/>
                    <a:pt x="1714" y="483"/>
                    <a:pt x="2463" y="723"/>
                  </a:cubicBezTo>
                  <a:cubicBezTo>
                    <a:pt x="2597" y="804"/>
                    <a:pt x="2784" y="831"/>
                    <a:pt x="2918" y="884"/>
                  </a:cubicBezTo>
                  <a:cubicBezTo>
                    <a:pt x="2934" y="900"/>
                    <a:pt x="2954" y="906"/>
                    <a:pt x="2975" y="906"/>
                  </a:cubicBezTo>
                  <a:cubicBezTo>
                    <a:pt x="3027" y="906"/>
                    <a:pt x="3086" y="868"/>
                    <a:pt x="3105" y="831"/>
                  </a:cubicBezTo>
                  <a:cubicBezTo>
                    <a:pt x="3132" y="750"/>
                    <a:pt x="3105" y="670"/>
                    <a:pt x="3025" y="616"/>
                  </a:cubicBezTo>
                  <a:cubicBezTo>
                    <a:pt x="2142" y="188"/>
                    <a:pt x="1098" y="81"/>
                    <a:pt x="134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6626;p43">
              <a:extLst>
                <a:ext uri="{FF2B5EF4-FFF2-40B4-BE49-F238E27FC236}">
                  <a16:creationId xmlns:a16="http://schemas.microsoft.com/office/drawing/2014/main" id="{B4D30F54-558F-4CC0-AA9B-D80CF0A7459F}"/>
                </a:ext>
              </a:extLst>
            </p:cNvPr>
            <p:cNvSpPr/>
            <p:nvPr/>
          </p:nvSpPr>
          <p:spPr>
            <a:xfrm>
              <a:off x="7943275" y="4655475"/>
              <a:ext cx="70275" cy="18325"/>
            </a:xfrm>
            <a:custGeom>
              <a:avLst/>
              <a:gdLst/>
              <a:ahLst/>
              <a:cxnLst/>
              <a:rect l="l" t="t" r="r" b="b"/>
              <a:pathLst>
                <a:path w="2811" h="733" extrusionOk="0">
                  <a:moveTo>
                    <a:pt x="107" y="0"/>
                  </a:moveTo>
                  <a:cubicBezTo>
                    <a:pt x="107" y="0"/>
                    <a:pt x="27" y="54"/>
                    <a:pt x="27" y="81"/>
                  </a:cubicBezTo>
                  <a:cubicBezTo>
                    <a:pt x="0" y="107"/>
                    <a:pt x="0" y="134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1" y="321"/>
                    <a:pt x="107" y="321"/>
                    <a:pt x="134" y="321"/>
                  </a:cubicBezTo>
                  <a:cubicBezTo>
                    <a:pt x="402" y="321"/>
                    <a:pt x="670" y="348"/>
                    <a:pt x="910" y="348"/>
                  </a:cubicBezTo>
                  <a:lnTo>
                    <a:pt x="857" y="348"/>
                  </a:lnTo>
                  <a:cubicBezTo>
                    <a:pt x="1365" y="375"/>
                    <a:pt x="1847" y="455"/>
                    <a:pt x="2329" y="616"/>
                  </a:cubicBezTo>
                  <a:cubicBezTo>
                    <a:pt x="2409" y="643"/>
                    <a:pt x="2516" y="669"/>
                    <a:pt x="2570" y="723"/>
                  </a:cubicBezTo>
                  <a:cubicBezTo>
                    <a:pt x="2590" y="730"/>
                    <a:pt x="2610" y="733"/>
                    <a:pt x="2630" y="733"/>
                  </a:cubicBezTo>
                  <a:cubicBezTo>
                    <a:pt x="2689" y="733"/>
                    <a:pt x="2744" y="703"/>
                    <a:pt x="2784" y="643"/>
                  </a:cubicBezTo>
                  <a:cubicBezTo>
                    <a:pt x="2811" y="589"/>
                    <a:pt x="2784" y="482"/>
                    <a:pt x="2704" y="455"/>
                  </a:cubicBezTo>
                  <a:cubicBezTo>
                    <a:pt x="1901" y="81"/>
                    <a:pt x="964" y="54"/>
                    <a:pt x="10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6627;p43">
              <a:extLst>
                <a:ext uri="{FF2B5EF4-FFF2-40B4-BE49-F238E27FC236}">
                  <a16:creationId xmlns:a16="http://schemas.microsoft.com/office/drawing/2014/main" id="{1F791C0D-121B-4FFE-80DC-3C48EC69344D}"/>
                </a:ext>
              </a:extLst>
            </p:cNvPr>
            <p:cNvSpPr/>
            <p:nvPr/>
          </p:nvSpPr>
          <p:spPr>
            <a:xfrm>
              <a:off x="7931900" y="4655475"/>
              <a:ext cx="68950" cy="15400"/>
            </a:xfrm>
            <a:custGeom>
              <a:avLst/>
              <a:gdLst/>
              <a:ahLst/>
              <a:cxnLst/>
              <a:rect l="l" t="t" r="r" b="b"/>
              <a:pathLst>
                <a:path w="2758" h="616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82" y="321"/>
                    <a:pt x="830" y="321"/>
                    <a:pt x="1125" y="348"/>
                  </a:cubicBezTo>
                  <a:lnTo>
                    <a:pt x="1098" y="348"/>
                  </a:lnTo>
                  <a:cubicBezTo>
                    <a:pt x="1606" y="375"/>
                    <a:pt x="2142" y="482"/>
                    <a:pt x="2597" y="616"/>
                  </a:cubicBezTo>
                  <a:cubicBezTo>
                    <a:pt x="2623" y="616"/>
                    <a:pt x="2704" y="616"/>
                    <a:pt x="2704" y="589"/>
                  </a:cubicBezTo>
                  <a:cubicBezTo>
                    <a:pt x="2730" y="536"/>
                    <a:pt x="2757" y="509"/>
                    <a:pt x="2757" y="482"/>
                  </a:cubicBezTo>
                  <a:cubicBezTo>
                    <a:pt x="2757" y="428"/>
                    <a:pt x="2757" y="402"/>
                    <a:pt x="2730" y="375"/>
                  </a:cubicBezTo>
                  <a:cubicBezTo>
                    <a:pt x="2704" y="348"/>
                    <a:pt x="2677" y="321"/>
                    <a:pt x="2623" y="321"/>
                  </a:cubicBezTo>
                  <a:cubicBezTo>
                    <a:pt x="1901" y="81"/>
                    <a:pt x="1151" y="0"/>
                    <a:pt x="40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6628;p43">
              <a:extLst>
                <a:ext uri="{FF2B5EF4-FFF2-40B4-BE49-F238E27FC236}">
                  <a16:creationId xmlns:a16="http://schemas.microsoft.com/office/drawing/2014/main" id="{CD5B2469-6CBF-4792-9A36-04AD9D6D1CF8}"/>
                </a:ext>
              </a:extLst>
            </p:cNvPr>
            <p:cNvSpPr/>
            <p:nvPr/>
          </p:nvSpPr>
          <p:spPr>
            <a:xfrm>
              <a:off x="7931900" y="4655175"/>
              <a:ext cx="68275" cy="15700"/>
            </a:xfrm>
            <a:custGeom>
              <a:avLst/>
              <a:gdLst/>
              <a:ahLst/>
              <a:cxnLst/>
              <a:rect l="l" t="t" r="r" b="b"/>
              <a:pathLst>
                <a:path w="2731" h="628" extrusionOk="0">
                  <a:moveTo>
                    <a:pt x="342" y="0"/>
                  </a:moveTo>
                  <a:cubicBezTo>
                    <a:pt x="265" y="0"/>
                    <a:pt x="188" y="12"/>
                    <a:pt x="134" y="12"/>
                  </a:cubicBezTo>
                  <a:cubicBezTo>
                    <a:pt x="54" y="12"/>
                    <a:pt x="0" y="93"/>
                    <a:pt x="0" y="200"/>
                  </a:cubicBezTo>
                  <a:cubicBezTo>
                    <a:pt x="0" y="280"/>
                    <a:pt x="54" y="333"/>
                    <a:pt x="161" y="333"/>
                  </a:cubicBezTo>
                  <a:cubicBezTo>
                    <a:pt x="482" y="333"/>
                    <a:pt x="857" y="333"/>
                    <a:pt x="1205" y="360"/>
                  </a:cubicBezTo>
                  <a:lnTo>
                    <a:pt x="1151" y="360"/>
                  </a:lnTo>
                  <a:cubicBezTo>
                    <a:pt x="1633" y="387"/>
                    <a:pt x="2142" y="467"/>
                    <a:pt x="2570" y="628"/>
                  </a:cubicBezTo>
                  <a:cubicBezTo>
                    <a:pt x="2597" y="628"/>
                    <a:pt x="2677" y="628"/>
                    <a:pt x="2677" y="601"/>
                  </a:cubicBezTo>
                  <a:cubicBezTo>
                    <a:pt x="2704" y="548"/>
                    <a:pt x="2730" y="521"/>
                    <a:pt x="2730" y="494"/>
                  </a:cubicBezTo>
                  <a:cubicBezTo>
                    <a:pt x="2730" y="440"/>
                    <a:pt x="2730" y="414"/>
                    <a:pt x="2704" y="387"/>
                  </a:cubicBezTo>
                  <a:cubicBezTo>
                    <a:pt x="2677" y="360"/>
                    <a:pt x="2623" y="333"/>
                    <a:pt x="2597" y="333"/>
                  </a:cubicBezTo>
                  <a:cubicBezTo>
                    <a:pt x="1928" y="93"/>
                    <a:pt x="1205" y="12"/>
                    <a:pt x="455" y="12"/>
                  </a:cubicBezTo>
                  <a:cubicBezTo>
                    <a:pt x="420" y="3"/>
                    <a:pt x="381" y="0"/>
                    <a:pt x="3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6629;p43">
              <a:extLst>
                <a:ext uri="{FF2B5EF4-FFF2-40B4-BE49-F238E27FC236}">
                  <a16:creationId xmlns:a16="http://schemas.microsoft.com/office/drawing/2014/main" id="{1959D0DE-B243-4575-834D-43B025E4E0D2}"/>
                </a:ext>
              </a:extLst>
            </p:cNvPr>
            <p:cNvSpPr/>
            <p:nvPr/>
          </p:nvSpPr>
          <p:spPr>
            <a:xfrm>
              <a:off x="7933900" y="4655475"/>
              <a:ext cx="63600" cy="13825"/>
            </a:xfrm>
            <a:custGeom>
              <a:avLst/>
              <a:gdLst/>
              <a:ahLst/>
              <a:cxnLst/>
              <a:rect l="l" t="t" r="r" b="b"/>
              <a:pathLst>
                <a:path w="2544" h="553" extrusionOk="0">
                  <a:moveTo>
                    <a:pt x="134" y="0"/>
                  </a:moveTo>
                  <a:cubicBezTo>
                    <a:pt x="81" y="0"/>
                    <a:pt x="1" y="81"/>
                    <a:pt x="1" y="188"/>
                  </a:cubicBezTo>
                  <a:cubicBezTo>
                    <a:pt x="1" y="268"/>
                    <a:pt x="81" y="321"/>
                    <a:pt x="188" y="321"/>
                  </a:cubicBezTo>
                  <a:lnTo>
                    <a:pt x="1045" y="321"/>
                  </a:lnTo>
                  <a:cubicBezTo>
                    <a:pt x="1473" y="348"/>
                    <a:pt x="1955" y="402"/>
                    <a:pt x="2383" y="536"/>
                  </a:cubicBezTo>
                  <a:cubicBezTo>
                    <a:pt x="2400" y="547"/>
                    <a:pt x="2418" y="553"/>
                    <a:pt x="2435" y="553"/>
                  </a:cubicBezTo>
                  <a:cubicBezTo>
                    <a:pt x="2494" y="553"/>
                    <a:pt x="2543" y="485"/>
                    <a:pt x="2543" y="402"/>
                  </a:cubicBezTo>
                  <a:cubicBezTo>
                    <a:pt x="2543" y="375"/>
                    <a:pt x="2543" y="348"/>
                    <a:pt x="2517" y="321"/>
                  </a:cubicBezTo>
                  <a:cubicBezTo>
                    <a:pt x="2490" y="268"/>
                    <a:pt x="2463" y="241"/>
                    <a:pt x="2410" y="241"/>
                  </a:cubicBezTo>
                  <a:cubicBezTo>
                    <a:pt x="1794" y="27"/>
                    <a:pt x="1125" y="0"/>
                    <a:pt x="48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6630;p43">
              <a:extLst>
                <a:ext uri="{FF2B5EF4-FFF2-40B4-BE49-F238E27FC236}">
                  <a16:creationId xmlns:a16="http://schemas.microsoft.com/office/drawing/2014/main" id="{DF43C2EC-0870-4A7E-AF58-5B43868B458A}"/>
                </a:ext>
              </a:extLst>
            </p:cNvPr>
            <p:cNvSpPr/>
            <p:nvPr/>
          </p:nvSpPr>
          <p:spPr>
            <a:xfrm>
              <a:off x="7933900" y="4655175"/>
              <a:ext cx="61600" cy="13700"/>
            </a:xfrm>
            <a:custGeom>
              <a:avLst/>
              <a:gdLst/>
              <a:ahLst/>
              <a:cxnLst/>
              <a:rect l="l" t="t" r="r" b="b"/>
              <a:pathLst>
                <a:path w="2464" h="548" extrusionOk="0">
                  <a:moveTo>
                    <a:pt x="368" y="0"/>
                  </a:moveTo>
                  <a:cubicBezTo>
                    <a:pt x="289" y="0"/>
                    <a:pt x="206" y="12"/>
                    <a:pt x="134" y="12"/>
                  </a:cubicBezTo>
                  <a:cubicBezTo>
                    <a:pt x="81" y="12"/>
                    <a:pt x="1" y="93"/>
                    <a:pt x="1" y="200"/>
                  </a:cubicBezTo>
                  <a:cubicBezTo>
                    <a:pt x="1" y="280"/>
                    <a:pt x="81" y="333"/>
                    <a:pt x="188" y="333"/>
                  </a:cubicBezTo>
                  <a:lnTo>
                    <a:pt x="1152" y="333"/>
                  </a:lnTo>
                  <a:cubicBezTo>
                    <a:pt x="1526" y="360"/>
                    <a:pt x="1928" y="414"/>
                    <a:pt x="2276" y="548"/>
                  </a:cubicBezTo>
                  <a:cubicBezTo>
                    <a:pt x="2329" y="548"/>
                    <a:pt x="2383" y="548"/>
                    <a:pt x="2383" y="521"/>
                  </a:cubicBezTo>
                  <a:cubicBezTo>
                    <a:pt x="2410" y="494"/>
                    <a:pt x="2463" y="440"/>
                    <a:pt x="2463" y="414"/>
                  </a:cubicBezTo>
                  <a:cubicBezTo>
                    <a:pt x="2463" y="387"/>
                    <a:pt x="2463" y="360"/>
                    <a:pt x="2410" y="307"/>
                  </a:cubicBezTo>
                  <a:cubicBezTo>
                    <a:pt x="2383" y="280"/>
                    <a:pt x="2356" y="253"/>
                    <a:pt x="2329" y="253"/>
                  </a:cubicBezTo>
                  <a:cubicBezTo>
                    <a:pt x="1714" y="39"/>
                    <a:pt x="1125" y="12"/>
                    <a:pt x="482" y="12"/>
                  </a:cubicBezTo>
                  <a:cubicBezTo>
                    <a:pt x="447" y="3"/>
                    <a:pt x="408" y="0"/>
                    <a:pt x="3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6631;p43">
              <a:extLst>
                <a:ext uri="{FF2B5EF4-FFF2-40B4-BE49-F238E27FC236}">
                  <a16:creationId xmlns:a16="http://schemas.microsoft.com/office/drawing/2014/main" id="{FE4A74B9-5F88-4B9A-A69F-11749BF5ACC2}"/>
                </a:ext>
              </a:extLst>
            </p:cNvPr>
            <p:cNvSpPr/>
            <p:nvPr/>
          </p:nvSpPr>
          <p:spPr>
            <a:xfrm>
              <a:off x="7918525" y="4655475"/>
              <a:ext cx="75625" cy="12900"/>
            </a:xfrm>
            <a:custGeom>
              <a:avLst/>
              <a:gdLst/>
              <a:ahLst/>
              <a:cxnLst/>
              <a:rect l="l" t="t" r="r" b="b"/>
              <a:pathLst>
                <a:path w="3025" h="516" extrusionOk="0">
                  <a:moveTo>
                    <a:pt x="990" y="0"/>
                  </a:moveTo>
                  <a:cubicBezTo>
                    <a:pt x="696" y="0"/>
                    <a:pt x="402" y="0"/>
                    <a:pt x="134" y="54"/>
                  </a:cubicBezTo>
                  <a:cubicBezTo>
                    <a:pt x="54" y="54"/>
                    <a:pt x="0" y="107"/>
                    <a:pt x="0" y="214"/>
                  </a:cubicBezTo>
                  <a:cubicBezTo>
                    <a:pt x="0" y="321"/>
                    <a:pt x="54" y="348"/>
                    <a:pt x="161" y="348"/>
                  </a:cubicBezTo>
                  <a:cubicBezTo>
                    <a:pt x="415" y="335"/>
                    <a:pt x="676" y="328"/>
                    <a:pt x="934" y="328"/>
                  </a:cubicBezTo>
                  <a:cubicBezTo>
                    <a:pt x="1191" y="328"/>
                    <a:pt x="1445" y="335"/>
                    <a:pt x="1686" y="348"/>
                  </a:cubicBezTo>
                  <a:cubicBezTo>
                    <a:pt x="2088" y="375"/>
                    <a:pt x="2463" y="455"/>
                    <a:pt x="2837" y="509"/>
                  </a:cubicBezTo>
                  <a:cubicBezTo>
                    <a:pt x="2846" y="513"/>
                    <a:pt x="2857" y="516"/>
                    <a:pt x="2869" y="516"/>
                  </a:cubicBezTo>
                  <a:cubicBezTo>
                    <a:pt x="2924" y="516"/>
                    <a:pt x="2998" y="464"/>
                    <a:pt x="2998" y="375"/>
                  </a:cubicBezTo>
                  <a:cubicBezTo>
                    <a:pt x="3025" y="268"/>
                    <a:pt x="2971" y="214"/>
                    <a:pt x="2864" y="214"/>
                  </a:cubicBezTo>
                  <a:cubicBezTo>
                    <a:pt x="2275" y="54"/>
                    <a:pt x="1633" y="0"/>
                    <a:pt x="99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6632;p43">
              <a:extLst>
                <a:ext uri="{FF2B5EF4-FFF2-40B4-BE49-F238E27FC236}">
                  <a16:creationId xmlns:a16="http://schemas.microsoft.com/office/drawing/2014/main" id="{652BB193-AB3C-440A-A05E-2B4018C48278}"/>
                </a:ext>
              </a:extLst>
            </p:cNvPr>
            <p:cNvSpPr/>
            <p:nvPr/>
          </p:nvSpPr>
          <p:spPr>
            <a:xfrm>
              <a:off x="7895775" y="4654800"/>
              <a:ext cx="77625" cy="11150"/>
            </a:xfrm>
            <a:custGeom>
              <a:avLst/>
              <a:gdLst/>
              <a:ahLst/>
              <a:cxnLst/>
              <a:rect l="l" t="t" r="r" b="b"/>
              <a:pathLst>
                <a:path w="3105" h="446" extrusionOk="0">
                  <a:moveTo>
                    <a:pt x="1713" y="0"/>
                  </a:moveTo>
                  <a:cubicBezTo>
                    <a:pt x="1178" y="27"/>
                    <a:pt x="669" y="81"/>
                    <a:pt x="134" y="134"/>
                  </a:cubicBezTo>
                  <a:cubicBezTo>
                    <a:pt x="54" y="134"/>
                    <a:pt x="0" y="215"/>
                    <a:pt x="0" y="295"/>
                  </a:cubicBezTo>
                  <a:cubicBezTo>
                    <a:pt x="0" y="360"/>
                    <a:pt x="35" y="443"/>
                    <a:pt x="106" y="443"/>
                  </a:cubicBezTo>
                  <a:cubicBezTo>
                    <a:pt x="122" y="443"/>
                    <a:pt x="141" y="439"/>
                    <a:pt x="161" y="429"/>
                  </a:cubicBezTo>
                  <a:cubicBezTo>
                    <a:pt x="634" y="372"/>
                    <a:pt x="1107" y="315"/>
                    <a:pt x="1580" y="315"/>
                  </a:cubicBezTo>
                  <a:cubicBezTo>
                    <a:pt x="1776" y="315"/>
                    <a:pt x="1972" y="325"/>
                    <a:pt x="2168" y="348"/>
                  </a:cubicBezTo>
                  <a:lnTo>
                    <a:pt x="2141" y="348"/>
                  </a:lnTo>
                  <a:lnTo>
                    <a:pt x="2944" y="429"/>
                  </a:lnTo>
                  <a:cubicBezTo>
                    <a:pt x="2956" y="440"/>
                    <a:pt x="2970" y="446"/>
                    <a:pt x="2985" y="446"/>
                  </a:cubicBezTo>
                  <a:cubicBezTo>
                    <a:pt x="3040" y="446"/>
                    <a:pt x="3105" y="378"/>
                    <a:pt x="3105" y="295"/>
                  </a:cubicBezTo>
                  <a:cubicBezTo>
                    <a:pt x="3105" y="241"/>
                    <a:pt x="3078" y="134"/>
                    <a:pt x="2971" y="134"/>
                  </a:cubicBezTo>
                  <a:cubicBezTo>
                    <a:pt x="2543" y="27"/>
                    <a:pt x="2115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6633;p43">
              <a:extLst>
                <a:ext uri="{FF2B5EF4-FFF2-40B4-BE49-F238E27FC236}">
                  <a16:creationId xmlns:a16="http://schemas.microsoft.com/office/drawing/2014/main" id="{40AAD27A-0EBD-4477-81BF-600CFD48337A}"/>
                </a:ext>
              </a:extLst>
            </p:cNvPr>
            <p:cNvSpPr/>
            <p:nvPr/>
          </p:nvSpPr>
          <p:spPr>
            <a:xfrm>
              <a:off x="7895100" y="4654800"/>
              <a:ext cx="68950" cy="12175"/>
            </a:xfrm>
            <a:custGeom>
              <a:avLst/>
              <a:gdLst/>
              <a:ahLst/>
              <a:cxnLst/>
              <a:rect l="l" t="t" r="r" b="b"/>
              <a:pathLst>
                <a:path w="2758" h="487" extrusionOk="0">
                  <a:moveTo>
                    <a:pt x="1713" y="0"/>
                  </a:moveTo>
                  <a:cubicBezTo>
                    <a:pt x="1205" y="27"/>
                    <a:pt x="669" y="108"/>
                    <a:pt x="134" y="215"/>
                  </a:cubicBezTo>
                  <a:cubicBezTo>
                    <a:pt x="81" y="215"/>
                    <a:pt x="54" y="241"/>
                    <a:pt x="27" y="241"/>
                  </a:cubicBezTo>
                  <a:cubicBezTo>
                    <a:pt x="0" y="268"/>
                    <a:pt x="0" y="295"/>
                    <a:pt x="0" y="348"/>
                  </a:cubicBezTo>
                  <a:cubicBezTo>
                    <a:pt x="0" y="396"/>
                    <a:pt x="43" y="486"/>
                    <a:pt x="128" y="486"/>
                  </a:cubicBezTo>
                  <a:cubicBezTo>
                    <a:pt x="138" y="486"/>
                    <a:pt x="149" y="485"/>
                    <a:pt x="161" y="482"/>
                  </a:cubicBezTo>
                  <a:cubicBezTo>
                    <a:pt x="662" y="399"/>
                    <a:pt x="1148" y="331"/>
                    <a:pt x="1655" y="331"/>
                  </a:cubicBezTo>
                  <a:cubicBezTo>
                    <a:pt x="1797" y="331"/>
                    <a:pt x="1941" y="337"/>
                    <a:pt x="2088" y="348"/>
                  </a:cubicBezTo>
                  <a:lnTo>
                    <a:pt x="2061" y="348"/>
                  </a:lnTo>
                  <a:cubicBezTo>
                    <a:pt x="2222" y="348"/>
                    <a:pt x="2382" y="375"/>
                    <a:pt x="2597" y="402"/>
                  </a:cubicBezTo>
                  <a:cubicBezTo>
                    <a:pt x="2677" y="402"/>
                    <a:pt x="2757" y="375"/>
                    <a:pt x="2757" y="268"/>
                  </a:cubicBezTo>
                  <a:cubicBezTo>
                    <a:pt x="2757" y="215"/>
                    <a:pt x="2730" y="108"/>
                    <a:pt x="2623" y="108"/>
                  </a:cubicBezTo>
                  <a:cubicBezTo>
                    <a:pt x="2329" y="27"/>
                    <a:pt x="2034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6634;p43">
              <a:extLst>
                <a:ext uri="{FF2B5EF4-FFF2-40B4-BE49-F238E27FC236}">
                  <a16:creationId xmlns:a16="http://schemas.microsoft.com/office/drawing/2014/main" id="{D8FA71A0-30BB-4556-9123-AD82FFFFBC19}"/>
                </a:ext>
              </a:extLst>
            </p:cNvPr>
            <p:cNvSpPr/>
            <p:nvPr/>
          </p:nvSpPr>
          <p:spPr>
            <a:xfrm>
              <a:off x="8047000" y="4680225"/>
              <a:ext cx="46850" cy="26000"/>
            </a:xfrm>
            <a:custGeom>
              <a:avLst/>
              <a:gdLst/>
              <a:ahLst/>
              <a:cxnLst/>
              <a:rect l="l" t="t" r="r" b="b"/>
              <a:pathLst>
                <a:path w="1874" h="1040" extrusionOk="0">
                  <a:moveTo>
                    <a:pt x="134" y="1"/>
                  </a:moveTo>
                  <a:cubicBezTo>
                    <a:pt x="107" y="1"/>
                    <a:pt x="80" y="27"/>
                    <a:pt x="27" y="54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215"/>
                    <a:pt x="80" y="268"/>
                    <a:pt x="107" y="295"/>
                  </a:cubicBezTo>
                  <a:cubicBezTo>
                    <a:pt x="642" y="482"/>
                    <a:pt x="1151" y="723"/>
                    <a:pt x="1633" y="1018"/>
                  </a:cubicBezTo>
                  <a:cubicBezTo>
                    <a:pt x="1656" y="1033"/>
                    <a:pt x="1682" y="1040"/>
                    <a:pt x="1708" y="1040"/>
                  </a:cubicBezTo>
                  <a:cubicBezTo>
                    <a:pt x="1769" y="1040"/>
                    <a:pt x="1828" y="1002"/>
                    <a:pt x="1847" y="964"/>
                  </a:cubicBezTo>
                  <a:cubicBezTo>
                    <a:pt x="1874" y="884"/>
                    <a:pt x="1847" y="804"/>
                    <a:pt x="1767" y="750"/>
                  </a:cubicBezTo>
                  <a:cubicBezTo>
                    <a:pt x="1285" y="456"/>
                    <a:pt x="776" y="215"/>
                    <a:pt x="241" y="27"/>
                  </a:cubicBezTo>
                  <a:lnTo>
                    <a:pt x="161" y="2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6635;p43">
              <a:extLst>
                <a:ext uri="{FF2B5EF4-FFF2-40B4-BE49-F238E27FC236}">
                  <a16:creationId xmlns:a16="http://schemas.microsoft.com/office/drawing/2014/main" id="{E488B6DA-B4FF-44B5-9978-C89C072A5F4E}"/>
                </a:ext>
              </a:extLst>
            </p:cNvPr>
            <p:cNvSpPr/>
            <p:nvPr/>
          </p:nvSpPr>
          <p:spPr>
            <a:xfrm>
              <a:off x="8039625" y="4676450"/>
              <a:ext cx="53550" cy="28150"/>
            </a:xfrm>
            <a:custGeom>
              <a:avLst/>
              <a:gdLst/>
              <a:ahLst/>
              <a:cxnLst/>
              <a:rect l="l" t="t" r="r" b="b"/>
              <a:pathLst>
                <a:path w="2142" h="1126" extrusionOk="0">
                  <a:moveTo>
                    <a:pt x="159" y="0"/>
                  </a:moveTo>
                  <a:cubicBezTo>
                    <a:pt x="156" y="0"/>
                    <a:pt x="150" y="18"/>
                    <a:pt x="134" y="18"/>
                  </a:cubicBezTo>
                  <a:cubicBezTo>
                    <a:pt x="108" y="18"/>
                    <a:pt x="54" y="45"/>
                    <a:pt x="27" y="71"/>
                  </a:cubicBezTo>
                  <a:cubicBezTo>
                    <a:pt x="1" y="98"/>
                    <a:pt x="1" y="152"/>
                    <a:pt x="27" y="205"/>
                  </a:cubicBezTo>
                  <a:cubicBezTo>
                    <a:pt x="27" y="232"/>
                    <a:pt x="54" y="259"/>
                    <a:pt x="108" y="312"/>
                  </a:cubicBezTo>
                  <a:cubicBezTo>
                    <a:pt x="723" y="526"/>
                    <a:pt x="1339" y="767"/>
                    <a:pt x="1901" y="1115"/>
                  </a:cubicBezTo>
                  <a:cubicBezTo>
                    <a:pt x="1921" y="1122"/>
                    <a:pt x="1941" y="1125"/>
                    <a:pt x="1961" y="1125"/>
                  </a:cubicBezTo>
                  <a:cubicBezTo>
                    <a:pt x="2020" y="1125"/>
                    <a:pt x="2075" y="1095"/>
                    <a:pt x="2115" y="1035"/>
                  </a:cubicBezTo>
                  <a:cubicBezTo>
                    <a:pt x="2142" y="981"/>
                    <a:pt x="2115" y="874"/>
                    <a:pt x="2035" y="847"/>
                  </a:cubicBezTo>
                  <a:cubicBezTo>
                    <a:pt x="1473" y="500"/>
                    <a:pt x="857" y="232"/>
                    <a:pt x="242" y="45"/>
                  </a:cubicBezTo>
                  <a:lnTo>
                    <a:pt x="161" y="45"/>
                  </a:lnTo>
                  <a:cubicBezTo>
                    <a:pt x="161" y="10"/>
                    <a:pt x="161" y="0"/>
                    <a:pt x="159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6636;p43">
              <a:extLst>
                <a:ext uri="{FF2B5EF4-FFF2-40B4-BE49-F238E27FC236}">
                  <a16:creationId xmlns:a16="http://schemas.microsoft.com/office/drawing/2014/main" id="{6A460FA1-E508-4A8B-B922-43C48B243CAA}"/>
                </a:ext>
              </a:extLst>
            </p:cNvPr>
            <p:cNvSpPr/>
            <p:nvPr/>
          </p:nvSpPr>
          <p:spPr>
            <a:xfrm>
              <a:off x="8037625" y="4673525"/>
              <a:ext cx="56900" cy="29800"/>
            </a:xfrm>
            <a:custGeom>
              <a:avLst/>
              <a:gdLst/>
              <a:ahLst/>
              <a:cxnLst/>
              <a:rect l="l" t="t" r="r" b="b"/>
              <a:pathLst>
                <a:path w="2276" h="1192" extrusionOk="0">
                  <a:moveTo>
                    <a:pt x="214" y="1"/>
                  </a:moveTo>
                  <a:cubicBezTo>
                    <a:pt x="107" y="54"/>
                    <a:pt x="81" y="54"/>
                    <a:pt x="81" y="54"/>
                  </a:cubicBezTo>
                  <a:cubicBezTo>
                    <a:pt x="54" y="81"/>
                    <a:pt x="0" y="135"/>
                    <a:pt x="0" y="162"/>
                  </a:cubicBezTo>
                  <a:cubicBezTo>
                    <a:pt x="0" y="188"/>
                    <a:pt x="0" y="215"/>
                    <a:pt x="54" y="269"/>
                  </a:cubicBezTo>
                  <a:cubicBezTo>
                    <a:pt x="81" y="295"/>
                    <a:pt x="107" y="322"/>
                    <a:pt x="134" y="322"/>
                  </a:cubicBezTo>
                  <a:lnTo>
                    <a:pt x="455" y="429"/>
                  </a:lnTo>
                  <a:lnTo>
                    <a:pt x="482" y="429"/>
                  </a:lnTo>
                  <a:cubicBezTo>
                    <a:pt x="1017" y="617"/>
                    <a:pt x="1526" y="857"/>
                    <a:pt x="2008" y="1152"/>
                  </a:cubicBezTo>
                  <a:cubicBezTo>
                    <a:pt x="2035" y="1179"/>
                    <a:pt x="2055" y="1192"/>
                    <a:pt x="2075" y="1192"/>
                  </a:cubicBezTo>
                  <a:cubicBezTo>
                    <a:pt x="2095" y="1192"/>
                    <a:pt x="2115" y="1179"/>
                    <a:pt x="2142" y="1152"/>
                  </a:cubicBezTo>
                  <a:cubicBezTo>
                    <a:pt x="2195" y="1152"/>
                    <a:pt x="2222" y="1125"/>
                    <a:pt x="2249" y="1098"/>
                  </a:cubicBezTo>
                  <a:cubicBezTo>
                    <a:pt x="2275" y="1072"/>
                    <a:pt x="2275" y="1018"/>
                    <a:pt x="2249" y="964"/>
                  </a:cubicBezTo>
                  <a:cubicBezTo>
                    <a:pt x="2249" y="938"/>
                    <a:pt x="2222" y="884"/>
                    <a:pt x="2168" y="857"/>
                  </a:cubicBezTo>
                  <a:cubicBezTo>
                    <a:pt x="1580" y="456"/>
                    <a:pt x="910" y="188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6637;p43">
              <a:extLst>
                <a:ext uri="{FF2B5EF4-FFF2-40B4-BE49-F238E27FC236}">
                  <a16:creationId xmlns:a16="http://schemas.microsoft.com/office/drawing/2014/main" id="{AF2D7967-15BE-4F52-9F3F-F4486AA3C213}"/>
                </a:ext>
              </a:extLst>
            </p:cNvPr>
            <p:cNvSpPr/>
            <p:nvPr/>
          </p:nvSpPr>
          <p:spPr>
            <a:xfrm>
              <a:off x="8033600" y="4673100"/>
              <a:ext cx="58925" cy="32250"/>
            </a:xfrm>
            <a:custGeom>
              <a:avLst/>
              <a:gdLst/>
              <a:ahLst/>
              <a:cxnLst/>
              <a:rect l="l" t="t" r="r" b="b"/>
              <a:pathLst>
                <a:path w="2357" h="1290" extrusionOk="0">
                  <a:moveTo>
                    <a:pt x="127" y="0"/>
                  </a:moveTo>
                  <a:cubicBezTo>
                    <a:pt x="112" y="0"/>
                    <a:pt x="96" y="18"/>
                    <a:pt x="81" y="18"/>
                  </a:cubicBezTo>
                  <a:cubicBezTo>
                    <a:pt x="28" y="45"/>
                    <a:pt x="1" y="71"/>
                    <a:pt x="1" y="98"/>
                  </a:cubicBezTo>
                  <a:cubicBezTo>
                    <a:pt x="1" y="152"/>
                    <a:pt x="1" y="179"/>
                    <a:pt x="28" y="205"/>
                  </a:cubicBezTo>
                  <a:cubicBezTo>
                    <a:pt x="81" y="232"/>
                    <a:pt x="108" y="286"/>
                    <a:pt x="135" y="286"/>
                  </a:cubicBezTo>
                  <a:cubicBezTo>
                    <a:pt x="349" y="339"/>
                    <a:pt x="509" y="419"/>
                    <a:pt x="697" y="473"/>
                  </a:cubicBezTo>
                  <a:cubicBezTo>
                    <a:pt x="1071" y="607"/>
                    <a:pt x="1473" y="767"/>
                    <a:pt x="1821" y="1008"/>
                  </a:cubicBezTo>
                  <a:cubicBezTo>
                    <a:pt x="1901" y="1089"/>
                    <a:pt x="2008" y="1142"/>
                    <a:pt x="2088" y="1249"/>
                  </a:cubicBezTo>
                  <a:cubicBezTo>
                    <a:pt x="2115" y="1276"/>
                    <a:pt x="2155" y="1289"/>
                    <a:pt x="2192" y="1289"/>
                  </a:cubicBezTo>
                  <a:cubicBezTo>
                    <a:pt x="2229" y="1289"/>
                    <a:pt x="2262" y="1276"/>
                    <a:pt x="2276" y="1249"/>
                  </a:cubicBezTo>
                  <a:cubicBezTo>
                    <a:pt x="2356" y="1169"/>
                    <a:pt x="2356" y="1089"/>
                    <a:pt x="2276" y="1035"/>
                  </a:cubicBezTo>
                  <a:cubicBezTo>
                    <a:pt x="1981" y="767"/>
                    <a:pt x="1633" y="607"/>
                    <a:pt x="1312" y="446"/>
                  </a:cubicBezTo>
                  <a:cubicBezTo>
                    <a:pt x="938" y="286"/>
                    <a:pt x="563" y="179"/>
                    <a:pt x="215" y="45"/>
                  </a:cubicBezTo>
                  <a:lnTo>
                    <a:pt x="161" y="45"/>
                  </a:lnTo>
                  <a:cubicBezTo>
                    <a:pt x="150" y="10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6638;p43">
              <a:extLst>
                <a:ext uri="{FF2B5EF4-FFF2-40B4-BE49-F238E27FC236}">
                  <a16:creationId xmlns:a16="http://schemas.microsoft.com/office/drawing/2014/main" id="{5D0E565E-38D6-405E-A3BE-44A552548888}"/>
                </a:ext>
              </a:extLst>
            </p:cNvPr>
            <p:cNvSpPr/>
            <p:nvPr/>
          </p:nvSpPr>
          <p:spPr>
            <a:xfrm>
              <a:off x="8032275" y="4670850"/>
              <a:ext cx="62250" cy="33500"/>
            </a:xfrm>
            <a:custGeom>
              <a:avLst/>
              <a:gdLst/>
              <a:ahLst/>
              <a:cxnLst/>
              <a:rect l="l" t="t" r="r" b="b"/>
              <a:pathLst>
                <a:path w="2490" h="1340" extrusionOk="0">
                  <a:moveTo>
                    <a:pt x="107" y="1"/>
                  </a:moveTo>
                  <a:cubicBezTo>
                    <a:pt x="134" y="28"/>
                    <a:pt x="81" y="28"/>
                    <a:pt x="54" y="28"/>
                  </a:cubicBezTo>
                  <a:cubicBezTo>
                    <a:pt x="27" y="54"/>
                    <a:pt x="0" y="108"/>
                    <a:pt x="0" y="135"/>
                  </a:cubicBezTo>
                  <a:cubicBezTo>
                    <a:pt x="0" y="161"/>
                    <a:pt x="0" y="188"/>
                    <a:pt x="27" y="242"/>
                  </a:cubicBezTo>
                  <a:cubicBezTo>
                    <a:pt x="54" y="269"/>
                    <a:pt x="81" y="295"/>
                    <a:pt x="134" y="295"/>
                  </a:cubicBezTo>
                  <a:cubicBezTo>
                    <a:pt x="214" y="322"/>
                    <a:pt x="348" y="376"/>
                    <a:pt x="455" y="402"/>
                  </a:cubicBezTo>
                  <a:cubicBezTo>
                    <a:pt x="1044" y="590"/>
                    <a:pt x="1633" y="857"/>
                    <a:pt x="2141" y="1205"/>
                  </a:cubicBezTo>
                  <a:cubicBezTo>
                    <a:pt x="2168" y="1232"/>
                    <a:pt x="2222" y="1259"/>
                    <a:pt x="2249" y="1312"/>
                  </a:cubicBezTo>
                  <a:cubicBezTo>
                    <a:pt x="2302" y="1339"/>
                    <a:pt x="2329" y="1339"/>
                    <a:pt x="2356" y="1339"/>
                  </a:cubicBezTo>
                  <a:cubicBezTo>
                    <a:pt x="2382" y="1339"/>
                    <a:pt x="2436" y="1312"/>
                    <a:pt x="2463" y="1312"/>
                  </a:cubicBezTo>
                  <a:cubicBezTo>
                    <a:pt x="2489" y="1259"/>
                    <a:pt x="2489" y="1232"/>
                    <a:pt x="2489" y="1205"/>
                  </a:cubicBezTo>
                  <a:cubicBezTo>
                    <a:pt x="2489" y="1179"/>
                    <a:pt x="2463" y="1125"/>
                    <a:pt x="2436" y="1098"/>
                  </a:cubicBezTo>
                  <a:cubicBezTo>
                    <a:pt x="2088" y="857"/>
                    <a:pt x="1713" y="643"/>
                    <a:pt x="1365" y="456"/>
                  </a:cubicBezTo>
                  <a:cubicBezTo>
                    <a:pt x="964" y="295"/>
                    <a:pt x="562" y="135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6639;p43">
              <a:extLst>
                <a:ext uri="{FF2B5EF4-FFF2-40B4-BE49-F238E27FC236}">
                  <a16:creationId xmlns:a16="http://schemas.microsoft.com/office/drawing/2014/main" id="{ACBD0C53-031E-456C-B5B5-5D259DE1F5C6}"/>
                </a:ext>
              </a:extLst>
            </p:cNvPr>
            <p:cNvSpPr/>
            <p:nvPr/>
          </p:nvSpPr>
          <p:spPr>
            <a:xfrm>
              <a:off x="8026250" y="4670200"/>
              <a:ext cx="66275" cy="31975"/>
            </a:xfrm>
            <a:custGeom>
              <a:avLst/>
              <a:gdLst/>
              <a:ahLst/>
              <a:cxnLst/>
              <a:rect l="l" t="t" r="r" b="b"/>
              <a:pathLst>
                <a:path w="2651" h="1279" extrusionOk="0">
                  <a:moveTo>
                    <a:pt x="214" y="0"/>
                  </a:moveTo>
                  <a:cubicBezTo>
                    <a:pt x="134" y="27"/>
                    <a:pt x="54" y="80"/>
                    <a:pt x="27" y="161"/>
                  </a:cubicBezTo>
                  <a:cubicBezTo>
                    <a:pt x="0" y="268"/>
                    <a:pt x="54" y="321"/>
                    <a:pt x="161" y="321"/>
                  </a:cubicBezTo>
                  <a:lnTo>
                    <a:pt x="857" y="535"/>
                  </a:lnTo>
                  <a:cubicBezTo>
                    <a:pt x="1392" y="723"/>
                    <a:pt x="1901" y="964"/>
                    <a:pt x="2382" y="1258"/>
                  </a:cubicBezTo>
                  <a:cubicBezTo>
                    <a:pt x="2396" y="1271"/>
                    <a:pt x="2409" y="1278"/>
                    <a:pt x="2429" y="1278"/>
                  </a:cubicBezTo>
                  <a:cubicBezTo>
                    <a:pt x="2449" y="1278"/>
                    <a:pt x="2476" y="1271"/>
                    <a:pt x="2516" y="1258"/>
                  </a:cubicBezTo>
                  <a:cubicBezTo>
                    <a:pt x="2543" y="1258"/>
                    <a:pt x="2570" y="1231"/>
                    <a:pt x="2597" y="1205"/>
                  </a:cubicBezTo>
                  <a:cubicBezTo>
                    <a:pt x="2650" y="1151"/>
                    <a:pt x="2650" y="1124"/>
                    <a:pt x="2597" y="1071"/>
                  </a:cubicBezTo>
                  <a:cubicBezTo>
                    <a:pt x="2597" y="1017"/>
                    <a:pt x="2570" y="990"/>
                    <a:pt x="2543" y="964"/>
                  </a:cubicBezTo>
                  <a:cubicBezTo>
                    <a:pt x="2195" y="723"/>
                    <a:pt x="1820" y="535"/>
                    <a:pt x="1472" y="402"/>
                  </a:cubicBezTo>
                  <a:cubicBezTo>
                    <a:pt x="1071" y="214"/>
                    <a:pt x="669" y="80"/>
                    <a:pt x="2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6640;p43">
              <a:extLst>
                <a:ext uri="{FF2B5EF4-FFF2-40B4-BE49-F238E27FC236}">
                  <a16:creationId xmlns:a16="http://schemas.microsoft.com/office/drawing/2014/main" id="{AF94F0E9-D41E-4FCD-A36F-5DCF29D4F2D6}"/>
                </a:ext>
              </a:extLst>
            </p:cNvPr>
            <p:cNvSpPr/>
            <p:nvPr/>
          </p:nvSpPr>
          <p:spPr>
            <a:xfrm>
              <a:off x="8029600" y="4671525"/>
              <a:ext cx="56225" cy="28975"/>
            </a:xfrm>
            <a:custGeom>
              <a:avLst/>
              <a:gdLst/>
              <a:ahLst/>
              <a:cxnLst/>
              <a:rect l="l" t="t" r="r" b="b"/>
              <a:pathLst>
                <a:path w="2249" h="1159" extrusionOk="0">
                  <a:moveTo>
                    <a:pt x="134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61"/>
                    <a:pt x="27" y="268"/>
                    <a:pt x="134" y="268"/>
                  </a:cubicBezTo>
                  <a:cubicBezTo>
                    <a:pt x="375" y="295"/>
                    <a:pt x="562" y="375"/>
                    <a:pt x="776" y="429"/>
                  </a:cubicBezTo>
                  <a:cubicBezTo>
                    <a:pt x="1098" y="563"/>
                    <a:pt x="1446" y="697"/>
                    <a:pt x="1740" y="937"/>
                  </a:cubicBezTo>
                  <a:cubicBezTo>
                    <a:pt x="1793" y="1018"/>
                    <a:pt x="1901" y="1044"/>
                    <a:pt x="1981" y="1098"/>
                  </a:cubicBezTo>
                  <a:cubicBezTo>
                    <a:pt x="2008" y="1138"/>
                    <a:pt x="2048" y="1158"/>
                    <a:pt x="2085" y="1158"/>
                  </a:cubicBezTo>
                  <a:cubicBezTo>
                    <a:pt x="2121" y="1158"/>
                    <a:pt x="2155" y="1138"/>
                    <a:pt x="2168" y="1098"/>
                  </a:cubicBezTo>
                  <a:cubicBezTo>
                    <a:pt x="2248" y="1044"/>
                    <a:pt x="2248" y="937"/>
                    <a:pt x="2168" y="911"/>
                  </a:cubicBezTo>
                  <a:cubicBezTo>
                    <a:pt x="1874" y="670"/>
                    <a:pt x="1579" y="456"/>
                    <a:pt x="1231" y="349"/>
                  </a:cubicBezTo>
                  <a:cubicBezTo>
                    <a:pt x="910" y="161"/>
                    <a:pt x="535" y="54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6641;p43">
              <a:extLst>
                <a:ext uri="{FF2B5EF4-FFF2-40B4-BE49-F238E27FC236}">
                  <a16:creationId xmlns:a16="http://schemas.microsoft.com/office/drawing/2014/main" id="{804BE7E4-765A-4724-A7A0-A45C72777F5F}"/>
                </a:ext>
              </a:extLst>
            </p:cNvPr>
            <p:cNvSpPr/>
            <p:nvPr/>
          </p:nvSpPr>
          <p:spPr>
            <a:xfrm>
              <a:off x="8044325" y="4677550"/>
              <a:ext cx="58225" cy="32475"/>
            </a:xfrm>
            <a:custGeom>
              <a:avLst/>
              <a:gdLst/>
              <a:ahLst/>
              <a:cxnLst/>
              <a:rect l="l" t="t" r="r" b="b"/>
              <a:pathLst>
                <a:path w="2329" h="1299" extrusionOk="0">
                  <a:moveTo>
                    <a:pt x="134" y="1"/>
                  </a:moveTo>
                  <a:cubicBezTo>
                    <a:pt x="107" y="1"/>
                    <a:pt x="80" y="27"/>
                    <a:pt x="54" y="54"/>
                  </a:cubicBezTo>
                  <a:cubicBezTo>
                    <a:pt x="0" y="108"/>
                    <a:pt x="0" y="134"/>
                    <a:pt x="54" y="188"/>
                  </a:cubicBezTo>
                  <a:cubicBezTo>
                    <a:pt x="54" y="241"/>
                    <a:pt x="80" y="268"/>
                    <a:pt x="107" y="295"/>
                  </a:cubicBezTo>
                  <a:cubicBezTo>
                    <a:pt x="803" y="536"/>
                    <a:pt x="1445" y="857"/>
                    <a:pt x="2061" y="1258"/>
                  </a:cubicBezTo>
                  <a:cubicBezTo>
                    <a:pt x="2074" y="1285"/>
                    <a:pt x="2088" y="1299"/>
                    <a:pt x="2108" y="1299"/>
                  </a:cubicBezTo>
                  <a:cubicBezTo>
                    <a:pt x="2128" y="1299"/>
                    <a:pt x="2155" y="1285"/>
                    <a:pt x="2195" y="1258"/>
                  </a:cubicBezTo>
                  <a:cubicBezTo>
                    <a:pt x="2222" y="1258"/>
                    <a:pt x="2248" y="1232"/>
                    <a:pt x="2275" y="1205"/>
                  </a:cubicBezTo>
                  <a:cubicBezTo>
                    <a:pt x="2329" y="1151"/>
                    <a:pt x="2329" y="1125"/>
                    <a:pt x="2275" y="1071"/>
                  </a:cubicBezTo>
                  <a:cubicBezTo>
                    <a:pt x="2275" y="1044"/>
                    <a:pt x="2248" y="991"/>
                    <a:pt x="2222" y="964"/>
                  </a:cubicBezTo>
                  <a:cubicBezTo>
                    <a:pt x="1606" y="563"/>
                    <a:pt x="937" y="241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6642;p43">
              <a:extLst>
                <a:ext uri="{FF2B5EF4-FFF2-40B4-BE49-F238E27FC236}">
                  <a16:creationId xmlns:a16="http://schemas.microsoft.com/office/drawing/2014/main" id="{3C2E414D-692D-4FD9-AA1D-7547E10F5AF6}"/>
                </a:ext>
              </a:extLst>
            </p:cNvPr>
            <p:cNvSpPr/>
            <p:nvPr/>
          </p:nvSpPr>
          <p:spPr>
            <a:xfrm>
              <a:off x="8054350" y="4680225"/>
              <a:ext cx="48875" cy="27975"/>
            </a:xfrm>
            <a:custGeom>
              <a:avLst/>
              <a:gdLst/>
              <a:ahLst/>
              <a:cxnLst/>
              <a:rect l="l" t="t" r="r" b="b"/>
              <a:pathLst>
                <a:path w="1955" h="1119" extrusionOk="0">
                  <a:moveTo>
                    <a:pt x="215" y="1"/>
                  </a:moveTo>
                  <a:cubicBezTo>
                    <a:pt x="134" y="27"/>
                    <a:pt x="108" y="27"/>
                    <a:pt x="81" y="54"/>
                  </a:cubicBezTo>
                  <a:cubicBezTo>
                    <a:pt x="54" y="81"/>
                    <a:pt x="0" y="134"/>
                    <a:pt x="0" y="161"/>
                  </a:cubicBezTo>
                  <a:cubicBezTo>
                    <a:pt x="0" y="188"/>
                    <a:pt x="0" y="215"/>
                    <a:pt x="54" y="268"/>
                  </a:cubicBezTo>
                  <a:cubicBezTo>
                    <a:pt x="81" y="295"/>
                    <a:pt x="108" y="322"/>
                    <a:pt x="134" y="322"/>
                  </a:cubicBezTo>
                  <a:lnTo>
                    <a:pt x="188" y="322"/>
                  </a:lnTo>
                  <a:cubicBezTo>
                    <a:pt x="723" y="536"/>
                    <a:pt x="1205" y="804"/>
                    <a:pt x="1687" y="1098"/>
                  </a:cubicBezTo>
                  <a:cubicBezTo>
                    <a:pt x="1700" y="1111"/>
                    <a:pt x="1713" y="1118"/>
                    <a:pt x="1734" y="1118"/>
                  </a:cubicBezTo>
                  <a:cubicBezTo>
                    <a:pt x="1754" y="1118"/>
                    <a:pt x="1780" y="1111"/>
                    <a:pt x="1821" y="1098"/>
                  </a:cubicBezTo>
                  <a:cubicBezTo>
                    <a:pt x="1847" y="1098"/>
                    <a:pt x="1874" y="1071"/>
                    <a:pt x="1928" y="1018"/>
                  </a:cubicBezTo>
                  <a:cubicBezTo>
                    <a:pt x="1954" y="991"/>
                    <a:pt x="1954" y="964"/>
                    <a:pt x="1928" y="937"/>
                  </a:cubicBezTo>
                  <a:cubicBezTo>
                    <a:pt x="1928" y="884"/>
                    <a:pt x="1874" y="857"/>
                    <a:pt x="1847" y="830"/>
                  </a:cubicBezTo>
                  <a:cubicBezTo>
                    <a:pt x="1580" y="670"/>
                    <a:pt x="1339" y="482"/>
                    <a:pt x="1071" y="349"/>
                  </a:cubicBezTo>
                  <a:cubicBezTo>
                    <a:pt x="803" y="215"/>
                    <a:pt x="536" y="8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6643;p43">
              <a:extLst>
                <a:ext uri="{FF2B5EF4-FFF2-40B4-BE49-F238E27FC236}">
                  <a16:creationId xmlns:a16="http://schemas.microsoft.com/office/drawing/2014/main" id="{BB243425-0838-479B-BDD4-1DAB689099CC}"/>
                </a:ext>
              </a:extLst>
            </p:cNvPr>
            <p:cNvSpPr/>
            <p:nvPr/>
          </p:nvSpPr>
          <p:spPr>
            <a:xfrm>
              <a:off x="8034275" y="4671525"/>
              <a:ext cx="63600" cy="33475"/>
            </a:xfrm>
            <a:custGeom>
              <a:avLst/>
              <a:gdLst/>
              <a:ahLst/>
              <a:cxnLst/>
              <a:rect l="l" t="t" r="r" b="b"/>
              <a:pathLst>
                <a:path w="2544" h="1339" extrusionOk="0">
                  <a:moveTo>
                    <a:pt x="2169" y="1205"/>
                  </a:moveTo>
                  <a:cubicBezTo>
                    <a:pt x="2169" y="1224"/>
                    <a:pt x="2195" y="1229"/>
                    <a:pt x="2211" y="1231"/>
                  </a:cubicBezTo>
                  <a:lnTo>
                    <a:pt x="2211" y="1231"/>
                  </a:lnTo>
                  <a:cubicBezTo>
                    <a:pt x="2197" y="1221"/>
                    <a:pt x="2183" y="1212"/>
                    <a:pt x="2169" y="1205"/>
                  </a:cubicBezTo>
                  <a:close/>
                  <a:moveTo>
                    <a:pt x="134" y="1"/>
                  </a:moveTo>
                  <a:cubicBezTo>
                    <a:pt x="134" y="81"/>
                    <a:pt x="108" y="81"/>
                    <a:pt x="81" y="81"/>
                  </a:cubicBezTo>
                  <a:cubicBezTo>
                    <a:pt x="54" y="108"/>
                    <a:pt x="1" y="134"/>
                    <a:pt x="1" y="161"/>
                  </a:cubicBezTo>
                  <a:cubicBezTo>
                    <a:pt x="1" y="215"/>
                    <a:pt x="1" y="242"/>
                    <a:pt x="54" y="268"/>
                  </a:cubicBezTo>
                  <a:cubicBezTo>
                    <a:pt x="81" y="295"/>
                    <a:pt x="108" y="349"/>
                    <a:pt x="134" y="349"/>
                  </a:cubicBezTo>
                  <a:cubicBezTo>
                    <a:pt x="268" y="375"/>
                    <a:pt x="429" y="429"/>
                    <a:pt x="563" y="482"/>
                  </a:cubicBezTo>
                  <a:lnTo>
                    <a:pt x="616" y="482"/>
                  </a:lnTo>
                  <a:cubicBezTo>
                    <a:pt x="1178" y="670"/>
                    <a:pt x="1714" y="911"/>
                    <a:pt x="2222" y="1232"/>
                  </a:cubicBezTo>
                  <a:cubicBezTo>
                    <a:pt x="2222" y="1232"/>
                    <a:pt x="2217" y="1232"/>
                    <a:pt x="2211" y="1231"/>
                  </a:cubicBezTo>
                  <a:lnTo>
                    <a:pt x="2211" y="1231"/>
                  </a:lnTo>
                  <a:cubicBezTo>
                    <a:pt x="2249" y="1258"/>
                    <a:pt x="2283" y="1292"/>
                    <a:pt x="2302" y="1312"/>
                  </a:cubicBezTo>
                  <a:cubicBezTo>
                    <a:pt x="2356" y="1339"/>
                    <a:pt x="2383" y="1339"/>
                    <a:pt x="2409" y="1339"/>
                  </a:cubicBezTo>
                  <a:cubicBezTo>
                    <a:pt x="2436" y="1339"/>
                    <a:pt x="2490" y="1312"/>
                    <a:pt x="2516" y="1285"/>
                  </a:cubicBezTo>
                  <a:cubicBezTo>
                    <a:pt x="2543" y="1232"/>
                    <a:pt x="2543" y="1205"/>
                    <a:pt x="2543" y="1178"/>
                  </a:cubicBezTo>
                  <a:cubicBezTo>
                    <a:pt x="2543" y="1152"/>
                    <a:pt x="2516" y="1098"/>
                    <a:pt x="2490" y="1071"/>
                  </a:cubicBezTo>
                  <a:cubicBezTo>
                    <a:pt x="2142" y="830"/>
                    <a:pt x="1767" y="616"/>
                    <a:pt x="1366" y="429"/>
                  </a:cubicBezTo>
                  <a:cubicBezTo>
                    <a:pt x="964" y="268"/>
                    <a:pt x="563" y="10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6644;p43">
              <a:extLst>
                <a:ext uri="{FF2B5EF4-FFF2-40B4-BE49-F238E27FC236}">
                  <a16:creationId xmlns:a16="http://schemas.microsoft.com/office/drawing/2014/main" id="{BA261303-F9AD-43C8-B927-7D88CAD095F1}"/>
                </a:ext>
              </a:extLst>
            </p:cNvPr>
            <p:cNvSpPr/>
            <p:nvPr/>
          </p:nvSpPr>
          <p:spPr>
            <a:xfrm>
              <a:off x="8032275" y="4672725"/>
              <a:ext cx="65600" cy="33300"/>
            </a:xfrm>
            <a:custGeom>
              <a:avLst/>
              <a:gdLst/>
              <a:ahLst/>
              <a:cxnLst/>
              <a:rect l="l" t="t" r="r" b="b"/>
              <a:pathLst>
                <a:path w="2624" h="1332" extrusionOk="0">
                  <a:moveTo>
                    <a:pt x="120" y="1"/>
                  </a:moveTo>
                  <a:cubicBezTo>
                    <a:pt x="40" y="1"/>
                    <a:pt x="0" y="67"/>
                    <a:pt x="0" y="113"/>
                  </a:cubicBezTo>
                  <a:cubicBezTo>
                    <a:pt x="0" y="167"/>
                    <a:pt x="0" y="194"/>
                    <a:pt x="27" y="220"/>
                  </a:cubicBezTo>
                  <a:cubicBezTo>
                    <a:pt x="54" y="247"/>
                    <a:pt x="81" y="301"/>
                    <a:pt x="134" y="301"/>
                  </a:cubicBezTo>
                  <a:cubicBezTo>
                    <a:pt x="348" y="354"/>
                    <a:pt x="616" y="434"/>
                    <a:pt x="857" y="515"/>
                  </a:cubicBezTo>
                  <a:cubicBezTo>
                    <a:pt x="1339" y="702"/>
                    <a:pt x="1767" y="889"/>
                    <a:pt x="2168" y="1157"/>
                  </a:cubicBezTo>
                  <a:lnTo>
                    <a:pt x="2195" y="1157"/>
                  </a:lnTo>
                  <a:cubicBezTo>
                    <a:pt x="2275" y="1184"/>
                    <a:pt x="2329" y="1264"/>
                    <a:pt x="2356" y="1291"/>
                  </a:cubicBezTo>
                  <a:cubicBezTo>
                    <a:pt x="2396" y="1318"/>
                    <a:pt x="2443" y="1331"/>
                    <a:pt x="2483" y="1331"/>
                  </a:cubicBezTo>
                  <a:cubicBezTo>
                    <a:pt x="2523" y="1331"/>
                    <a:pt x="2556" y="1318"/>
                    <a:pt x="2570" y="1291"/>
                  </a:cubicBezTo>
                  <a:cubicBezTo>
                    <a:pt x="2623" y="1237"/>
                    <a:pt x="2623" y="1130"/>
                    <a:pt x="2570" y="1077"/>
                  </a:cubicBezTo>
                  <a:cubicBezTo>
                    <a:pt x="2222" y="809"/>
                    <a:pt x="1874" y="622"/>
                    <a:pt x="1472" y="461"/>
                  </a:cubicBezTo>
                  <a:cubicBezTo>
                    <a:pt x="1071" y="301"/>
                    <a:pt x="616" y="167"/>
                    <a:pt x="188" y="6"/>
                  </a:cubicBezTo>
                  <a:lnTo>
                    <a:pt x="161" y="6"/>
                  </a:lnTo>
                  <a:cubicBezTo>
                    <a:pt x="146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6645;p43">
              <a:extLst>
                <a:ext uri="{FF2B5EF4-FFF2-40B4-BE49-F238E27FC236}">
                  <a16:creationId xmlns:a16="http://schemas.microsoft.com/office/drawing/2014/main" id="{CCF33683-3946-417D-BFB3-DAFCBAC9021C}"/>
                </a:ext>
              </a:extLst>
            </p:cNvPr>
            <p:cNvSpPr/>
            <p:nvPr/>
          </p:nvSpPr>
          <p:spPr>
            <a:xfrm>
              <a:off x="8029600" y="4671525"/>
              <a:ext cx="64925" cy="32325"/>
            </a:xfrm>
            <a:custGeom>
              <a:avLst/>
              <a:gdLst/>
              <a:ahLst/>
              <a:cxnLst/>
              <a:rect l="l" t="t" r="r" b="b"/>
              <a:pathLst>
                <a:path w="2597" h="1293" extrusionOk="0">
                  <a:moveTo>
                    <a:pt x="188" y="1"/>
                  </a:moveTo>
                  <a:cubicBezTo>
                    <a:pt x="107" y="1"/>
                    <a:pt x="27" y="27"/>
                    <a:pt x="27" y="108"/>
                  </a:cubicBezTo>
                  <a:cubicBezTo>
                    <a:pt x="0" y="161"/>
                    <a:pt x="54" y="268"/>
                    <a:pt x="161" y="268"/>
                  </a:cubicBezTo>
                  <a:cubicBezTo>
                    <a:pt x="428" y="349"/>
                    <a:pt x="696" y="402"/>
                    <a:pt x="964" y="509"/>
                  </a:cubicBezTo>
                  <a:cubicBezTo>
                    <a:pt x="1365" y="643"/>
                    <a:pt x="1740" y="804"/>
                    <a:pt x="2061" y="1044"/>
                  </a:cubicBezTo>
                  <a:cubicBezTo>
                    <a:pt x="2168" y="1098"/>
                    <a:pt x="2248" y="1178"/>
                    <a:pt x="2329" y="1232"/>
                  </a:cubicBezTo>
                  <a:cubicBezTo>
                    <a:pt x="2369" y="1272"/>
                    <a:pt x="2409" y="1292"/>
                    <a:pt x="2446" y="1292"/>
                  </a:cubicBezTo>
                  <a:cubicBezTo>
                    <a:pt x="2483" y="1292"/>
                    <a:pt x="2516" y="1272"/>
                    <a:pt x="2543" y="1232"/>
                  </a:cubicBezTo>
                  <a:cubicBezTo>
                    <a:pt x="2596" y="1178"/>
                    <a:pt x="2596" y="1071"/>
                    <a:pt x="2543" y="1044"/>
                  </a:cubicBezTo>
                  <a:cubicBezTo>
                    <a:pt x="1874" y="509"/>
                    <a:pt x="1071" y="16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6646;p43">
              <a:extLst>
                <a:ext uri="{FF2B5EF4-FFF2-40B4-BE49-F238E27FC236}">
                  <a16:creationId xmlns:a16="http://schemas.microsoft.com/office/drawing/2014/main" id="{4B0D96C8-DA23-40EF-A7BF-3288B203EC3D}"/>
                </a:ext>
              </a:extLst>
            </p:cNvPr>
            <p:cNvSpPr/>
            <p:nvPr/>
          </p:nvSpPr>
          <p:spPr>
            <a:xfrm>
              <a:off x="8032275" y="4671525"/>
              <a:ext cx="63575" cy="33150"/>
            </a:xfrm>
            <a:custGeom>
              <a:avLst/>
              <a:gdLst/>
              <a:ahLst/>
              <a:cxnLst/>
              <a:rect l="l" t="t" r="r" b="b"/>
              <a:pathLst>
                <a:path w="2543" h="1326" extrusionOk="0">
                  <a:moveTo>
                    <a:pt x="2034" y="1152"/>
                  </a:moveTo>
                  <a:cubicBezTo>
                    <a:pt x="2034" y="1165"/>
                    <a:pt x="2041" y="1172"/>
                    <a:pt x="2044" y="1172"/>
                  </a:cubicBezTo>
                  <a:cubicBezTo>
                    <a:pt x="2048" y="1172"/>
                    <a:pt x="2048" y="1165"/>
                    <a:pt x="2034" y="1152"/>
                  </a:cubicBezTo>
                  <a:close/>
                  <a:moveTo>
                    <a:pt x="161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34"/>
                    <a:pt x="0" y="161"/>
                    <a:pt x="27" y="215"/>
                  </a:cubicBezTo>
                  <a:cubicBezTo>
                    <a:pt x="54" y="242"/>
                    <a:pt x="81" y="268"/>
                    <a:pt x="134" y="268"/>
                  </a:cubicBezTo>
                  <a:cubicBezTo>
                    <a:pt x="295" y="349"/>
                    <a:pt x="455" y="375"/>
                    <a:pt x="616" y="429"/>
                  </a:cubicBezTo>
                  <a:cubicBezTo>
                    <a:pt x="1124" y="616"/>
                    <a:pt x="1633" y="830"/>
                    <a:pt x="2061" y="1152"/>
                  </a:cubicBezTo>
                  <a:cubicBezTo>
                    <a:pt x="2141" y="1178"/>
                    <a:pt x="2195" y="1232"/>
                    <a:pt x="2249" y="1285"/>
                  </a:cubicBezTo>
                  <a:cubicBezTo>
                    <a:pt x="2289" y="1312"/>
                    <a:pt x="2336" y="1326"/>
                    <a:pt x="2376" y="1326"/>
                  </a:cubicBezTo>
                  <a:cubicBezTo>
                    <a:pt x="2416" y="1326"/>
                    <a:pt x="2449" y="1312"/>
                    <a:pt x="2463" y="1285"/>
                  </a:cubicBezTo>
                  <a:cubicBezTo>
                    <a:pt x="2543" y="1205"/>
                    <a:pt x="2543" y="1098"/>
                    <a:pt x="2463" y="1071"/>
                  </a:cubicBezTo>
                  <a:cubicBezTo>
                    <a:pt x="2141" y="804"/>
                    <a:pt x="1767" y="616"/>
                    <a:pt x="1392" y="429"/>
                  </a:cubicBezTo>
                  <a:cubicBezTo>
                    <a:pt x="1017" y="268"/>
                    <a:pt x="616" y="13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6647;p43">
              <a:extLst>
                <a:ext uri="{FF2B5EF4-FFF2-40B4-BE49-F238E27FC236}">
                  <a16:creationId xmlns:a16="http://schemas.microsoft.com/office/drawing/2014/main" id="{E57D0918-B980-4076-91C8-E741BEE59D62}"/>
                </a:ext>
              </a:extLst>
            </p:cNvPr>
            <p:cNvSpPr/>
            <p:nvPr/>
          </p:nvSpPr>
          <p:spPr>
            <a:xfrm>
              <a:off x="8007500" y="4664825"/>
              <a:ext cx="69625" cy="29825"/>
            </a:xfrm>
            <a:custGeom>
              <a:avLst/>
              <a:gdLst/>
              <a:ahLst/>
              <a:cxnLst/>
              <a:rect l="l" t="t" r="r" b="b"/>
              <a:pathLst>
                <a:path w="2785" h="1193" extrusionOk="0">
                  <a:moveTo>
                    <a:pt x="188" y="1"/>
                  </a:moveTo>
                  <a:cubicBezTo>
                    <a:pt x="108" y="1"/>
                    <a:pt x="54" y="28"/>
                    <a:pt x="1" y="108"/>
                  </a:cubicBezTo>
                  <a:cubicBezTo>
                    <a:pt x="1" y="162"/>
                    <a:pt x="54" y="269"/>
                    <a:pt x="135" y="269"/>
                  </a:cubicBezTo>
                  <a:cubicBezTo>
                    <a:pt x="617" y="349"/>
                    <a:pt x="1045" y="429"/>
                    <a:pt x="1473" y="617"/>
                  </a:cubicBezTo>
                  <a:cubicBezTo>
                    <a:pt x="1794" y="697"/>
                    <a:pt x="2115" y="884"/>
                    <a:pt x="2383" y="1045"/>
                  </a:cubicBezTo>
                  <a:cubicBezTo>
                    <a:pt x="2410" y="1072"/>
                    <a:pt x="2490" y="1098"/>
                    <a:pt x="2517" y="1152"/>
                  </a:cubicBezTo>
                  <a:cubicBezTo>
                    <a:pt x="2557" y="1179"/>
                    <a:pt x="2597" y="1192"/>
                    <a:pt x="2634" y="1192"/>
                  </a:cubicBezTo>
                  <a:cubicBezTo>
                    <a:pt x="2671" y="1192"/>
                    <a:pt x="2704" y="1179"/>
                    <a:pt x="2731" y="1152"/>
                  </a:cubicBezTo>
                  <a:cubicBezTo>
                    <a:pt x="2785" y="1072"/>
                    <a:pt x="2785" y="965"/>
                    <a:pt x="2731" y="938"/>
                  </a:cubicBezTo>
                  <a:cubicBezTo>
                    <a:pt x="2544" y="804"/>
                    <a:pt x="2356" y="697"/>
                    <a:pt x="2196" y="617"/>
                  </a:cubicBezTo>
                  <a:cubicBezTo>
                    <a:pt x="1982" y="510"/>
                    <a:pt x="1741" y="402"/>
                    <a:pt x="1553" y="349"/>
                  </a:cubicBezTo>
                  <a:cubicBezTo>
                    <a:pt x="1125" y="215"/>
                    <a:pt x="670" y="108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6648;p43">
              <a:extLst>
                <a:ext uri="{FF2B5EF4-FFF2-40B4-BE49-F238E27FC236}">
                  <a16:creationId xmlns:a16="http://schemas.microsoft.com/office/drawing/2014/main" id="{05B61A80-19DC-4BB9-88B1-881ED65B87C9}"/>
                </a:ext>
              </a:extLst>
            </p:cNvPr>
            <p:cNvSpPr/>
            <p:nvPr/>
          </p:nvSpPr>
          <p:spPr>
            <a:xfrm>
              <a:off x="8044325" y="4675875"/>
              <a:ext cx="14725" cy="10275"/>
            </a:xfrm>
            <a:custGeom>
              <a:avLst/>
              <a:gdLst/>
              <a:ahLst/>
              <a:cxnLst/>
              <a:rect l="l" t="t" r="r" b="b"/>
              <a:pathLst>
                <a:path w="589" h="411" extrusionOk="0">
                  <a:moveTo>
                    <a:pt x="181" y="1"/>
                  </a:moveTo>
                  <a:cubicBezTo>
                    <a:pt x="174" y="1"/>
                    <a:pt x="161" y="14"/>
                    <a:pt x="134" y="41"/>
                  </a:cubicBezTo>
                  <a:cubicBezTo>
                    <a:pt x="107" y="41"/>
                    <a:pt x="80" y="68"/>
                    <a:pt x="54" y="94"/>
                  </a:cubicBezTo>
                  <a:cubicBezTo>
                    <a:pt x="0" y="175"/>
                    <a:pt x="54" y="255"/>
                    <a:pt x="107" y="308"/>
                  </a:cubicBezTo>
                  <a:cubicBezTo>
                    <a:pt x="187" y="335"/>
                    <a:pt x="268" y="362"/>
                    <a:pt x="348" y="389"/>
                  </a:cubicBezTo>
                  <a:cubicBezTo>
                    <a:pt x="364" y="404"/>
                    <a:pt x="384" y="411"/>
                    <a:pt x="405" y="411"/>
                  </a:cubicBezTo>
                  <a:cubicBezTo>
                    <a:pt x="457" y="411"/>
                    <a:pt x="516" y="373"/>
                    <a:pt x="535" y="335"/>
                  </a:cubicBezTo>
                  <a:cubicBezTo>
                    <a:pt x="589" y="255"/>
                    <a:pt x="535" y="175"/>
                    <a:pt x="482" y="121"/>
                  </a:cubicBezTo>
                  <a:cubicBezTo>
                    <a:pt x="401" y="94"/>
                    <a:pt x="321" y="68"/>
                    <a:pt x="241" y="41"/>
                  </a:cubicBezTo>
                  <a:lnTo>
                    <a:pt x="187" y="41"/>
                  </a:lnTo>
                  <a:cubicBezTo>
                    <a:pt x="187" y="14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6649;p43">
              <a:extLst>
                <a:ext uri="{FF2B5EF4-FFF2-40B4-BE49-F238E27FC236}">
                  <a16:creationId xmlns:a16="http://schemas.microsoft.com/office/drawing/2014/main" id="{B927CB6A-A698-476F-BEFD-3580E18204FA}"/>
                </a:ext>
              </a:extLst>
            </p:cNvPr>
            <p:cNvSpPr/>
            <p:nvPr/>
          </p:nvSpPr>
          <p:spPr>
            <a:xfrm>
              <a:off x="7996125" y="4660825"/>
              <a:ext cx="61600" cy="25325"/>
            </a:xfrm>
            <a:custGeom>
              <a:avLst/>
              <a:gdLst/>
              <a:ahLst/>
              <a:cxnLst/>
              <a:rect l="l" t="t" r="r" b="b"/>
              <a:pathLst>
                <a:path w="2464" h="1013" extrusionOk="0">
                  <a:moveTo>
                    <a:pt x="161" y="0"/>
                  </a:moveTo>
                  <a:cubicBezTo>
                    <a:pt x="108" y="0"/>
                    <a:pt x="28" y="54"/>
                    <a:pt x="1" y="134"/>
                  </a:cubicBezTo>
                  <a:cubicBezTo>
                    <a:pt x="1" y="188"/>
                    <a:pt x="28" y="295"/>
                    <a:pt x="135" y="295"/>
                  </a:cubicBezTo>
                  <a:cubicBezTo>
                    <a:pt x="563" y="402"/>
                    <a:pt x="991" y="509"/>
                    <a:pt x="1393" y="643"/>
                  </a:cubicBezTo>
                  <a:lnTo>
                    <a:pt x="1446" y="643"/>
                  </a:lnTo>
                  <a:cubicBezTo>
                    <a:pt x="1687" y="723"/>
                    <a:pt x="1982" y="830"/>
                    <a:pt x="2249" y="991"/>
                  </a:cubicBezTo>
                  <a:cubicBezTo>
                    <a:pt x="2265" y="1006"/>
                    <a:pt x="2285" y="1013"/>
                    <a:pt x="2307" y="1013"/>
                  </a:cubicBezTo>
                  <a:cubicBezTo>
                    <a:pt x="2359" y="1013"/>
                    <a:pt x="2418" y="975"/>
                    <a:pt x="2437" y="937"/>
                  </a:cubicBezTo>
                  <a:cubicBezTo>
                    <a:pt x="2463" y="857"/>
                    <a:pt x="2437" y="777"/>
                    <a:pt x="2356" y="723"/>
                  </a:cubicBezTo>
                  <a:cubicBezTo>
                    <a:pt x="1687" y="375"/>
                    <a:pt x="938" y="161"/>
                    <a:pt x="18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6650;p43">
              <a:extLst>
                <a:ext uri="{FF2B5EF4-FFF2-40B4-BE49-F238E27FC236}">
                  <a16:creationId xmlns:a16="http://schemas.microsoft.com/office/drawing/2014/main" id="{9C0FE927-31CA-47B1-B675-2B8E619AD13A}"/>
                </a:ext>
              </a:extLst>
            </p:cNvPr>
            <p:cNvSpPr/>
            <p:nvPr/>
          </p:nvSpPr>
          <p:spPr>
            <a:xfrm>
              <a:off x="8087150" y="4698975"/>
              <a:ext cx="36825" cy="29800"/>
            </a:xfrm>
            <a:custGeom>
              <a:avLst/>
              <a:gdLst/>
              <a:ahLst/>
              <a:cxnLst/>
              <a:rect l="l" t="t" r="r" b="b"/>
              <a:pathLst>
                <a:path w="1473" h="1192" extrusionOk="0">
                  <a:moveTo>
                    <a:pt x="161" y="0"/>
                  </a:moveTo>
                  <a:cubicBezTo>
                    <a:pt x="107" y="0"/>
                    <a:pt x="80" y="0"/>
                    <a:pt x="27" y="80"/>
                  </a:cubicBezTo>
                  <a:cubicBezTo>
                    <a:pt x="0" y="134"/>
                    <a:pt x="0" y="241"/>
                    <a:pt x="107" y="268"/>
                  </a:cubicBezTo>
                  <a:cubicBezTo>
                    <a:pt x="375" y="401"/>
                    <a:pt x="616" y="589"/>
                    <a:pt x="830" y="749"/>
                  </a:cubicBezTo>
                  <a:cubicBezTo>
                    <a:pt x="964" y="857"/>
                    <a:pt x="1097" y="990"/>
                    <a:pt x="1231" y="1151"/>
                  </a:cubicBezTo>
                  <a:cubicBezTo>
                    <a:pt x="1271" y="1178"/>
                    <a:pt x="1318" y="1191"/>
                    <a:pt x="1358" y="1191"/>
                  </a:cubicBezTo>
                  <a:cubicBezTo>
                    <a:pt x="1399" y="1191"/>
                    <a:pt x="1432" y="1178"/>
                    <a:pt x="1445" y="1151"/>
                  </a:cubicBezTo>
                  <a:cubicBezTo>
                    <a:pt x="1472" y="1124"/>
                    <a:pt x="1472" y="1071"/>
                    <a:pt x="1472" y="1044"/>
                  </a:cubicBezTo>
                  <a:cubicBezTo>
                    <a:pt x="1472" y="1017"/>
                    <a:pt x="1472" y="990"/>
                    <a:pt x="1445" y="937"/>
                  </a:cubicBezTo>
                  <a:cubicBezTo>
                    <a:pt x="1097" y="535"/>
                    <a:pt x="669" y="268"/>
                    <a:pt x="241" y="54"/>
                  </a:cubicBezTo>
                  <a:cubicBezTo>
                    <a:pt x="214" y="54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6651;p43">
              <a:extLst>
                <a:ext uri="{FF2B5EF4-FFF2-40B4-BE49-F238E27FC236}">
                  <a16:creationId xmlns:a16="http://schemas.microsoft.com/office/drawing/2014/main" id="{B022A113-D573-4F0C-8C53-6087CD7C2808}"/>
                </a:ext>
              </a:extLst>
            </p:cNvPr>
            <p:cNvSpPr/>
            <p:nvPr/>
          </p:nvSpPr>
          <p:spPr>
            <a:xfrm>
              <a:off x="8077100" y="4691350"/>
              <a:ext cx="45525" cy="35250"/>
            </a:xfrm>
            <a:custGeom>
              <a:avLst/>
              <a:gdLst/>
              <a:ahLst/>
              <a:cxnLst/>
              <a:rect l="l" t="t" r="r" b="b"/>
              <a:pathLst>
                <a:path w="1821" h="1410" extrusionOk="0">
                  <a:moveTo>
                    <a:pt x="125" y="1"/>
                  </a:moveTo>
                  <a:cubicBezTo>
                    <a:pt x="93" y="1"/>
                    <a:pt x="67" y="31"/>
                    <a:pt x="27" y="91"/>
                  </a:cubicBezTo>
                  <a:cubicBezTo>
                    <a:pt x="1" y="144"/>
                    <a:pt x="27" y="251"/>
                    <a:pt x="108" y="278"/>
                  </a:cubicBezTo>
                  <a:cubicBezTo>
                    <a:pt x="429" y="519"/>
                    <a:pt x="803" y="706"/>
                    <a:pt x="1098" y="947"/>
                  </a:cubicBezTo>
                  <a:cubicBezTo>
                    <a:pt x="1285" y="1081"/>
                    <a:pt x="1419" y="1188"/>
                    <a:pt x="1553" y="1349"/>
                  </a:cubicBezTo>
                  <a:cubicBezTo>
                    <a:pt x="1580" y="1389"/>
                    <a:pt x="1620" y="1409"/>
                    <a:pt x="1657" y="1409"/>
                  </a:cubicBezTo>
                  <a:cubicBezTo>
                    <a:pt x="1693" y="1409"/>
                    <a:pt x="1727" y="1389"/>
                    <a:pt x="1740" y="1349"/>
                  </a:cubicBezTo>
                  <a:cubicBezTo>
                    <a:pt x="1821" y="1295"/>
                    <a:pt x="1821" y="1188"/>
                    <a:pt x="1740" y="1162"/>
                  </a:cubicBezTo>
                  <a:cubicBezTo>
                    <a:pt x="1312" y="680"/>
                    <a:pt x="777" y="385"/>
                    <a:pt x="241" y="37"/>
                  </a:cubicBezTo>
                  <a:cubicBezTo>
                    <a:pt x="215" y="37"/>
                    <a:pt x="215" y="11"/>
                    <a:pt x="161" y="11"/>
                  </a:cubicBezTo>
                  <a:cubicBezTo>
                    <a:pt x="148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6652;p43">
              <a:extLst>
                <a:ext uri="{FF2B5EF4-FFF2-40B4-BE49-F238E27FC236}">
                  <a16:creationId xmlns:a16="http://schemas.microsoft.com/office/drawing/2014/main" id="{AC222C52-B9E4-43A0-8C85-848101703734}"/>
                </a:ext>
              </a:extLst>
            </p:cNvPr>
            <p:cNvSpPr/>
            <p:nvPr/>
          </p:nvSpPr>
          <p:spPr>
            <a:xfrm>
              <a:off x="8073750" y="4688925"/>
              <a:ext cx="48875" cy="35000"/>
            </a:xfrm>
            <a:custGeom>
              <a:avLst/>
              <a:gdLst/>
              <a:ahLst/>
              <a:cxnLst/>
              <a:rect l="l" t="t" r="r" b="b"/>
              <a:pathLst>
                <a:path w="1955" h="1400" extrusionOk="0">
                  <a:moveTo>
                    <a:pt x="161" y="1"/>
                  </a:moveTo>
                  <a:cubicBezTo>
                    <a:pt x="135" y="54"/>
                    <a:pt x="81" y="54"/>
                    <a:pt x="27" y="108"/>
                  </a:cubicBezTo>
                  <a:cubicBezTo>
                    <a:pt x="1" y="188"/>
                    <a:pt x="1" y="268"/>
                    <a:pt x="108" y="322"/>
                  </a:cubicBezTo>
                  <a:cubicBezTo>
                    <a:pt x="536" y="536"/>
                    <a:pt x="964" y="777"/>
                    <a:pt x="1339" y="1071"/>
                  </a:cubicBezTo>
                  <a:cubicBezTo>
                    <a:pt x="1446" y="1178"/>
                    <a:pt x="1580" y="1259"/>
                    <a:pt x="1687" y="1339"/>
                  </a:cubicBezTo>
                  <a:cubicBezTo>
                    <a:pt x="1714" y="1379"/>
                    <a:pt x="1754" y="1399"/>
                    <a:pt x="1791" y="1399"/>
                  </a:cubicBezTo>
                  <a:cubicBezTo>
                    <a:pt x="1827" y="1399"/>
                    <a:pt x="1861" y="1379"/>
                    <a:pt x="1874" y="1339"/>
                  </a:cubicBezTo>
                  <a:cubicBezTo>
                    <a:pt x="1955" y="1285"/>
                    <a:pt x="1955" y="1178"/>
                    <a:pt x="1874" y="1151"/>
                  </a:cubicBezTo>
                  <a:cubicBezTo>
                    <a:pt x="1419" y="670"/>
                    <a:pt x="804" y="375"/>
                    <a:pt x="242" y="54"/>
                  </a:cubicBezTo>
                  <a:cubicBezTo>
                    <a:pt x="215" y="54"/>
                    <a:pt x="161" y="1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6653;p43">
              <a:extLst>
                <a:ext uri="{FF2B5EF4-FFF2-40B4-BE49-F238E27FC236}">
                  <a16:creationId xmlns:a16="http://schemas.microsoft.com/office/drawing/2014/main" id="{FAF3D6C5-1235-4543-8B70-9EED069632EE}"/>
                </a:ext>
              </a:extLst>
            </p:cNvPr>
            <p:cNvSpPr/>
            <p:nvPr/>
          </p:nvSpPr>
          <p:spPr>
            <a:xfrm>
              <a:off x="8075750" y="4688925"/>
              <a:ext cx="47550" cy="36500"/>
            </a:xfrm>
            <a:custGeom>
              <a:avLst/>
              <a:gdLst/>
              <a:ahLst/>
              <a:cxnLst/>
              <a:rect l="l" t="t" r="r" b="b"/>
              <a:pathLst>
                <a:path w="1902" h="1460" extrusionOk="0">
                  <a:moveTo>
                    <a:pt x="1099" y="916"/>
                  </a:moveTo>
                  <a:lnTo>
                    <a:pt x="1099" y="916"/>
                  </a:lnTo>
                  <a:cubicBezTo>
                    <a:pt x="1102" y="937"/>
                    <a:pt x="1125" y="937"/>
                    <a:pt x="1125" y="937"/>
                  </a:cubicBezTo>
                  <a:cubicBezTo>
                    <a:pt x="1116" y="930"/>
                    <a:pt x="1108" y="923"/>
                    <a:pt x="1099" y="916"/>
                  </a:cubicBezTo>
                  <a:close/>
                  <a:moveTo>
                    <a:pt x="162" y="1"/>
                  </a:moveTo>
                  <a:cubicBezTo>
                    <a:pt x="81" y="1"/>
                    <a:pt x="55" y="54"/>
                    <a:pt x="28" y="81"/>
                  </a:cubicBezTo>
                  <a:cubicBezTo>
                    <a:pt x="1" y="134"/>
                    <a:pt x="1" y="241"/>
                    <a:pt x="81" y="268"/>
                  </a:cubicBezTo>
                  <a:cubicBezTo>
                    <a:pt x="446" y="476"/>
                    <a:pt x="785" y="659"/>
                    <a:pt x="1099" y="916"/>
                  </a:cubicBezTo>
                  <a:lnTo>
                    <a:pt x="1099" y="916"/>
                  </a:lnTo>
                  <a:cubicBezTo>
                    <a:pt x="1098" y="914"/>
                    <a:pt x="1098" y="912"/>
                    <a:pt x="1098" y="911"/>
                  </a:cubicBezTo>
                  <a:lnTo>
                    <a:pt x="1098" y="911"/>
                  </a:lnTo>
                  <a:cubicBezTo>
                    <a:pt x="1286" y="1044"/>
                    <a:pt x="1473" y="1205"/>
                    <a:pt x="1634" y="1419"/>
                  </a:cubicBezTo>
                  <a:cubicBezTo>
                    <a:pt x="1660" y="1446"/>
                    <a:pt x="1701" y="1459"/>
                    <a:pt x="1737" y="1459"/>
                  </a:cubicBezTo>
                  <a:cubicBezTo>
                    <a:pt x="1774" y="1459"/>
                    <a:pt x="1808" y="1446"/>
                    <a:pt x="1821" y="1419"/>
                  </a:cubicBezTo>
                  <a:cubicBezTo>
                    <a:pt x="1901" y="1339"/>
                    <a:pt x="1901" y="1259"/>
                    <a:pt x="1821" y="1205"/>
                  </a:cubicBezTo>
                  <a:cubicBezTo>
                    <a:pt x="1393" y="696"/>
                    <a:pt x="831" y="348"/>
                    <a:pt x="215" y="27"/>
                  </a:cubicBezTo>
                  <a:cubicBezTo>
                    <a:pt x="188" y="27"/>
                    <a:pt x="162" y="1"/>
                    <a:pt x="162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6654;p43">
              <a:extLst>
                <a:ext uri="{FF2B5EF4-FFF2-40B4-BE49-F238E27FC236}">
                  <a16:creationId xmlns:a16="http://schemas.microsoft.com/office/drawing/2014/main" id="{3B9BA49E-EFE1-4FA0-A277-EC32439BBA89}"/>
                </a:ext>
              </a:extLst>
            </p:cNvPr>
            <p:cNvSpPr/>
            <p:nvPr/>
          </p:nvSpPr>
          <p:spPr>
            <a:xfrm>
              <a:off x="8062375" y="4683575"/>
              <a:ext cx="60250" cy="41175"/>
            </a:xfrm>
            <a:custGeom>
              <a:avLst/>
              <a:gdLst/>
              <a:ahLst/>
              <a:cxnLst/>
              <a:rect l="l" t="t" r="r" b="b"/>
              <a:pathLst>
                <a:path w="2410" h="1647" extrusionOk="0">
                  <a:moveTo>
                    <a:pt x="161" y="0"/>
                  </a:moveTo>
                  <a:lnTo>
                    <a:pt x="135" y="27"/>
                  </a:lnTo>
                  <a:cubicBezTo>
                    <a:pt x="81" y="27"/>
                    <a:pt x="54" y="54"/>
                    <a:pt x="27" y="81"/>
                  </a:cubicBezTo>
                  <a:cubicBezTo>
                    <a:pt x="1" y="161"/>
                    <a:pt x="1" y="268"/>
                    <a:pt x="81" y="295"/>
                  </a:cubicBezTo>
                  <a:cubicBezTo>
                    <a:pt x="670" y="562"/>
                    <a:pt x="1205" y="857"/>
                    <a:pt x="1687" y="1232"/>
                  </a:cubicBezTo>
                  <a:cubicBezTo>
                    <a:pt x="1874" y="1365"/>
                    <a:pt x="2008" y="1473"/>
                    <a:pt x="2142" y="1606"/>
                  </a:cubicBezTo>
                  <a:cubicBezTo>
                    <a:pt x="2169" y="1633"/>
                    <a:pt x="2209" y="1646"/>
                    <a:pt x="2246" y="1646"/>
                  </a:cubicBezTo>
                  <a:cubicBezTo>
                    <a:pt x="2282" y="1646"/>
                    <a:pt x="2316" y="1633"/>
                    <a:pt x="2329" y="1606"/>
                  </a:cubicBezTo>
                  <a:cubicBezTo>
                    <a:pt x="2410" y="1526"/>
                    <a:pt x="2410" y="1419"/>
                    <a:pt x="2329" y="1392"/>
                  </a:cubicBezTo>
                  <a:cubicBezTo>
                    <a:pt x="1740" y="803"/>
                    <a:pt x="991" y="402"/>
                    <a:pt x="215" y="27"/>
                  </a:cubicBezTo>
                  <a:cubicBezTo>
                    <a:pt x="188" y="27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6655;p43">
              <a:extLst>
                <a:ext uri="{FF2B5EF4-FFF2-40B4-BE49-F238E27FC236}">
                  <a16:creationId xmlns:a16="http://schemas.microsoft.com/office/drawing/2014/main" id="{EA924394-79E1-42A7-8115-02A91E9C55A9}"/>
                </a:ext>
              </a:extLst>
            </p:cNvPr>
            <p:cNvSpPr/>
            <p:nvPr/>
          </p:nvSpPr>
          <p:spPr>
            <a:xfrm>
              <a:off x="8083125" y="4694275"/>
              <a:ext cx="18100" cy="15300"/>
            </a:xfrm>
            <a:custGeom>
              <a:avLst/>
              <a:gdLst/>
              <a:ahLst/>
              <a:cxnLst/>
              <a:rect l="l" t="t" r="r" b="b"/>
              <a:pathLst>
                <a:path w="724" h="612" extrusionOk="0">
                  <a:moveTo>
                    <a:pt x="188" y="1"/>
                  </a:moveTo>
                  <a:cubicBezTo>
                    <a:pt x="107" y="27"/>
                    <a:pt x="27" y="54"/>
                    <a:pt x="27" y="108"/>
                  </a:cubicBezTo>
                  <a:cubicBezTo>
                    <a:pt x="0" y="161"/>
                    <a:pt x="27" y="268"/>
                    <a:pt x="107" y="295"/>
                  </a:cubicBezTo>
                  <a:lnTo>
                    <a:pt x="509" y="589"/>
                  </a:lnTo>
                  <a:cubicBezTo>
                    <a:pt x="525" y="605"/>
                    <a:pt x="545" y="612"/>
                    <a:pt x="566" y="612"/>
                  </a:cubicBezTo>
                  <a:cubicBezTo>
                    <a:pt x="618" y="612"/>
                    <a:pt x="677" y="574"/>
                    <a:pt x="696" y="536"/>
                  </a:cubicBezTo>
                  <a:cubicBezTo>
                    <a:pt x="723" y="509"/>
                    <a:pt x="723" y="456"/>
                    <a:pt x="723" y="429"/>
                  </a:cubicBezTo>
                  <a:cubicBezTo>
                    <a:pt x="723" y="402"/>
                    <a:pt x="696" y="375"/>
                    <a:pt x="670" y="322"/>
                  </a:cubicBezTo>
                  <a:lnTo>
                    <a:pt x="268" y="27"/>
                  </a:lnTo>
                  <a:cubicBezTo>
                    <a:pt x="241" y="27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6656;p43">
              <a:extLst>
                <a:ext uri="{FF2B5EF4-FFF2-40B4-BE49-F238E27FC236}">
                  <a16:creationId xmlns:a16="http://schemas.microsoft.com/office/drawing/2014/main" id="{64AE2032-2269-4730-935E-5431F82C72E3}"/>
                </a:ext>
              </a:extLst>
            </p:cNvPr>
            <p:cNvSpPr/>
            <p:nvPr/>
          </p:nvSpPr>
          <p:spPr>
            <a:xfrm>
              <a:off x="7759250" y="4654800"/>
              <a:ext cx="437650" cy="477125"/>
            </a:xfrm>
            <a:custGeom>
              <a:avLst/>
              <a:gdLst/>
              <a:ahLst/>
              <a:cxnLst/>
              <a:rect l="l" t="t" r="r" b="b"/>
              <a:pathLst>
                <a:path w="17506" h="19085" extrusionOk="0">
                  <a:moveTo>
                    <a:pt x="6291" y="0"/>
                  </a:moveTo>
                  <a:cubicBezTo>
                    <a:pt x="6585" y="0"/>
                    <a:pt x="6906" y="27"/>
                    <a:pt x="7201" y="81"/>
                  </a:cubicBezTo>
                  <a:cubicBezTo>
                    <a:pt x="8057" y="161"/>
                    <a:pt x="8941" y="295"/>
                    <a:pt x="9770" y="536"/>
                  </a:cubicBezTo>
                  <a:cubicBezTo>
                    <a:pt x="10573" y="777"/>
                    <a:pt x="11376" y="1071"/>
                    <a:pt x="12126" y="1499"/>
                  </a:cubicBezTo>
                  <a:cubicBezTo>
                    <a:pt x="12822" y="1901"/>
                    <a:pt x="13491" y="2409"/>
                    <a:pt x="14026" y="3052"/>
                  </a:cubicBezTo>
                  <a:cubicBezTo>
                    <a:pt x="14294" y="3346"/>
                    <a:pt x="14561" y="3694"/>
                    <a:pt x="14749" y="4042"/>
                  </a:cubicBezTo>
                  <a:cubicBezTo>
                    <a:pt x="14883" y="4256"/>
                    <a:pt x="14990" y="4444"/>
                    <a:pt x="15097" y="4658"/>
                  </a:cubicBezTo>
                  <a:cubicBezTo>
                    <a:pt x="15204" y="4899"/>
                    <a:pt x="15284" y="5086"/>
                    <a:pt x="15391" y="5327"/>
                  </a:cubicBezTo>
                  <a:cubicBezTo>
                    <a:pt x="15766" y="6183"/>
                    <a:pt x="16033" y="7120"/>
                    <a:pt x="16141" y="8110"/>
                  </a:cubicBezTo>
                  <a:cubicBezTo>
                    <a:pt x="16221" y="8994"/>
                    <a:pt x="16221" y="9931"/>
                    <a:pt x="16087" y="10841"/>
                  </a:cubicBezTo>
                  <a:cubicBezTo>
                    <a:pt x="16033" y="11269"/>
                    <a:pt x="15900" y="11724"/>
                    <a:pt x="15766" y="12152"/>
                  </a:cubicBezTo>
                  <a:cubicBezTo>
                    <a:pt x="15632" y="12580"/>
                    <a:pt x="15418" y="12982"/>
                    <a:pt x="15230" y="13383"/>
                  </a:cubicBezTo>
                  <a:cubicBezTo>
                    <a:pt x="14802" y="14213"/>
                    <a:pt x="14187" y="14962"/>
                    <a:pt x="13491" y="15605"/>
                  </a:cubicBezTo>
                  <a:cubicBezTo>
                    <a:pt x="12741" y="16301"/>
                    <a:pt x="11885" y="16863"/>
                    <a:pt x="10948" y="17291"/>
                  </a:cubicBezTo>
                  <a:cubicBezTo>
                    <a:pt x="10466" y="17505"/>
                    <a:pt x="10011" y="17693"/>
                    <a:pt x="9503" y="17826"/>
                  </a:cubicBezTo>
                  <a:cubicBezTo>
                    <a:pt x="8994" y="17960"/>
                    <a:pt x="8512" y="18094"/>
                    <a:pt x="8004" y="18201"/>
                  </a:cubicBezTo>
                  <a:cubicBezTo>
                    <a:pt x="6960" y="18362"/>
                    <a:pt x="5889" y="18442"/>
                    <a:pt x="4845" y="18442"/>
                  </a:cubicBezTo>
                  <a:cubicBezTo>
                    <a:pt x="3775" y="18415"/>
                    <a:pt x="2758" y="18308"/>
                    <a:pt x="1687" y="18148"/>
                  </a:cubicBezTo>
                  <a:cubicBezTo>
                    <a:pt x="1098" y="18041"/>
                    <a:pt x="536" y="17933"/>
                    <a:pt x="1" y="17800"/>
                  </a:cubicBezTo>
                  <a:lnTo>
                    <a:pt x="1" y="17800"/>
                  </a:lnTo>
                  <a:cubicBezTo>
                    <a:pt x="750" y="18148"/>
                    <a:pt x="1500" y="18415"/>
                    <a:pt x="2383" y="18629"/>
                  </a:cubicBezTo>
                  <a:cubicBezTo>
                    <a:pt x="3507" y="18897"/>
                    <a:pt x="4765" y="19084"/>
                    <a:pt x="5996" y="19084"/>
                  </a:cubicBezTo>
                  <a:cubicBezTo>
                    <a:pt x="6532" y="19084"/>
                    <a:pt x="7094" y="19031"/>
                    <a:pt x="7709" y="18977"/>
                  </a:cubicBezTo>
                  <a:cubicBezTo>
                    <a:pt x="8191" y="18897"/>
                    <a:pt x="8726" y="18843"/>
                    <a:pt x="9235" y="18763"/>
                  </a:cubicBezTo>
                  <a:cubicBezTo>
                    <a:pt x="10306" y="18576"/>
                    <a:pt x="11323" y="18308"/>
                    <a:pt x="12206" y="17933"/>
                  </a:cubicBezTo>
                  <a:cubicBezTo>
                    <a:pt x="13196" y="17532"/>
                    <a:pt x="14053" y="16997"/>
                    <a:pt x="14802" y="16354"/>
                  </a:cubicBezTo>
                  <a:cubicBezTo>
                    <a:pt x="15150" y="16033"/>
                    <a:pt x="15525" y="15658"/>
                    <a:pt x="15819" y="15230"/>
                  </a:cubicBezTo>
                  <a:cubicBezTo>
                    <a:pt x="16141" y="14829"/>
                    <a:pt x="16435" y="14347"/>
                    <a:pt x="16676" y="13812"/>
                  </a:cubicBezTo>
                  <a:cubicBezTo>
                    <a:pt x="17104" y="12848"/>
                    <a:pt x="17372" y="11777"/>
                    <a:pt x="17425" y="10573"/>
                  </a:cubicBezTo>
                  <a:cubicBezTo>
                    <a:pt x="17506" y="9476"/>
                    <a:pt x="17372" y="8298"/>
                    <a:pt x="17104" y="7174"/>
                  </a:cubicBezTo>
                  <a:cubicBezTo>
                    <a:pt x="16970" y="6638"/>
                    <a:pt x="16810" y="6103"/>
                    <a:pt x="16569" y="5568"/>
                  </a:cubicBezTo>
                  <a:cubicBezTo>
                    <a:pt x="16328" y="4979"/>
                    <a:pt x="16087" y="4524"/>
                    <a:pt x="15819" y="4096"/>
                  </a:cubicBezTo>
                  <a:cubicBezTo>
                    <a:pt x="15552" y="3641"/>
                    <a:pt x="15204" y="3212"/>
                    <a:pt x="14829" y="2811"/>
                  </a:cubicBezTo>
                  <a:cubicBezTo>
                    <a:pt x="14615" y="2624"/>
                    <a:pt x="14401" y="2409"/>
                    <a:pt x="14160" y="2249"/>
                  </a:cubicBezTo>
                  <a:cubicBezTo>
                    <a:pt x="13785" y="1901"/>
                    <a:pt x="13330" y="1633"/>
                    <a:pt x="12929" y="1419"/>
                  </a:cubicBezTo>
                  <a:lnTo>
                    <a:pt x="12875" y="1419"/>
                  </a:lnTo>
                  <a:cubicBezTo>
                    <a:pt x="12688" y="1285"/>
                    <a:pt x="12447" y="1178"/>
                    <a:pt x="12206" y="1071"/>
                  </a:cubicBezTo>
                  <a:cubicBezTo>
                    <a:pt x="12179" y="1071"/>
                    <a:pt x="12152" y="1044"/>
                    <a:pt x="12126" y="1044"/>
                  </a:cubicBezTo>
                  <a:cubicBezTo>
                    <a:pt x="11885" y="937"/>
                    <a:pt x="11671" y="830"/>
                    <a:pt x="11483" y="777"/>
                  </a:cubicBezTo>
                  <a:cubicBezTo>
                    <a:pt x="11323" y="696"/>
                    <a:pt x="11109" y="670"/>
                    <a:pt x="10948" y="616"/>
                  </a:cubicBezTo>
                  <a:lnTo>
                    <a:pt x="10654" y="509"/>
                  </a:lnTo>
                  <a:lnTo>
                    <a:pt x="10252" y="402"/>
                  </a:lnTo>
                  <a:cubicBezTo>
                    <a:pt x="9797" y="268"/>
                    <a:pt x="9315" y="215"/>
                    <a:pt x="8807" y="134"/>
                  </a:cubicBezTo>
                  <a:cubicBezTo>
                    <a:pt x="8512" y="81"/>
                    <a:pt x="8138" y="27"/>
                    <a:pt x="7709" y="27"/>
                  </a:cubicBezTo>
                  <a:lnTo>
                    <a:pt x="7388" y="27"/>
                  </a:lnTo>
                  <a:cubicBezTo>
                    <a:pt x="7254" y="0"/>
                    <a:pt x="7120" y="0"/>
                    <a:pt x="7040" y="0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6657;p43">
              <a:extLst>
                <a:ext uri="{FF2B5EF4-FFF2-40B4-BE49-F238E27FC236}">
                  <a16:creationId xmlns:a16="http://schemas.microsoft.com/office/drawing/2014/main" id="{A878DEBA-E66E-4C6A-8316-8FE23C6A2714}"/>
                </a:ext>
              </a:extLst>
            </p:cNvPr>
            <p:cNvSpPr/>
            <p:nvPr/>
          </p:nvSpPr>
          <p:spPr>
            <a:xfrm>
              <a:off x="7869675" y="4952575"/>
              <a:ext cx="47525" cy="31325"/>
            </a:xfrm>
            <a:custGeom>
              <a:avLst/>
              <a:gdLst/>
              <a:ahLst/>
              <a:cxnLst/>
              <a:rect l="l" t="t" r="r" b="b"/>
              <a:pathLst>
                <a:path w="1901" h="1253" extrusionOk="0">
                  <a:moveTo>
                    <a:pt x="964" y="0"/>
                  </a:moveTo>
                  <a:cubicBezTo>
                    <a:pt x="830" y="27"/>
                    <a:pt x="750" y="80"/>
                    <a:pt x="616" y="134"/>
                  </a:cubicBezTo>
                  <a:cubicBezTo>
                    <a:pt x="535" y="161"/>
                    <a:pt x="482" y="241"/>
                    <a:pt x="402" y="268"/>
                  </a:cubicBezTo>
                  <a:cubicBezTo>
                    <a:pt x="375" y="295"/>
                    <a:pt x="295" y="348"/>
                    <a:pt x="268" y="375"/>
                  </a:cubicBezTo>
                  <a:cubicBezTo>
                    <a:pt x="241" y="375"/>
                    <a:pt x="241" y="402"/>
                    <a:pt x="134" y="428"/>
                  </a:cubicBezTo>
                  <a:cubicBezTo>
                    <a:pt x="134" y="428"/>
                    <a:pt x="107" y="482"/>
                    <a:pt x="107" y="509"/>
                  </a:cubicBezTo>
                  <a:cubicBezTo>
                    <a:pt x="107" y="535"/>
                    <a:pt x="54" y="535"/>
                    <a:pt x="54" y="562"/>
                  </a:cubicBezTo>
                  <a:cubicBezTo>
                    <a:pt x="54" y="616"/>
                    <a:pt x="27" y="643"/>
                    <a:pt x="27" y="669"/>
                  </a:cubicBezTo>
                  <a:lnTo>
                    <a:pt x="27" y="696"/>
                  </a:lnTo>
                  <a:lnTo>
                    <a:pt x="27" y="776"/>
                  </a:lnTo>
                  <a:cubicBezTo>
                    <a:pt x="0" y="803"/>
                    <a:pt x="0" y="830"/>
                    <a:pt x="0" y="910"/>
                  </a:cubicBezTo>
                  <a:cubicBezTo>
                    <a:pt x="0" y="937"/>
                    <a:pt x="27" y="1017"/>
                    <a:pt x="54" y="1044"/>
                  </a:cubicBezTo>
                  <a:cubicBezTo>
                    <a:pt x="54" y="1071"/>
                    <a:pt x="107" y="1071"/>
                    <a:pt x="134" y="1071"/>
                  </a:cubicBezTo>
                  <a:cubicBezTo>
                    <a:pt x="161" y="1098"/>
                    <a:pt x="188" y="1098"/>
                    <a:pt x="241" y="1151"/>
                  </a:cubicBezTo>
                  <a:cubicBezTo>
                    <a:pt x="357" y="1209"/>
                    <a:pt x="500" y="1253"/>
                    <a:pt x="642" y="1253"/>
                  </a:cubicBezTo>
                  <a:cubicBezTo>
                    <a:pt x="696" y="1253"/>
                    <a:pt x="751" y="1246"/>
                    <a:pt x="803" y="1231"/>
                  </a:cubicBezTo>
                  <a:cubicBezTo>
                    <a:pt x="1231" y="1151"/>
                    <a:pt x="1606" y="803"/>
                    <a:pt x="1874" y="375"/>
                  </a:cubicBezTo>
                  <a:cubicBezTo>
                    <a:pt x="1901" y="295"/>
                    <a:pt x="1901" y="214"/>
                    <a:pt x="1847" y="134"/>
                  </a:cubicBezTo>
                  <a:cubicBezTo>
                    <a:pt x="1814" y="123"/>
                    <a:pt x="1780" y="116"/>
                    <a:pt x="1749" y="116"/>
                  </a:cubicBezTo>
                  <a:cubicBezTo>
                    <a:pt x="1705" y="116"/>
                    <a:pt x="1664" y="129"/>
                    <a:pt x="1633" y="161"/>
                  </a:cubicBezTo>
                  <a:cubicBezTo>
                    <a:pt x="1606" y="80"/>
                    <a:pt x="1472" y="0"/>
                    <a:pt x="1365" y="0"/>
                  </a:cubicBezTo>
                  <a:close/>
                </a:path>
              </a:pathLst>
            </a:custGeom>
            <a:solidFill>
              <a:srgbClr val="FF6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6658;p43">
              <a:extLst>
                <a:ext uri="{FF2B5EF4-FFF2-40B4-BE49-F238E27FC236}">
                  <a16:creationId xmlns:a16="http://schemas.microsoft.com/office/drawing/2014/main" id="{EA4BA06D-A82A-4F50-BE3E-B32664926B0B}"/>
                </a:ext>
              </a:extLst>
            </p:cNvPr>
            <p:cNvSpPr/>
            <p:nvPr/>
          </p:nvSpPr>
          <p:spPr>
            <a:xfrm>
              <a:off x="7848250" y="4911750"/>
              <a:ext cx="81675" cy="76575"/>
            </a:xfrm>
            <a:custGeom>
              <a:avLst/>
              <a:gdLst/>
              <a:ahLst/>
              <a:cxnLst/>
              <a:rect l="l" t="t" r="r" b="b"/>
              <a:pathLst>
                <a:path w="3267" h="3063" extrusionOk="0">
                  <a:moveTo>
                    <a:pt x="1981" y="1720"/>
                  </a:moveTo>
                  <a:cubicBezTo>
                    <a:pt x="2042" y="1720"/>
                    <a:pt x="2102" y="1727"/>
                    <a:pt x="2169" y="1740"/>
                  </a:cubicBezTo>
                  <a:cubicBezTo>
                    <a:pt x="2276" y="1767"/>
                    <a:pt x="2329" y="1767"/>
                    <a:pt x="2436" y="1847"/>
                  </a:cubicBezTo>
                  <a:cubicBezTo>
                    <a:pt x="2490" y="1874"/>
                    <a:pt x="2570" y="1901"/>
                    <a:pt x="2597" y="1981"/>
                  </a:cubicBezTo>
                  <a:cubicBezTo>
                    <a:pt x="2570" y="2035"/>
                    <a:pt x="2543" y="2061"/>
                    <a:pt x="2490" y="2142"/>
                  </a:cubicBezTo>
                  <a:cubicBezTo>
                    <a:pt x="2436" y="2249"/>
                    <a:pt x="2356" y="2302"/>
                    <a:pt x="2276" y="2409"/>
                  </a:cubicBezTo>
                  <a:lnTo>
                    <a:pt x="2195" y="2463"/>
                  </a:lnTo>
                  <a:cubicBezTo>
                    <a:pt x="2088" y="2543"/>
                    <a:pt x="2008" y="2597"/>
                    <a:pt x="1901" y="2650"/>
                  </a:cubicBezTo>
                  <a:cubicBezTo>
                    <a:pt x="1794" y="2677"/>
                    <a:pt x="1660" y="2704"/>
                    <a:pt x="1553" y="2704"/>
                  </a:cubicBezTo>
                  <a:cubicBezTo>
                    <a:pt x="1473" y="2704"/>
                    <a:pt x="1366" y="2704"/>
                    <a:pt x="1232" y="2677"/>
                  </a:cubicBezTo>
                  <a:cubicBezTo>
                    <a:pt x="1125" y="2624"/>
                    <a:pt x="1018" y="2597"/>
                    <a:pt x="964" y="2543"/>
                  </a:cubicBezTo>
                  <a:lnTo>
                    <a:pt x="991" y="2543"/>
                  </a:lnTo>
                  <a:lnTo>
                    <a:pt x="964" y="2490"/>
                  </a:lnTo>
                  <a:lnTo>
                    <a:pt x="937" y="2490"/>
                  </a:lnTo>
                  <a:cubicBezTo>
                    <a:pt x="937" y="2490"/>
                    <a:pt x="964" y="2463"/>
                    <a:pt x="964" y="2409"/>
                  </a:cubicBezTo>
                  <a:cubicBezTo>
                    <a:pt x="991" y="2329"/>
                    <a:pt x="991" y="2276"/>
                    <a:pt x="1018" y="2222"/>
                  </a:cubicBezTo>
                  <a:cubicBezTo>
                    <a:pt x="1071" y="2168"/>
                    <a:pt x="1125" y="2115"/>
                    <a:pt x="1152" y="2061"/>
                  </a:cubicBezTo>
                  <a:lnTo>
                    <a:pt x="1205" y="2035"/>
                  </a:lnTo>
                  <a:cubicBezTo>
                    <a:pt x="1259" y="1954"/>
                    <a:pt x="1339" y="1928"/>
                    <a:pt x="1392" y="1874"/>
                  </a:cubicBezTo>
                  <a:cubicBezTo>
                    <a:pt x="1553" y="1794"/>
                    <a:pt x="1660" y="1767"/>
                    <a:pt x="1794" y="1740"/>
                  </a:cubicBezTo>
                  <a:cubicBezTo>
                    <a:pt x="1861" y="1727"/>
                    <a:pt x="1921" y="1720"/>
                    <a:pt x="1981" y="1720"/>
                  </a:cubicBezTo>
                  <a:close/>
                  <a:moveTo>
                    <a:pt x="81" y="0"/>
                  </a:moveTo>
                  <a:lnTo>
                    <a:pt x="81" y="27"/>
                  </a:lnTo>
                  <a:cubicBezTo>
                    <a:pt x="1" y="696"/>
                    <a:pt x="27" y="1312"/>
                    <a:pt x="161" y="1794"/>
                  </a:cubicBezTo>
                  <a:cubicBezTo>
                    <a:pt x="295" y="2249"/>
                    <a:pt x="536" y="2597"/>
                    <a:pt x="804" y="2811"/>
                  </a:cubicBezTo>
                  <a:cubicBezTo>
                    <a:pt x="857" y="2838"/>
                    <a:pt x="937" y="2918"/>
                    <a:pt x="991" y="2945"/>
                  </a:cubicBezTo>
                  <a:cubicBezTo>
                    <a:pt x="1071" y="2971"/>
                    <a:pt x="1125" y="2998"/>
                    <a:pt x="1205" y="2998"/>
                  </a:cubicBezTo>
                  <a:cubicBezTo>
                    <a:pt x="1303" y="3037"/>
                    <a:pt x="1401" y="3062"/>
                    <a:pt x="1499" y="3062"/>
                  </a:cubicBezTo>
                  <a:cubicBezTo>
                    <a:pt x="1535" y="3062"/>
                    <a:pt x="1571" y="3059"/>
                    <a:pt x="1607" y="3052"/>
                  </a:cubicBezTo>
                  <a:cubicBezTo>
                    <a:pt x="1874" y="2998"/>
                    <a:pt x="2169" y="2918"/>
                    <a:pt x="2410" y="2677"/>
                  </a:cubicBezTo>
                  <a:lnTo>
                    <a:pt x="2436" y="2650"/>
                  </a:lnTo>
                  <a:cubicBezTo>
                    <a:pt x="2677" y="2409"/>
                    <a:pt x="2865" y="2115"/>
                    <a:pt x="2998" y="1740"/>
                  </a:cubicBezTo>
                  <a:cubicBezTo>
                    <a:pt x="3079" y="1526"/>
                    <a:pt x="3132" y="1312"/>
                    <a:pt x="3159" y="1071"/>
                  </a:cubicBezTo>
                  <a:cubicBezTo>
                    <a:pt x="3239" y="857"/>
                    <a:pt x="3266" y="643"/>
                    <a:pt x="3239" y="322"/>
                  </a:cubicBezTo>
                  <a:cubicBezTo>
                    <a:pt x="2195" y="188"/>
                    <a:pt x="1125" y="134"/>
                    <a:pt x="81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6659;p43">
              <a:extLst>
                <a:ext uri="{FF2B5EF4-FFF2-40B4-BE49-F238E27FC236}">
                  <a16:creationId xmlns:a16="http://schemas.microsoft.com/office/drawing/2014/main" id="{0AED08E6-5885-4340-ACEA-472082E1CEF4}"/>
                </a:ext>
              </a:extLst>
            </p:cNvPr>
            <p:cNvSpPr/>
            <p:nvPr/>
          </p:nvSpPr>
          <p:spPr>
            <a:xfrm>
              <a:off x="8025575" y="4878950"/>
              <a:ext cx="38175" cy="60925"/>
            </a:xfrm>
            <a:custGeom>
              <a:avLst/>
              <a:gdLst/>
              <a:ahLst/>
              <a:cxnLst/>
              <a:rect l="l" t="t" r="r" b="b"/>
              <a:pathLst>
                <a:path w="1527" h="2437" extrusionOk="0">
                  <a:moveTo>
                    <a:pt x="723" y="1"/>
                  </a:moveTo>
                  <a:cubicBezTo>
                    <a:pt x="322" y="1"/>
                    <a:pt x="1" y="563"/>
                    <a:pt x="27" y="1232"/>
                  </a:cubicBezTo>
                  <a:cubicBezTo>
                    <a:pt x="54" y="1901"/>
                    <a:pt x="402" y="2437"/>
                    <a:pt x="804" y="2437"/>
                  </a:cubicBezTo>
                  <a:cubicBezTo>
                    <a:pt x="1205" y="2437"/>
                    <a:pt x="1526" y="1875"/>
                    <a:pt x="1499" y="1205"/>
                  </a:cubicBezTo>
                  <a:cubicBezTo>
                    <a:pt x="1473" y="536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6660;p43">
              <a:extLst>
                <a:ext uri="{FF2B5EF4-FFF2-40B4-BE49-F238E27FC236}">
                  <a16:creationId xmlns:a16="http://schemas.microsoft.com/office/drawing/2014/main" id="{F219070D-27A0-426D-9905-A2368A238D8F}"/>
                </a:ext>
              </a:extLst>
            </p:cNvPr>
            <p:cNvSpPr/>
            <p:nvPr/>
          </p:nvSpPr>
          <p:spPr>
            <a:xfrm>
              <a:off x="7748550" y="4872950"/>
              <a:ext cx="37500" cy="61575"/>
            </a:xfrm>
            <a:custGeom>
              <a:avLst/>
              <a:gdLst/>
              <a:ahLst/>
              <a:cxnLst/>
              <a:rect l="l" t="t" r="r" b="b"/>
              <a:pathLst>
                <a:path w="1500" h="2463" extrusionOk="0">
                  <a:moveTo>
                    <a:pt x="696" y="0"/>
                  </a:moveTo>
                  <a:cubicBezTo>
                    <a:pt x="295" y="0"/>
                    <a:pt x="1" y="589"/>
                    <a:pt x="1" y="1258"/>
                  </a:cubicBezTo>
                  <a:cubicBezTo>
                    <a:pt x="27" y="1927"/>
                    <a:pt x="375" y="2463"/>
                    <a:pt x="777" y="2463"/>
                  </a:cubicBezTo>
                  <a:cubicBezTo>
                    <a:pt x="1178" y="2463"/>
                    <a:pt x="1499" y="1874"/>
                    <a:pt x="1473" y="1205"/>
                  </a:cubicBezTo>
                  <a:cubicBezTo>
                    <a:pt x="1446" y="535"/>
                    <a:pt x="1098" y="0"/>
                    <a:pt x="696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6661;p43">
              <a:extLst>
                <a:ext uri="{FF2B5EF4-FFF2-40B4-BE49-F238E27FC236}">
                  <a16:creationId xmlns:a16="http://schemas.microsoft.com/office/drawing/2014/main" id="{304BE070-BB24-459A-B71B-20480D1EFE1F}"/>
                </a:ext>
              </a:extLst>
            </p:cNvPr>
            <p:cNvSpPr/>
            <p:nvPr/>
          </p:nvSpPr>
          <p:spPr>
            <a:xfrm>
              <a:off x="8019550" y="4802175"/>
              <a:ext cx="74300" cy="43050"/>
            </a:xfrm>
            <a:custGeom>
              <a:avLst/>
              <a:gdLst/>
              <a:ahLst/>
              <a:cxnLst/>
              <a:rect l="l" t="t" r="r" b="b"/>
              <a:pathLst>
                <a:path w="2972" h="1722" extrusionOk="0">
                  <a:moveTo>
                    <a:pt x="856" y="1"/>
                  </a:moveTo>
                  <a:cubicBezTo>
                    <a:pt x="490" y="1"/>
                    <a:pt x="212" y="113"/>
                    <a:pt x="135" y="315"/>
                  </a:cubicBezTo>
                  <a:cubicBezTo>
                    <a:pt x="1" y="690"/>
                    <a:pt x="509" y="1225"/>
                    <a:pt x="1232" y="1520"/>
                  </a:cubicBezTo>
                  <a:cubicBezTo>
                    <a:pt x="1555" y="1658"/>
                    <a:pt x="1873" y="1722"/>
                    <a:pt x="2141" y="1722"/>
                  </a:cubicBezTo>
                  <a:cubicBezTo>
                    <a:pt x="2495" y="1722"/>
                    <a:pt x="2762" y="1610"/>
                    <a:pt x="2838" y="1412"/>
                  </a:cubicBezTo>
                  <a:cubicBezTo>
                    <a:pt x="2972" y="1038"/>
                    <a:pt x="2463" y="502"/>
                    <a:pt x="1740" y="181"/>
                  </a:cubicBezTo>
                  <a:cubicBezTo>
                    <a:pt x="1427" y="58"/>
                    <a:pt x="1119" y="1"/>
                    <a:pt x="856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6662;p43">
              <a:extLst>
                <a:ext uri="{FF2B5EF4-FFF2-40B4-BE49-F238E27FC236}">
                  <a16:creationId xmlns:a16="http://schemas.microsoft.com/office/drawing/2014/main" id="{ECA085CB-8363-4D1A-BB49-1CBA4DBBCBF9}"/>
                </a:ext>
              </a:extLst>
            </p:cNvPr>
            <p:cNvSpPr/>
            <p:nvPr/>
          </p:nvSpPr>
          <p:spPr>
            <a:xfrm>
              <a:off x="7732500" y="4800150"/>
              <a:ext cx="75625" cy="40150"/>
            </a:xfrm>
            <a:custGeom>
              <a:avLst/>
              <a:gdLst/>
              <a:ahLst/>
              <a:cxnLst/>
              <a:rect l="l" t="t" r="r" b="b"/>
              <a:pathLst>
                <a:path w="3025" h="1606" extrusionOk="0">
                  <a:moveTo>
                    <a:pt x="2033" y="0"/>
                  </a:moveTo>
                  <a:cubicBezTo>
                    <a:pt x="1814" y="0"/>
                    <a:pt x="1568" y="33"/>
                    <a:pt x="1312" y="102"/>
                  </a:cubicBezTo>
                  <a:cubicBezTo>
                    <a:pt x="536" y="343"/>
                    <a:pt x="0" y="851"/>
                    <a:pt x="107" y="1226"/>
                  </a:cubicBezTo>
                  <a:cubicBezTo>
                    <a:pt x="181" y="1467"/>
                    <a:pt x="551" y="1605"/>
                    <a:pt x="1029" y="1605"/>
                  </a:cubicBezTo>
                  <a:cubicBezTo>
                    <a:pt x="1241" y="1605"/>
                    <a:pt x="1475" y="1578"/>
                    <a:pt x="1713" y="1520"/>
                  </a:cubicBezTo>
                  <a:cubicBezTo>
                    <a:pt x="2489" y="1279"/>
                    <a:pt x="3025" y="771"/>
                    <a:pt x="2918" y="423"/>
                  </a:cubicBezTo>
                  <a:cubicBezTo>
                    <a:pt x="2845" y="150"/>
                    <a:pt x="2499" y="0"/>
                    <a:pt x="2033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6663;p43">
              <a:extLst>
                <a:ext uri="{FF2B5EF4-FFF2-40B4-BE49-F238E27FC236}">
                  <a16:creationId xmlns:a16="http://schemas.microsoft.com/office/drawing/2014/main" id="{A740F88B-3299-44B5-9889-F0EFA7FA7935}"/>
                </a:ext>
              </a:extLst>
            </p:cNvPr>
            <p:cNvSpPr/>
            <p:nvPr/>
          </p:nvSpPr>
          <p:spPr>
            <a:xfrm>
              <a:off x="8049675" y="4940650"/>
              <a:ext cx="56225" cy="5500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031" y="1"/>
                  </a:moveTo>
                  <a:cubicBezTo>
                    <a:pt x="888" y="1"/>
                    <a:pt x="758" y="45"/>
                    <a:pt x="643" y="102"/>
                  </a:cubicBezTo>
                  <a:cubicBezTo>
                    <a:pt x="535" y="183"/>
                    <a:pt x="455" y="210"/>
                    <a:pt x="402" y="290"/>
                  </a:cubicBezTo>
                  <a:cubicBezTo>
                    <a:pt x="161" y="424"/>
                    <a:pt x="27" y="745"/>
                    <a:pt x="27" y="1012"/>
                  </a:cubicBezTo>
                  <a:cubicBezTo>
                    <a:pt x="0" y="1307"/>
                    <a:pt x="80" y="1575"/>
                    <a:pt x="295" y="1815"/>
                  </a:cubicBezTo>
                  <a:cubicBezTo>
                    <a:pt x="455" y="2056"/>
                    <a:pt x="723" y="2163"/>
                    <a:pt x="1017" y="2190"/>
                  </a:cubicBezTo>
                  <a:cubicBezTo>
                    <a:pt x="1068" y="2196"/>
                    <a:pt x="1118" y="2200"/>
                    <a:pt x="1168" y="2200"/>
                  </a:cubicBezTo>
                  <a:cubicBezTo>
                    <a:pt x="1329" y="2200"/>
                    <a:pt x="1483" y="2165"/>
                    <a:pt x="1606" y="2083"/>
                  </a:cubicBezTo>
                  <a:cubicBezTo>
                    <a:pt x="1660" y="2030"/>
                    <a:pt x="1767" y="1976"/>
                    <a:pt x="1847" y="1923"/>
                  </a:cubicBezTo>
                  <a:cubicBezTo>
                    <a:pt x="2061" y="1789"/>
                    <a:pt x="2195" y="1441"/>
                    <a:pt x="2195" y="1173"/>
                  </a:cubicBezTo>
                  <a:cubicBezTo>
                    <a:pt x="2248" y="879"/>
                    <a:pt x="2141" y="611"/>
                    <a:pt x="1927" y="370"/>
                  </a:cubicBezTo>
                  <a:cubicBezTo>
                    <a:pt x="1767" y="156"/>
                    <a:pt x="1499" y="49"/>
                    <a:pt x="1205" y="22"/>
                  </a:cubicBezTo>
                  <a:cubicBezTo>
                    <a:pt x="1145" y="7"/>
                    <a:pt x="1087" y="1"/>
                    <a:pt x="1031" y="1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6664;p43">
              <a:extLst>
                <a:ext uri="{FF2B5EF4-FFF2-40B4-BE49-F238E27FC236}">
                  <a16:creationId xmlns:a16="http://schemas.microsoft.com/office/drawing/2014/main" id="{CA3B605C-7743-4963-8D2C-F497A7B0E369}"/>
                </a:ext>
              </a:extLst>
            </p:cNvPr>
            <p:cNvSpPr/>
            <p:nvPr/>
          </p:nvSpPr>
          <p:spPr>
            <a:xfrm>
              <a:off x="7701700" y="4923925"/>
              <a:ext cx="56250" cy="5500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032" y="0"/>
                  </a:moveTo>
                  <a:cubicBezTo>
                    <a:pt x="889" y="0"/>
                    <a:pt x="759" y="44"/>
                    <a:pt x="643" y="102"/>
                  </a:cubicBezTo>
                  <a:cubicBezTo>
                    <a:pt x="536" y="183"/>
                    <a:pt x="456" y="209"/>
                    <a:pt x="402" y="290"/>
                  </a:cubicBezTo>
                  <a:cubicBezTo>
                    <a:pt x="162" y="424"/>
                    <a:pt x="28" y="745"/>
                    <a:pt x="28" y="1012"/>
                  </a:cubicBezTo>
                  <a:cubicBezTo>
                    <a:pt x="1" y="1307"/>
                    <a:pt x="81" y="1574"/>
                    <a:pt x="295" y="1815"/>
                  </a:cubicBezTo>
                  <a:cubicBezTo>
                    <a:pt x="456" y="2056"/>
                    <a:pt x="724" y="2163"/>
                    <a:pt x="1045" y="2190"/>
                  </a:cubicBezTo>
                  <a:cubicBezTo>
                    <a:pt x="1089" y="2196"/>
                    <a:pt x="1135" y="2200"/>
                    <a:pt x="1181" y="2200"/>
                  </a:cubicBezTo>
                  <a:cubicBezTo>
                    <a:pt x="1330" y="2200"/>
                    <a:pt x="1484" y="2165"/>
                    <a:pt x="1607" y="2083"/>
                  </a:cubicBezTo>
                  <a:cubicBezTo>
                    <a:pt x="1660" y="2029"/>
                    <a:pt x="1768" y="1976"/>
                    <a:pt x="1848" y="1922"/>
                  </a:cubicBezTo>
                  <a:cubicBezTo>
                    <a:pt x="2062" y="1789"/>
                    <a:pt x="2196" y="1441"/>
                    <a:pt x="2196" y="1173"/>
                  </a:cubicBezTo>
                  <a:cubicBezTo>
                    <a:pt x="2249" y="879"/>
                    <a:pt x="2142" y="611"/>
                    <a:pt x="1928" y="370"/>
                  </a:cubicBezTo>
                  <a:cubicBezTo>
                    <a:pt x="1768" y="156"/>
                    <a:pt x="1500" y="49"/>
                    <a:pt x="1205" y="22"/>
                  </a:cubicBezTo>
                  <a:cubicBezTo>
                    <a:pt x="1146" y="7"/>
                    <a:pt x="1088" y="0"/>
                    <a:pt x="1032" y="0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B96F81-830A-44D2-B800-2C4075A976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4" t="15803" r="5423" b="14568"/>
          <a:stretch/>
        </p:blipFill>
        <p:spPr>
          <a:xfrm>
            <a:off x="643466" y="1885245"/>
            <a:ext cx="6750756" cy="3343759"/>
          </a:xfrm>
          <a:prstGeom prst="rect">
            <a:avLst/>
          </a:prstGeom>
        </p:spPr>
      </p:pic>
      <p:sp>
        <p:nvSpPr>
          <p:cNvPr id="4" name="Rectangle: Rounded Corners 3">
            <a:hlinkClick r:id="rId5"/>
            <a:extLst>
              <a:ext uri="{FF2B5EF4-FFF2-40B4-BE49-F238E27FC236}">
                <a16:creationId xmlns:a16="http://schemas.microsoft.com/office/drawing/2014/main" id="{FDB8F05C-69AE-E895-D028-E086768824AA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718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92643" y="1181354"/>
            <a:ext cx="10599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UTM Avo" panose="02040603050506020204" pitchFamily="18" charset="0"/>
              </a:rPr>
              <a:t>Quan sát hình ảnh, ước lượng số ong và số bông hoa</a:t>
            </a:r>
          </a:p>
        </p:txBody>
      </p:sp>
      <p:sp>
        <p:nvSpPr>
          <p:cNvPr id="93" name="Rounded Rectangular Callout 1">
            <a:extLst>
              <a:ext uri="{FF2B5EF4-FFF2-40B4-BE49-F238E27FC236}">
                <a16:creationId xmlns:a16="http://schemas.microsoft.com/office/drawing/2014/main" id="{E1CB7BC7-BB0B-40D8-BB11-D02FE0EF70C3}"/>
              </a:ext>
            </a:extLst>
          </p:cNvPr>
          <p:cNvSpPr/>
          <p:nvPr/>
        </p:nvSpPr>
        <p:spPr>
          <a:xfrm>
            <a:off x="7881293" y="2074596"/>
            <a:ext cx="2685107" cy="780732"/>
          </a:xfrm>
          <a:prstGeom prst="wedgeRoundRectCallout">
            <a:avLst>
              <a:gd name="adj1" fmla="val -63637"/>
              <a:gd name="adj2" fmla="val 440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32 con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ong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94" name="Rounded Rectangular Callout 7">
            <a:extLst>
              <a:ext uri="{FF2B5EF4-FFF2-40B4-BE49-F238E27FC236}">
                <a16:creationId xmlns:a16="http://schemas.microsoft.com/office/drawing/2014/main" id="{716A5BED-EB33-42A5-A2EE-98756E0B4795}"/>
              </a:ext>
            </a:extLst>
          </p:cNvPr>
          <p:cNvSpPr/>
          <p:nvPr/>
        </p:nvSpPr>
        <p:spPr>
          <a:xfrm>
            <a:off x="7881293" y="3134098"/>
            <a:ext cx="2685107" cy="780732"/>
          </a:xfrm>
          <a:prstGeom prst="wedgeRoundRectCallout">
            <a:avLst>
              <a:gd name="adj1" fmla="val -63637"/>
              <a:gd name="adj2" fmla="val 4408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23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endParaRPr lang="en-US" sz="28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39E00-6B4F-4ECA-9498-612E2BB58F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54" t="15803" r="5423" b="14568"/>
          <a:stretch/>
        </p:blipFill>
        <p:spPr>
          <a:xfrm>
            <a:off x="654755" y="1885245"/>
            <a:ext cx="6750756" cy="3343759"/>
          </a:xfrm>
          <a:prstGeom prst="rect">
            <a:avLst/>
          </a:prstGeom>
        </p:spPr>
      </p:pic>
      <p:sp>
        <p:nvSpPr>
          <p:cNvPr id="4" name="Rectangle: Rounded Corners 3">
            <a:hlinkClick r:id="rId5"/>
            <a:extLst>
              <a:ext uri="{FF2B5EF4-FFF2-40B4-BE49-F238E27FC236}">
                <a16:creationId xmlns:a16="http://schemas.microsoft.com/office/drawing/2014/main" id="{7E562837-6ED1-6038-B0D9-AEC8C79D02F7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8765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721C508-19D9-D3DB-7842-4F401CCAD7E1}"/>
              </a:ext>
            </a:extLst>
          </p:cNvPr>
          <p:cNvGrpSpPr/>
          <p:nvPr/>
        </p:nvGrpSpPr>
        <p:grpSpPr>
          <a:xfrm>
            <a:off x="4727728" y="26495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97E9511-D08C-6958-9371-239934F5C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411228-84AC-CD47-0AEB-9993FF019778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2">
            <a:extLst>
              <a:ext uri="{FF2B5EF4-FFF2-40B4-BE49-F238E27FC236}">
                <a16:creationId xmlns:a16="http://schemas.microsoft.com/office/drawing/2014/main" id="{9421B354-B1C2-4756-BD75-9F014E2AA2D2}"/>
              </a:ext>
            </a:extLst>
          </p:cNvPr>
          <p:cNvSpPr/>
          <p:nvPr/>
        </p:nvSpPr>
        <p:spPr>
          <a:xfrm>
            <a:off x="2416629" y="1007551"/>
            <a:ext cx="8567057" cy="1373869"/>
          </a:xfrm>
          <a:prstGeom prst="wedgeRoundRectCallout">
            <a:avLst>
              <a:gd name="adj1" fmla="val -59313"/>
              <a:gd name="adj2" fmla="val -1884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Số ghế ghi trên vé biểu diễn xem ca nhạc của bố và Ngọc là 231 và 232. Em hãy chỉ dẫn giúp 2 bố con Ngọc tìm được ghế của mình.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68FEA-A20E-3D14-1FBA-44C2BA9EAC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3" t="21428" r="5360"/>
          <a:stretch/>
        </p:blipFill>
        <p:spPr>
          <a:xfrm>
            <a:off x="576943" y="2895599"/>
            <a:ext cx="6291943" cy="3651245"/>
          </a:xfrm>
          <a:prstGeom prst="rect">
            <a:avLst/>
          </a:prstGeom>
        </p:spPr>
      </p:pic>
      <p:sp>
        <p:nvSpPr>
          <p:cNvPr id="2" name="Rectangle: Rounded Corners 1">
            <a:hlinkClick r:id="rId5"/>
            <a:extLst>
              <a:ext uri="{FF2B5EF4-FFF2-40B4-BE49-F238E27FC236}">
                <a16:creationId xmlns:a16="http://schemas.microsoft.com/office/drawing/2014/main" id="{382B7478-F2C8-EC96-B98D-8533D7802A40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8753;p65">
            <a:extLst>
              <a:ext uri="{FF2B5EF4-FFF2-40B4-BE49-F238E27FC236}">
                <a16:creationId xmlns:a16="http://schemas.microsoft.com/office/drawing/2014/main" id="{0A81D1BC-BDCD-45E1-82D2-68E27DA6C7DF}"/>
              </a:ext>
            </a:extLst>
          </p:cNvPr>
          <p:cNvSpPr/>
          <p:nvPr/>
        </p:nvSpPr>
        <p:spPr>
          <a:xfrm>
            <a:off x="4548037" y="3677482"/>
            <a:ext cx="7354403" cy="958018"/>
          </a:xfrm>
          <a:prstGeom prst="roundRect">
            <a:avLst>
              <a:gd name="adj" fmla="val 13804"/>
            </a:avLst>
          </a:pr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62" name="Google Shape;8753;p65">
            <a:extLst>
              <a:ext uri="{FF2B5EF4-FFF2-40B4-BE49-F238E27FC236}">
                <a16:creationId xmlns:a16="http://schemas.microsoft.com/office/drawing/2014/main" id="{2EFAF041-FF96-4EBA-8AA1-C7DB1211BF73}"/>
              </a:ext>
            </a:extLst>
          </p:cNvPr>
          <p:cNvSpPr/>
          <p:nvPr/>
        </p:nvSpPr>
        <p:spPr>
          <a:xfrm>
            <a:off x="4548037" y="2623382"/>
            <a:ext cx="7354403" cy="958018"/>
          </a:xfrm>
          <a:prstGeom prst="roundRect">
            <a:avLst>
              <a:gd name="adj" fmla="val 13804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61" name="Google Shape;8753;p65">
            <a:extLst>
              <a:ext uri="{FF2B5EF4-FFF2-40B4-BE49-F238E27FC236}">
                <a16:creationId xmlns:a16="http://schemas.microsoft.com/office/drawing/2014/main" id="{45A4B8C1-B004-400D-ADAD-265F64618368}"/>
              </a:ext>
            </a:extLst>
          </p:cNvPr>
          <p:cNvSpPr/>
          <p:nvPr/>
        </p:nvSpPr>
        <p:spPr>
          <a:xfrm>
            <a:off x="4548037" y="1960442"/>
            <a:ext cx="7354403" cy="514200"/>
          </a:xfrm>
          <a:prstGeom prst="roundRect">
            <a:avLst>
              <a:gd name="adj" fmla="val 21227"/>
            </a:avLst>
          </a:prstGeom>
          <a:solidFill>
            <a:schemeClr val="accent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5" name="Google Shape;8752;p65">
            <a:extLst>
              <a:ext uri="{FF2B5EF4-FFF2-40B4-BE49-F238E27FC236}">
                <a16:creationId xmlns:a16="http://schemas.microsoft.com/office/drawing/2014/main" id="{F9AF3569-ED6D-404A-9F45-F480302113F0}"/>
              </a:ext>
            </a:extLst>
          </p:cNvPr>
          <p:cNvSpPr txBox="1">
            <a:spLocks/>
          </p:cNvSpPr>
          <p:nvPr/>
        </p:nvSpPr>
        <p:spPr>
          <a:xfrm>
            <a:off x="990932" y="943268"/>
            <a:ext cx="978401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</a:t>
            </a:r>
          </a:p>
        </p:txBody>
      </p:sp>
      <p:sp>
        <p:nvSpPr>
          <p:cNvPr id="6" name="Google Shape;8753;p65">
            <a:extLst>
              <a:ext uri="{FF2B5EF4-FFF2-40B4-BE49-F238E27FC236}">
                <a16:creationId xmlns:a16="http://schemas.microsoft.com/office/drawing/2014/main" id="{87D26C61-C7A6-4BAE-A087-0229AF57A43F}"/>
              </a:ext>
            </a:extLst>
          </p:cNvPr>
          <p:cNvSpPr/>
          <p:nvPr/>
        </p:nvSpPr>
        <p:spPr>
          <a:xfrm>
            <a:off x="2589697" y="1975682"/>
            <a:ext cx="1563203" cy="514200"/>
          </a:xfrm>
          <a:prstGeom prst="roundRect">
            <a:avLst>
              <a:gd name="adj" fmla="val 21227"/>
            </a:avLst>
          </a:prstGeom>
          <a:solidFill>
            <a:schemeClr val="accent6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7" name="Google Shape;8754;p65">
            <a:extLst>
              <a:ext uri="{FF2B5EF4-FFF2-40B4-BE49-F238E27FC236}">
                <a16:creationId xmlns:a16="http://schemas.microsoft.com/office/drawing/2014/main" id="{1A91E4BF-3DF6-4F80-9415-82C518E1C7B0}"/>
              </a:ext>
            </a:extLst>
          </p:cNvPr>
          <p:cNvSpPr/>
          <p:nvPr/>
        </p:nvSpPr>
        <p:spPr>
          <a:xfrm>
            <a:off x="2589697" y="2959852"/>
            <a:ext cx="1563203" cy="514200"/>
          </a:xfrm>
          <a:prstGeom prst="roundRect">
            <a:avLst>
              <a:gd name="adj" fmla="val 21227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8" name="Google Shape;8755;p65">
            <a:extLst>
              <a:ext uri="{FF2B5EF4-FFF2-40B4-BE49-F238E27FC236}">
                <a16:creationId xmlns:a16="http://schemas.microsoft.com/office/drawing/2014/main" id="{2B0180DC-FEF9-494F-822D-8B7F358161C6}"/>
              </a:ext>
            </a:extLst>
          </p:cNvPr>
          <p:cNvSpPr/>
          <p:nvPr/>
        </p:nvSpPr>
        <p:spPr>
          <a:xfrm>
            <a:off x="2589697" y="3902328"/>
            <a:ext cx="1563203" cy="514200"/>
          </a:xfrm>
          <a:prstGeom prst="roundRect">
            <a:avLst>
              <a:gd name="adj" fmla="val 21227"/>
            </a:avLst>
          </a:pr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UTM Avo" panose="02040603050506020204" pitchFamily="18" charset="0"/>
            </a:endParaRPr>
          </a:p>
        </p:txBody>
      </p:sp>
      <p:sp>
        <p:nvSpPr>
          <p:cNvPr id="9" name="Google Shape;8756;p65">
            <a:extLst>
              <a:ext uri="{FF2B5EF4-FFF2-40B4-BE49-F238E27FC236}">
                <a16:creationId xmlns:a16="http://schemas.microsoft.com/office/drawing/2014/main" id="{589DC818-1516-41C8-8BC7-37C9D1B1FF4F}"/>
              </a:ext>
            </a:extLst>
          </p:cNvPr>
          <p:cNvSpPr/>
          <p:nvPr/>
        </p:nvSpPr>
        <p:spPr>
          <a:xfrm>
            <a:off x="231597" y="2792002"/>
            <a:ext cx="1735911" cy="849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Tìm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ghế</a:t>
            </a:r>
            <a:endParaRPr sz="2800" b="1" dirty="0">
              <a:solidFill>
                <a:schemeClr val="tx1">
                  <a:lumMod val="50000"/>
                </a:schemeClr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cxnSp>
        <p:nvCxnSpPr>
          <p:cNvPr id="10" name="Google Shape;8760;p65">
            <a:extLst>
              <a:ext uri="{FF2B5EF4-FFF2-40B4-BE49-F238E27FC236}">
                <a16:creationId xmlns:a16="http://schemas.microsoft.com/office/drawing/2014/main" id="{F281FB14-22C3-44FD-B7F5-E6A293CBED40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152900" y="2232782"/>
            <a:ext cx="297180" cy="0"/>
          </a:xfrm>
          <a:prstGeom prst="straightConnector1">
            <a:avLst/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1" name="Google Shape;8762;p65">
            <a:extLst>
              <a:ext uri="{FF2B5EF4-FFF2-40B4-BE49-F238E27FC236}">
                <a16:creationId xmlns:a16="http://schemas.microsoft.com/office/drawing/2014/main" id="{B7647E91-2B28-49B1-9ADA-C506F0DAE2B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152900" y="3216952"/>
            <a:ext cx="3048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2" name="Google Shape;8764;p65">
            <a:extLst>
              <a:ext uri="{FF2B5EF4-FFF2-40B4-BE49-F238E27FC236}">
                <a16:creationId xmlns:a16="http://schemas.microsoft.com/office/drawing/2014/main" id="{B5518C20-BB9B-4F4E-A669-5CB96B12436D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152900" y="4159428"/>
            <a:ext cx="3048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13" name="Google Shape;8766;p65">
            <a:extLst>
              <a:ext uri="{FF2B5EF4-FFF2-40B4-BE49-F238E27FC236}">
                <a16:creationId xmlns:a16="http://schemas.microsoft.com/office/drawing/2014/main" id="{914D2ACC-557E-4A76-97FD-B756956D532F}"/>
              </a:ext>
            </a:extLst>
          </p:cNvPr>
          <p:cNvCxnSpPr>
            <a:cxnSpLocks/>
            <a:stCxn id="9" idx="3"/>
            <a:endCxn id="6" idx="1"/>
          </p:cNvCxnSpPr>
          <p:nvPr/>
        </p:nvCxnSpPr>
        <p:spPr>
          <a:xfrm flipV="1">
            <a:off x="1967508" y="2232782"/>
            <a:ext cx="622189" cy="98417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8767;p65">
            <a:extLst>
              <a:ext uri="{FF2B5EF4-FFF2-40B4-BE49-F238E27FC236}">
                <a16:creationId xmlns:a16="http://schemas.microsoft.com/office/drawing/2014/main" id="{BE110780-BB60-457D-9CCF-BF7547F3A189}"/>
              </a:ext>
            </a:extLst>
          </p:cNvPr>
          <p:cNvCxnSpPr>
            <a:cxnSpLocks/>
            <a:stCxn id="9" idx="3"/>
            <a:endCxn id="8" idx="1"/>
          </p:cNvCxnSpPr>
          <p:nvPr/>
        </p:nvCxnSpPr>
        <p:spPr>
          <a:xfrm>
            <a:off x="1967508" y="3216952"/>
            <a:ext cx="622189" cy="94247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8768;p65">
            <a:extLst>
              <a:ext uri="{FF2B5EF4-FFF2-40B4-BE49-F238E27FC236}">
                <a16:creationId xmlns:a16="http://schemas.microsoft.com/office/drawing/2014/main" id="{7259BFEB-12C7-492D-8E85-7B775DBD58FF}"/>
              </a:ext>
            </a:extLst>
          </p:cNvPr>
          <p:cNvCxnSpPr>
            <a:cxnSpLocks/>
            <a:stCxn id="9" idx="3"/>
            <a:endCxn id="7" idx="1"/>
          </p:cNvCxnSpPr>
          <p:nvPr/>
        </p:nvCxnSpPr>
        <p:spPr>
          <a:xfrm>
            <a:off x="1967508" y="3216952"/>
            <a:ext cx="622189" cy="127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8761;p65">
            <a:extLst>
              <a:ext uri="{FF2B5EF4-FFF2-40B4-BE49-F238E27FC236}">
                <a16:creationId xmlns:a16="http://schemas.microsoft.com/office/drawing/2014/main" id="{F8763383-2BF1-4E5E-A7EF-0139832D3097}"/>
              </a:ext>
            </a:extLst>
          </p:cNvPr>
          <p:cNvSpPr txBox="1"/>
          <p:nvPr/>
        </p:nvSpPr>
        <p:spPr>
          <a:xfrm>
            <a:off x="2609561" y="1975682"/>
            <a:ext cx="1542282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Bước</a:t>
            </a:r>
            <a:r>
              <a:rPr lang="en-US" sz="2400" b="1" dirty="0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 1:</a:t>
            </a:r>
            <a:endParaRPr sz="2400" b="1" dirty="0">
              <a:solidFill>
                <a:schemeClr val="lt1"/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sp>
        <p:nvSpPr>
          <p:cNvPr id="17" name="Google Shape;8763;p65">
            <a:extLst>
              <a:ext uri="{FF2B5EF4-FFF2-40B4-BE49-F238E27FC236}">
                <a16:creationId xmlns:a16="http://schemas.microsoft.com/office/drawing/2014/main" id="{991887AD-D5CE-457F-A36A-FA43116D9D85}"/>
              </a:ext>
            </a:extLst>
          </p:cNvPr>
          <p:cNvSpPr txBox="1"/>
          <p:nvPr/>
        </p:nvSpPr>
        <p:spPr>
          <a:xfrm>
            <a:off x="2609561" y="2970521"/>
            <a:ext cx="1542282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Bước 2:</a:t>
            </a:r>
            <a:endParaRPr sz="2400" b="1" dirty="0">
              <a:solidFill>
                <a:schemeClr val="lt1"/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sp>
        <p:nvSpPr>
          <p:cNvPr id="18" name="Google Shape;8765;p65">
            <a:extLst>
              <a:ext uri="{FF2B5EF4-FFF2-40B4-BE49-F238E27FC236}">
                <a16:creationId xmlns:a16="http://schemas.microsoft.com/office/drawing/2014/main" id="{FE329108-8DA7-41C2-BABD-6DF3EF8261D3}"/>
              </a:ext>
            </a:extLst>
          </p:cNvPr>
          <p:cNvSpPr txBox="1"/>
          <p:nvPr/>
        </p:nvSpPr>
        <p:spPr>
          <a:xfrm>
            <a:off x="2609561" y="3911144"/>
            <a:ext cx="1542282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Bước</a:t>
            </a:r>
            <a:r>
              <a:rPr lang="en-US" sz="2400" b="1" dirty="0">
                <a:solidFill>
                  <a:schemeClr val="lt1"/>
                </a:solidFill>
                <a:latin typeface="UTM Avo" panose="02040603050506020204" pitchFamily="18" charset="0"/>
                <a:ea typeface="Ranchers"/>
                <a:cs typeface="Ranchers"/>
                <a:sym typeface="Ranchers"/>
              </a:rPr>
              <a:t> 3:</a:t>
            </a:r>
            <a:endParaRPr sz="2400" b="1" dirty="0">
              <a:solidFill>
                <a:schemeClr val="lt1"/>
              </a:solidFill>
              <a:latin typeface="UTM Avo" panose="02040603050506020204" pitchFamily="18" charset="0"/>
              <a:ea typeface="Ranchers"/>
              <a:cs typeface="Ranchers"/>
              <a:sym typeface="Rancher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E6D41-8C4E-496D-9585-BA74BA82884E}"/>
              </a:ext>
            </a:extLst>
          </p:cNvPr>
          <p:cNvSpPr/>
          <p:nvPr/>
        </p:nvSpPr>
        <p:spPr>
          <a:xfrm>
            <a:off x="4614362" y="1899535"/>
            <a:ext cx="7290053" cy="528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và Ngọc kiểm tra lại số ghế ngồi của mình.</a:t>
            </a:r>
            <a:endParaRPr lang="en-US" sz="2200" dirty="0">
              <a:solidFill>
                <a:schemeClr val="tx1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16F240-03D3-4DB6-9CEF-6BB5AD744363}"/>
              </a:ext>
            </a:extLst>
          </p:cNvPr>
          <p:cNvSpPr/>
          <p:nvPr/>
        </p:nvSpPr>
        <p:spPr>
          <a:xfrm>
            <a:off x="4618174" y="2719711"/>
            <a:ext cx="71997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 tới ghế đầu tiên của dãy đầu tiên, kiểm tra số của chiếc ghế đó, số 231 → Tìm được ghế của bố.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A054EA7-D3CB-42A4-9E6D-AF96C04FC040}"/>
              </a:ext>
            </a:extLst>
          </p:cNvPr>
          <p:cNvSpPr/>
          <p:nvPr/>
        </p:nvSpPr>
        <p:spPr>
          <a:xfrm>
            <a:off x="4648654" y="3780019"/>
            <a:ext cx="71528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2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số ghế bên cạnh của bố là số 232 → Tìm được ghế của Ngọc.</a:t>
            </a:r>
          </a:p>
        </p:txBody>
      </p:sp>
      <p:sp>
        <p:nvSpPr>
          <p:cNvPr id="22" name="Rectangle: Rounded Corners 21">
            <a:hlinkClick r:id="rId4"/>
            <a:extLst>
              <a:ext uri="{FF2B5EF4-FFF2-40B4-BE49-F238E27FC236}">
                <a16:creationId xmlns:a16="http://schemas.microsoft.com/office/drawing/2014/main" id="{EFAC18DC-8CFA-4692-A0EF-C8CFCCDDD6D5}"/>
              </a:ext>
            </a:extLst>
          </p:cNvPr>
          <p:cNvSpPr/>
          <p:nvPr/>
        </p:nvSpPr>
        <p:spPr>
          <a:xfrm>
            <a:off x="613742" y="754619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5140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2" grpId="0" animBg="1"/>
      <p:bldP spid="61" grpId="0" animBg="1"/>
      <p:bldP spid="5" grpId="0"/>
      <p:bldP spid="6" grpId="0" animBg="1"/>
      <p:bldP spid="7" grpId="0" animBg="1"/>
      <p:bldP spid="8" grpId="0" animBg="1"/>
      <p:bldP spid="9" grpId="0" animBg="1"/>
      <p:bldP spid="16" grpId="0"/>
      <p:bldP spid="17" grpId="0"/>
      <p:bldP spid="18" grpId="0"/>
      <p:bldP spid="19" grpId="0"/>
      <p:bldP spid="20" grpId="0"/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ular Callout 3">
            <a:extLst>
              <a:ext uri="{FF2B5EF4-FFF2-40B4-BE49-F238E27FC236}">
                <a16:creationId xmlns:a16="http://schemas.microsoft.com/office/drawing/2014/main" id="{D366119B-21A2-4180-A577-88C789C485C0}"/>
              </a:ext>
            </a:extLst>
          </p:cNvPr>
          <p:cNvSpPr/>
          <p:nvPr/>
        </p:nvSpPr>
        <p:spPr>
          <a:xfrm>
            <a:off x="760132" y="1074474"/>
            <a:ext cx="4850446" cy="777995"/>
          </a:xfrm>
          <a:prstGeom prst="wedgeRoundRectCallout">
            <a:avLst>
              <a:gd name="adj1" fmla="val 57649"/>
              <a:gd name="adj2" fmla="val 40737"/>
              <a:gd name="adj3" fmla="val 16667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sai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27C95-3C0D-4203-8B27-D905D27F19BC}"/>
              </a:ext>
            </a:extLst>
          </p:cNvPr>
          <p:cNvSpPr txBox="1"/>
          <p:nvPr/>
        </p:nvSpPr>
        <p:spPr>
          <a:xfrm>
            <a:off x="730087" y="2013420"/>
            <a:ext cx="10637824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800" b="1" u="sng" dirty="0">
                <a:solidFill>
                  <a:schemeClr val="tx1"/>
                </a:solidFill>
                <a:latin typeface="UTM Avo" panose="02040603050506020204" pitchFamily="18" charset="0"/>
              </a:rPr>
              <a:t>Hướng dẫn:</a:t>
            </a:r>
          </a:p>
          <a:p>
            <a:pPr algn="just">
              <a:lnSpc>
                <a:spcPct val="150000"/>
              </a:lnSpc>
            </a:pPr>
            <a:r>
              <a:rPr lang="nl-NL" sz="2800" dirty="0">
                <a:latin typeface="UTM Avo" panose="02040603050506020204" pitchFamily="18" charset="0"/>
              </a:rPr>
              <a:t>Giáo viên đọc câu hỏi, hô to: “</a:t>
            </a:r>
            <a:r>
              <a:rPr lang="nl-NL" sz="2800" b="1" dirty="0">
                <a:latin typeface="UTM Avo" panose="02040603050506020204" pitchFamily="18" charset="0"/>
              </a:rPr>
              <a:t>Đúng hay sai?</a:t>
            </a:r>
            <a:r>
              <a:rPr lang="nl-NL" sz="2800" dirty="0">
                <a:latin typeface="UTM Avo" panose="02040603050506020204" pitchFamily="18" charset="0"/>
              </a:rPr>
              <a:t>” thì HS sẽ đồng loạt giơ tay.</a:t>
            </a:r>
          </a:p>
          <a:p>
            <a:pPr algn="just">
              <a:lnSpc>
                <a:spcPct val="150000"/>
              </a:lnSpc>
            </a:pP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Quy ước: </a:t>
            </a:r>
            <a:r>
              <a:rPr lang="nl-NL" sz="2800" dirty="0">
                <a:latin typeface="UTM Avo" panose="02040603050506020204" pitchFamily="18" charset="0"/>
              </a:rPr>
              <a:t>Xòe bàn tay là đúng, nắm bàn tay là sai.</a:t>
            </a:r>
            <a:endParaRPr lang="en-US" sz="2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9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/>
            <a:lum/>
          </a:blip>
          <a:srcRect/>
          <a:stretch>
            <a:fillRect t="-16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53354" y="2461435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Tuần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1: 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Ôn tập về các số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trong phạm vi 1 000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371E9-71CF-4520-A345-80831D5A5CE0}"/>
              </a:ext>
            </a:extLst>
          </p:cNvPr>
          <p:cNvSpPr/>
          <p:nvPr/>
        </p:nvSpPr>
        <p:spPr>
          <a:xfrm>
            <a:off x="556024" y="940776"/>
            <a:ext cx="905688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 </a:t>
            </a:r>
            <a:r>
              <a:rPr lang="nl-NL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564 có 6 chục. Đúng hay sai?</a:t>
            </a:r>
            <a:endParaRPr lang="en-US" sz="28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4C31B205-859A-4EA8-9471-A0256A3DDB1A}"/>
              </a:ext>
            </a:extLst>
          </p:cNvPr>
          <p:cNvSpPr/>
          <p:nvPr/>
        </p:nvSpPr>
        <p:spPr>
          <a:xfrm>
            <a:off x="8978596" y="996605"/>
            <a:ext cx="2280030" cy="563750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F1BAB-4202-4528-BA44-5D13038C19E5}"/>
              </a:ext>
            </a:extLst>
          </p:cNvPr>
          <p:cNvSpPr/>
          <p:nvPr/>
        </p:nvSpPr>
        <p:spPr>
          <a:xfrm>
            <a:off x="547051" y="2145769"/>
            <a:ext cx="105950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2.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456 </a:t>
            </a:r>
            <a:r>
              <a:rPr lang="en-US" sz="2800" dirty="0" err="1">
                <a:latin typeface="UTM Avo" panose="02040603050506020204" pitchFamily="18" charset="0"/>
              </a:rPr>
              <a:t>đứng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455. </a:t>
            </a:r>
            <a:r>
              <a:rPr lang="en-US" sz="2800" dirty="0" err="1">
                <a:latin typeface="UTM Avo" panose="020406030505060202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ounded Rectangle 76">
            <a:extLst>
              <a:ext uri="{FF2B5EF4-FFF2-40B4-BE49-F238E27FC236}">
                <a16:creationId xmlns:a16="http://schemas.microsoft.com/office/drawing/2014/main" id="{68E287CB-4784-4990-8BD2-1F18F7B342CC}"/>
              </a:ext>
            </a:extLst>
          </p:cNvPr>
          <p:cNvSpPr/>
          <p:nvPr/>
        </p:nvSpPr>
        <p:spPr>
          <a:xfrm>
            <a:off x="9019356" y="2088098"/>
            <a:ext cx="2280030" cy="563750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663F30-CA39-4792-8B2C-B183C1237E6E}"/>
                  </a:ext>
                </a:extLst>
              </p:cNvPr>
              <p:cNvSpPr/>
              <p:nvPr/>
            </p:nvSpPr>
            <p:spPr>
              <a:xfrm>
                <a:off x="566124" y="3050674"/>
                <a:ext cx="8240992" cy="1293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 703 được viết là 703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700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30 </a:t>
                </a:r>
                <a14:m>
                  <m:oMath xmlns:m="http://schemas.openxmlformats.org/officeDocument/2006/math">
                    <m:r>
                      <a:rPr lang="nl-NL" sz="28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</m:oMath>
                </a14:m>
                <a:r>
                  <a:rPr lang="nl-NL" sz="2800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0. Đúng hay sai?</a:t>
                </a:r>
                <a:endPara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663F30-CA39-4792-8B2C-B183C1237E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24" y="3050674"/>
                <a:ext cx="8240992" cy="1293496"/>
              </a:xfrm>
              <a:prstGeom prst="rect">
                <a:avLst/>
              </a:prstGeom>
              <a:blipFill>
                <a:blip r:embed="rId4"/>
                <a:stretch>
                  <a:fillRect l="-1553" r="-1479" b="-12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78">
            <a:extLst>
              <a:ext uri="{FF2B5EF4-FFF2-40B4-BE49-F238E27FC236}">
                <a16:creationId xmlns:a16="http://schemas.microsoft.com/office/drawing/2014/main" id="{F120397A-3D88-4C5C-AD19-F095FD80EB47}"/>
              </a:ext>
            </a:extLst>
          </p:cNvPr>
          <p:cNvSpPr/>
          <p:nvPr/>
        </p:nvSpPr>
        <p:spPr>
          <a:xfrm>
            <a:off x="9055568" y="3201265"/>
            <a:ext cx="2241877" cy="56375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Sai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0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3371E9-71CF-4520-A345-80831D5A5CE0}"/>
              </a:ext>
            </a:extLst>
          </p:cNvPr>
          <p:cNvSpPr/>
          <p:nvPr/>
        </p:nvSpPr>
        <p:spPr>
          <a:xfrm>
            <a:off x="556024" y="940776"/>
            <a:ext cx="905688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4.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786 lớn hơn số 867. Đúng hay sai?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F1BAB-4202-4528-BA44-5D13038C19E5}"/>
              </a:ext>
            </a:extLst>
          </p:cNvPr>
          <p:cNvSpPr/>
          <p:nvPr/>
        </p:nvSpPr>
        <p:spPr>
          <a:xfrm>
            <a:off x="547051" y="2089324"/>
            <a:ext cx="80911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5. </a:t>
            </a:r>
            <a:r>
              <a:rPr lang="en-US" sz="2800" dirty="0" err="1">
                <a:latin typeface="UTM Avo" panose="02040603050506020204" pitchFamily="18" charset="0"/>
              </a:rPr>
              <a:t>Dãy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435, 467, 439 </a:t>
            </a:r>
            <a:r>
              <a:rPr lang="en-US" sz="2800" dirty="0" err="1">
                <a:latin typeface="UTM Avo" panose="02040603050506020204" pitchFamily="18" charset="0"/>
              </a:rPr>
              <a:t>sắp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xếp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theo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dần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Đúng</a:t>
            </a:r>
            <a:r>
              <a:rPr lang="en-US" sz="2800" dirty="0">
                <a:latin typeface="UTM Avo" panose="02040603050506020204" pitchFamily="18" charset="0"/>
              </a:rPr>
              <a:t> hay </a:t>
            </a:r>
            <a:r>
              <a:rPr lang="en-US" sz="2800" dirty="0" err="1">
                <a:latin typeface="UTM Avo" panose="02040603050506020204" pitchFamily="18" charset="0"/>
              </a:rPr>
              <a:t>sai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63F30-CA39-4792-8B2C-B183C1237E6E}"/>
              </a:ext>
            </a:extLst>
          </p:cNvPr>
          <p:cNvSpPr/>
          <p:nvPr/>
        </p:nvSpPr>
        <p:spPr>
          <a:xfrm>
            <a:off x="566125" y="3274771"/>
            <a:ext cx="7838574" cy="194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6.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 mua 100 quả cam, bố được tặng 75 quả cam. Nhà em có 175 quả cam. Đúng hay sai?</a:t>
            </a:r>
          </a:p>
        </p:txBody>
      </p:sp>
      <p:sp>
        <p:nvSpPr>
          <p:cNvPr id="9" name="Rounded Rectangle 78">
            <a:extLst>
              <a:ext uri="{FF2B5EF4-FFF2-40B4-BE49-F238E27FC236}">
                <a16:creationId xmlns:a16="http://schemas.microsoft.com/office/drawing/2014/main" id="{F120397A-3D88-4C5C-AD19-F095FD80EB47}"/>
              </a:ext>
            </a:extLst>
          </p:cNvPr>
          <p:cNvSpPr/>
          <p:nvPr/>
        </p:nvSpPr>
        <p:spPr>
          <a:xfrm>
            <a:off x="8843812" y="1002814"/>
            <a:ext cx="2241877" cy="56375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8E1CA-F9FB-467D-A4EA-523F1407785E}"/>
              </a:ext>
            </a:extLst>
          </p:cNvPr>
          <p:cNvSpPr/>
          <p:nvPr/>
        </p:nvSpPr>
        <p:spPr>
          <a:xfrm>
            <a:off x="566124" y="5463133"/>
            <a:ext cx="7990853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7.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112 lớn hơn 121. Đúng hay sai?</a:t>
            </a:r>
          </a:p>
        </p:txBody>
      </p:sp>
      <p:sp>
        <p:nvSpPr>
          <p:cNvPr id="11" name="Rounded Rectangle 78">
            <a:extLst>
              <a:ext uri="{FF2B5EF4-FFF2-40B4-BE49-F238E27FC236}">
                <a16:creationId xmlns:a16="http://schemas.microsoft.com/office/drawing/2014/main" id="{CC2B4793-F67A-47A0-BA66-E7ED8C20BB56}"/>
              </a:ext>
            </a:extLst>
          </p:cNvPr>
          <p:cNvSpPr/>
          <p:nvPr/>
        </p:nvSpPr>
        <p:spPr>
          <a:xfrm>
            <a:off x="8843812" y="2094232"/>
            <a:ext cx="2241877" cy="84544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2" name="Rounded Rectangle 78">
            <a:extLst>
              <a:ext uri="{FF2B5EF4-FFF2-40B4-BE49-F238E27FC236}">
                <a16:creationId xmlns:a16="http://schemas.microsoft.com/office/drawing/2014/main" id="{B7B48F9C-8F36-49E1-9180-D2EDF03363BF}"/>
              </a:ext>
            </a:extLst>
          </p:cNvPr>
          <p:cNvSpPr/>
          <p:nvPr/>
        </p:nvSpPr>
        <p:spPr>
          <a:xfrm>
            <a:off x="8843812" y="5555358"/>
            <a:ext cx="2241877" cy="563750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Sai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3" name="Rounded Rectangle 76">
            <a:extLst>
              <a:ext uri="{FF2B5EF4-FFF2-40B4-BE49-F238E27FC236}">
                <a16:creationId xmlns:a16="http://schemas.microsoft.com/office/drawing/2014/main" id="{6BE18FF0-3C19-4EA0-BE21-0051A2158D6D}"/>
              </a:ext>
            </a:extLst>
          </p:cNvPr>
          <p:cNvSpPr/>
          <p:nvPr/>
        </p:nvSpPr>
        <p:spPr>
          <a:xfrm>
            <a:off x="8807600" y="3609322"/>
            <a:ext cx="2280030" cy="1128409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endParaRPr lang="en-US" sz="28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 animBg="1"/>
      <p:bldP spid="10" grpId="0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28597AB-666A-429B-8BBB-0F7C630F7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923" y="1073462"/>
            <a:ext cx="3801298" cy="13646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33DBE7-E5DB-49C0-A216-1DF76431AD95}"/>
              </a:ext>
            </a:extLst>
          </p:cNvPr>
          <p:cNvSpPr txBox="1"/>
          <p:nvPr/>
        </p:nvSpPr>
        <p:spPr>
          <a:xfrm>
            <a:off x="8247789" y="1273234"/>
            <a:ext cx="318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Ai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nhớ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lâu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Rounded Rectangle 16">
            <a:extLst>
              <a:ext uri="{FF2B5EF4-FFF2-40B4-BE49-F238E27FC236}">
                <a16:creationId xmlns:a16="http://schemas.microsoft.com/office/drawing/2014/main" id="{763359C5-DA5B-4EF2-A01E-EEE1C7729E73}"/>
              </a:ext>
            </a:extLst>
          </p:cNvPr>
          <p:cNvSpPr/>
          <p:nvPr/>
        </p:nvSpPr>
        <p:spPr>
          <a:xfrm>
            <a:off x="745925" y="1516688"/>
            <a:ext cx="1092546" cy="60617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HS1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4CC6A-5D38-42FE-9DE9-DF49C5431E29}"/>
              </a:ext>
            </a:extLst>
          </p:cNvPr>
          <p:cNvSpPr/>
          <p:nvPr/>
        </p:nvSpPr>
        <p:spPr>
          <a:xfrm>
            <a:off x="1979155" y="1565775"/>
            <a:ext cx="36235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982105-B20A-475B-B449-6DFD4E23CC2F}"/>
              </a:ext>
            </a:extLst>
          </p:cNvPr>
          <p:cNvSpPr/>
          <p:nvPr/>
        </p:nvSpPr>
        <p:spPr>
          <a:xfrm>
            <a:off x="1979156" y="2419782"/>
            <a:ext cx="5369912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8FC3E5-3629-47E3-9E7E-2B7660AF6978}"/>
              </a:ext>
            </a:extLst>
          </p:cNvPr>
          <p:cNvSpPr/>
          <p:nvPr/>
        </p:nvSpPr>
        <p:spPr>
          <a:xfrm>
            <a:off x="1979155" y="3374034"/>
            <a:ext cx="6130535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100 </a:t>
            </a:r>
            <a:r>
              <a:rPr kumimoji="0" lang="en-US" sz="2400" b="1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đến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</a:rPr>
              <a:t> 1 000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91">
            <a:extLst>
              <a:ext uri="{FF2B5EF4-FFF2-40B4-BE49-F238E27FC236}">
                <a16:creationId xmlns:a16="http://schemas.microsoft.com/office/drawing/2014/main" id="{5B7189AF-03C8-41F7-BEA9-B37ED124B22F}"/>
              </a:ext>
            </a:extLst>
          </p:cNvPr>
          <p:cNvSpPr/>
          <p:nvPr/>
        </p:nvSpPr>
        <p:spPr>
          <a:xfrm>
            <a:off x="756742" y="2470708"/>
            <a:ext cx="1092546" cy="6061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HS2</a:t>
            </a:r>
          </a:p>
        </p:txBody>
      </p:sp>
      <p:sp>
        <p:nvSpPr>
          <p:cNvPr id="16" name="Rounded Rectangle 92">
            <a:extLst>
              <a:ext uri="{FF2B5EF4-FFF2-40B4-BE49-F238E27FC236}">
                <a16:creationId xmlns:a16="http://schemas.microsoft.com/office/drawing/2014/main" id="{13D66B7F-CF24-404C-BEF0-3D3A4B2D423E}"/>
              </a:ext>
            </a:extLst>
          </p:cNvPr>
          <p:cNvSpPr/>
          <p:nvPr/>
        </p:nvSpPr>
        <p:spPr>
          <a:xfrm>
            <a:off x="756742" y="3430828"/>
            <a:ext cx="1092546" cy="60617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HS3</a:t>
            </a:r>
          </a:p>
        </p:txBody>
      </p:sp>
      <p:grpSp>
        <p:nvGrpSpPr>
          <p:cNvPr id="104" name="Google Shape;6578;p43">
            <a:extLst>
              <a:ext uri="{FF2B5EF4-FFF2-40B4-BE49-F238E27FC236}">
                <a16:creationId xmlns:a16="http://schemas.microsoft.com/office/drawing/2014/main" id="{4DD5940D-DC5A-4AE7-B177-A76A4AC861CB}"/>
              </a:ext>
            </a:extLst>
          </p:cNvPr>
          <p:cNvGrpSpPr/>
          <p:nvPr/>
        </p:nvGrpSpPr>
        <p:grpSpPr>
          <a:xfrm>
            <a:off x="7845470" y="2326529"/>
            <a:ext cx="1128061" cy="1366839"/>
            <a:chOff x="7579250" y="4405875"/>
            <a:chExt cx="916750" cy="1110800"/>
          </a:xfrm>
        </p:grpSpPr>
        <p:sp>
          <p:nvSpPr>
            <p:cNvPr id="105" name="Google Shape;6579;p43">
              <a:extLst>
                <a:ext uri="{FF2B5EF4-FFF2-40B4-BE49-F238E27FC236}">
                  <a16:creationId xmlns:a16="http://schemas.microsoft.com/office/drawing/2014/main" id="{696FA9C9-0FE7-460E-913C-2F102ED0A184}"/>
                </a:ext>
              </a:extLst>
            </p:cNvPr>
            <p:cNvSpPr/>
            <p:nvPr/>
          </p:nvSpPr>
          <p:spPr>
            <a:xfrm>
              <a:off x="7579250" y="4405875"/>
              <a:ext cx="916750" cy="1110800"/>
            </a:xfrm>
            <a:custGeom>
              <a:avLst/>
              <a:gdLst/>
              <a:ahLst/>
              <a:cxnLst/>
              <a:rect l="l" t="t" r="r" b="b"/>
              <a:pathLst>
                <a:path w="36670" h="44432" extrusionOk="0">
                  <a:moveTo>
                    <a:pt x="19326" y="1"/>
                  </a:moveTo>
                  <a:cubicBezTo>
                    <a:pt x="16944" y="1"/>
                    <a:pt x="15043" y="1928"/>
                    <a:pt x="15043" y="4283"/>
                  </a:cubicBezTo>
                  <a:cubicBezTo>
                    <a:pt x="15043" y="4738"/>
                    <a:pt x="15097" y="5220"/>
                    <a:pt x="15257" y="5675"/>
                  </a:cubicBezTo>
                  <a:cubicBezTo>
                    <a:pt x="15231" y="5755"/>
                    <a:pt x="15231" y="5809"/>
                    <a:pt x="15204" y="5836"/>
                  </a:cubicBezTo>
                  <a:lnTo>
                    <a:pt x="14535" y="5836"/>
                  </a:lnTo>
                  <a:cubicBezTo>
                    <a:pt x="14160" y="5836"/>
                    <a:pt x="13839" y="5836"/>
                    <a:pt x="13464" y="5889"/>
                  </a:cubicBezTo>
                  <a:cubicBezTo>
                    <a:pt x="13464" y="5836"/>
                    <a:pt x="13437" y="5809"/>
                    <a:pt x="13437" y="5782"/>
                  </a:cubicBezTo>
                  <a:cubicBezTo>
                    <a:pt x="13518" y="5407"/>
                    <a:pt x="13598" y="5006"/>
                    <a:pt x="13598" y="4604"/>
                  </a:cubicBezTo>
                  <a:cubicBezTo>
                    <a:pt x="13598" y="2222"/>
                    <a:pt x="11644" y="322"/>
                    <a:pt x="9315" y="322"/>
                  </a:cubicBezTo>
                  <a:cubicBezTo>
                    <a:pt x="6960" y="322"/>
                    <a:pt x="5033" y="2276"/>
                    <a:pt x="5033" y="4604"/>
                  </a:cubicBezTo>
                  <a:cubicBezTo>
                    <a:pt x="5033" y="5969"/>
                    <a:pt x="5702" y="7227"/>
                    <a:pt x="6692" y="8030"/>
                  </a:cubicBezTo>
                  <a:cubicBezTo>
                    <a:pt x="5809" y="8566"/>
                    <a:pt x="4953" y="9235"/>
                    <a:pt x="4230" y="9931"/>
                  </a:cubicBezTo>
                  <a:cubicBezTo>
                    <a:pt x="3668" y="10520"/>
                    <a:pt x="3132" y="11162"/>
                    <a:pt x="2677" y="11831"/>
                  </a:cubicBezTo>
                  <a:cubicBezTo>
                    <a:pt x="2249" y="12527"/>
                    <a:pt x="1848" y="13303"/>
                    <a:pt x="1553" y="14186"/>
                  </a:cubicBezTo>
                  <a:cubicBezTo>
                    <a:pt x="1045" y="15578"/>
                    <a:pt x="777" y="17024"/>
                    <a:pt x="590" y="18282"/>
                  </a:cubicBezTo>
                  <a:lnTo>
                    <a:pt x="509" y="18603"/>
                  </a:lnTo>
                  <a:cubicBezTo>
                    <a:pt x="456" y="18924"/>
                    <a:pt x="402" y="19218"/>
                    <a:pt x="349" y="19566"/>
                  </a:cubicBezTo>
                  <a:cubicBezTo>
                    <a:pt x="269" y="19888"/>
                    <a:pt x="215" y="20235"/>
                    <a:pt x="188" y="20530"/>
                  </a:cubicBezTo>
                  <a:cubicBezTo>
                    <a:pt x="81" y="21279"/>
                    <a:pt x="1" y="21895"/>
                    <a:pt x="1" y="22537"/>
                  </a:cubicBezTo>
                  <a:cubicBezTo>
                    <a:pt x="1" y="23287"/>
                    <a:pt x="81" y="23983"/>
                    <a:pt x="242" y="24625"/>
                  </a:cubicBezTo>
                  <a:cubicBezTo>
                    <a:pt x="402" y="25348"/>
                    <a:pt x="670" y="26044"/>
                    <a:pt x="1018" y="26686"/>
                  </a:cubicBezTo>
                  <a:cubicBezTo>
                    <a:pt x="1393" y="27355"/>
                    <a:pt x="1848" y="27998"/>
                    <a:pt x="2410" y="28560"/>
                  </a:cubicBezTo>
                  <a:cubicBezTo>
                    <a:pt x="2945" y="29095"/>
                    <a:pt x="3587" y="29603"/>
                    <a:pt x="4364" y="30058"/>
                  </a:cubicBezTo>
                  <a:cubicBezTo>
                    <a:pt x="4819" y="30326"/>
                    <a:pt x="5327" y="30594"/>
                    <a:pt x="5863" y="30861"/>
                  </a:cubicBezTo>
                  <a:cubicBezTo>
                    <a:pt x="5809" y="30968"/>
                    <a:pt x="5729" y="31076"/>
                    <a:pt x="5622" y="31156"/>
                  </a:cubicBezTo>
                  <a:cubicBezTo>
                    <a:pt x="5274" y="31718"/>
                    <a:pt x="4926" y="32200"/>
                    <a:pt x="4685" y="32708"/>
                  </a:cubicBezTo>
                  <a:cubicBezTo>
                    <a:pt x="4551" y="33003"/>
                    <a:pt x="4417" y="33324"/>
                    <a:pt x="4364" y="33592"/>
                  </a:cubicBezTo>
                  <a:cubicBezTo>
                    <a:pt x="4257" y="33913"/>
                    <a:pt x="4123" y="34394"/>
                    <a:pt x="4096" y="34876"/>
                  </a:cubicBezTo>
                  <a:cubicBezTo>
                    <a:pt x="4069" y="35412"/>
                    <a:pt x="4123" y="35920"/>
                    <a:pt x="4257" y="36348"/>
                  </a:cubicBezTo>
                  <a:cubicBezTo>
                    <a:pt x="4283" y="36455"/>
                    <a:pt x="4337" y="36563"/>
                    <a:pt x="4364" y="36616"/>
                  </a:cubicBezTo>
                  <a:lnTo>
                    <a:pt x="4364" y="36670"/>
                  </a:lnTo>
                  <a:cubicBezTo>
                    <a:pt x="4390" y="36723"/>
                    <a:pt x="4417" y="36830"/>
                    <a:pt x="4471" y="36884"/>
                  </a:cubicBezTo>
                  <a:cubicBezTo>
                    <a:pt x="4685" y="37365"/>
                    <a:pt x="5006" y="37767"/>
                    <a:pt x="5408" y="38088"/>
                  </a:cubicBezTo>
                  <a:cubicBezTo>
                    <a:pt x="5836" y="38463"/>
                    <a:pt x="6344" y="38704"/>
                    <a:pt x="6906" y="38864"/>
                  </a:cubicBezTo>
                  <a:lnTo>
                    <a:pt x="6960" y="38864"/>
                  </a:lnTo>
                  <a:cubicBezTo>
                    <a:pt x="7308" y="38945"/>
                    <a:pt x="7602" y="38998"/>
                    <a:pt x="7950" y="38998"/>
                  </a:cubicBezTo>
                  <a:cubicBezTo>
                    <a:pt x="8138" y="38998"/>
                    <a:pt x="8352" y="38998"/>
                    <a:pt x="8539" y="38971"/>
                  </a:cubicBezTo>
                  <a:lnTo>
                    <a:pt x="8619" y="38971"/>
                  </a:lnTo>
                  <a:cubicBezTo>
                    <a:pt x="9101" y="38891"/>
                    <a:pt x="9583" y="38731"/>
                    <a:pt x="10038" y="38490"/>
                  </a:cubicBezTo>
                  <a:cubicBezTo>
                    <a:pt x="10225" y="38757"/>
                    <a:pt x="10413" y="39025"/>
                    <a:pt x="10573" y="39266"/>
                  </a:cubicBezTo>
                  <a:cubicBezTo>
                    <a:pt x="11216" y="40096"/>
                    <a:pt x="11912" y="40845"/>
                    <a:pt x="12688" y="41487"/>
                  </a:cubicBezTo>
                  <a:cubicBezTo>
                    <a:pt x="13036" y="41755"/>
                    <a:pt x="13357" y="41969"/>
                    <a:pt x="13705" y="42210"/>
                  </a:cubicBezTo>
                  <a:cubicBezTo>
                    <a:pt x="13732" y="42237"/>
                    <a:pt x="13785" y="42290"/>
                    <a:pt x="13839" y="42317"/>
                  </a:cubicBezTo>
                  <a:cubicBezTo>
                    <a:pt x="13865" y="42344"/>
                    <a:pt x="13892" y="42344"/>
                    <a:pt x="13919" y="42371"/>
                  </a:cubicBezTo>
                  <a:cubicBezTo>
                    <a:pt x="14374" y="42638"/>
                    <a:pt x="14829" y="42879"/>
                    <a:pt x="15338" y="43120"/>
                  </a:cubicBezTo>
                  <a:cubicBezTo>
                    <a:pt x="15605" y="43227"/>
                    <a:pt x="15873" y="43307"/>
                    <a:pt x="16167" y="43415"/>
                  </a:cubicBezTo>
                  <a:cubicBezTo>
                    <a:pt x="16676" y="43977"/>
                    <a:pt x="17372" y="44325"/>
                    <a:pt x="18175" y="44325"/>
                  </a:cubicBezTo>
                  <a:cubicBezTo>
                    <a:pt x="18683" y="44325"/>
                    <a:pt x="19192" y="44191"/>
                    <a:pt x="19593" y="43923"/>
                  </a:cubicBezTo>
                  <a:cubicBezTo>
                    <a:pt x="19915" y="43923"/>
                    <a:pt x="20289" y="43870"/>
                    <a:pt x="20610" y="43843"/>
                  </a:cubicBezTo>
                  <a:cubicBezTo>
                    <a:pt x="21735" y="44244"/>
                    <a:pt x="22832" y="44432"/>
                    <a:pt x="23929" y="44432"/>
                  </a:cubicBezTo>
                  <a:lnTo>
                    <a:pt x="24063" y="44432"/>
                  </a:lnTo>
                  <a:cubicBezTo>
                    <a:pt x="24491" y="44432"/>
                    <a:pt x="24946" y="44378"/>
                    <a:pt x="25348" y="44325"/>
                  </a:cubicBezTo>
                  <a:cubicBezTo>
                    <a:pt x="25776" y="44244"/>
                    <a:pt x="26178" y="44137"/>
                    <a:pt x="26606" y="43977"/>
                  </a:cubicBezTo>
                  <a:cubicBezTo>
                    <a:pt x="27114" y="43816"/>
                    <a:pt x="27516" y="43602"/>
                    <a:pt x="27944" y="43388"/>
                  </a:cubicBezTo>
                  <a:cubicBezTo>
                    <a:pt x="28372" y="43120"/>
                    <a:pt x="28747" y="42772"/>
                    <a:pt x="29015" y="42451"/>
                  </a:cubicBezTo>
                  <a:cubicBezTo>
                    <a:pt x="29095" y="42371"/>
                    <a:pt x="29122" y="42317"/>
                    <a:pt x="29175" y="42237"/>
                  </a:cubicBezTo>
                  <a:cubicBezTo>
                    <a:pt x="29443" y="41835"/>
                    <a:pt x="29657" y="41380"/>
                    <a:pt x="29764" y="40872"/>
                  </a:cubicBezTo>
                  <a:lnTo>
                    <a:pt x="29764" y="40791"/>
                  </a:lnTo>
                  <a:cubicBezTo>
                    <a:pt x="29791" y="40631"/>
                    <a:pt x="29791" y="40497"/>
                    <a:pt x="29791" y="40336"/>
                  </a:cubicBezTo>
                  <a:cubicBezTo>
                    <a:pt x="30246" y="40122"/>
                    <a:pt x="30701" y="39855"/>
                    <a:pt x="31129" y="39560"/>
                  </a:cubicBezTo>
                  <a:cubicBezTo>
                    <a:pt x="31531" y="39266"/>
                    <a:pt x="31906" y="38971"/>
                    <a:pt x="32200" y="38597"/>
                  </a:cubicBezTo>
                  <a:cubicBezTo>
                    <a:pt x="32361" y="38383"/>
                    <a:pt x="32521" y="38168"/>
                    <a:pt x="32655" y="37901"/>
                  </a:cubicBezTo>
                  <a:cubicBezTo>
                    <a:pt x="32789" y="37633"/>
                    <a:pt x="32896" y="37312"/>
                    <a:pt x="32976" y="37018"/>
                  </a:cubicBezTo>
                  <a:cubicBezTo>
                    <a:pt x="33030" y="36750"/>
                    <a:pt x="33056" y="36482"/>
                    <a:pt x="33030" y="36215"/>
                  </a:cubicBezTo>
                  <a:cubicBezTo>
                    <a:pt x="33030" y="36054"/>
                    <a:pt x="33030" y="35920"/>
                    <a:pt x="33003" y="35760"/>
                  </a:cubicBezTo>
                  <a:cubicBezTo>
                    <a:pt x="32896" y="35224"/>
                    <a:pt x="32708" y="34716"/>
                    <a:pt x="32361" y="34234"/>
                  </a:cubicBezTo>
                  <a:lnTo>
                    <a:pt x="32361" y="34207"/>
                  </a:lnTo>
                  <a:cubicBezTo>
                    <a:pt x="32762" y="33351"/>
                    <a:pt x="32923" y="32307"/>
                    <a:pt x="32762" y="31290"/>
                  </a:cubicBezTo>
                  <a:cubicBezTo>
                    <a:pt x="32735" y="31022"/>
                    <a:pt x="32655" y="30754"/>
                    <a:pt x="32601" y="30540"/>
                  </a:cubicBezTo>
                  <a:cubicBezTo>
                    <a:pt x="32521" y="30273"/>
                    <a:pt x="32387" y="30005"/>
                    <a:pt x="32253" y="29737"/>
                  </a:cubicBezTo>
                  <a:cubicBezTo>
                    <a:pt x="32200" y="29603"/>
                    <a:pt x="32120" y="29470"/>
                    <a:pt x="32039" y="29336"/>
                  </a:cubicBezTo>
                  <a:cubicBezTo>
                    <a:pt x="32494" y="28934"/>
                    <a:pt x="32976" y="28533"/>
                    <a:pt x="33404" y="28078"/>
                  </a:cubicBezTo>
                  <a:cubicBezTo>
                    <a:pt x="33859" y="27623"/>
                    <a:pt x="34261" y="27114"/>
                    <a:pt x="34636" y="26659"/>
                  </a:cubicBezTo>
                  <a:cubicBezTo>
                    <a:pt x="35064" y="26070"/>
                    <a:pt x="35412" y="25508"/>
                    <a:pt x="35679" y="24946"/>
                  </a:cubicBezTo>
                  <a:cubicBezTo>
                    <a:pt x="36375" y="23581"/>
                    <a:pt x="36670" y="22136"/>
                    <a:pt x="36590" y="20798"/>
                  </a:cubicBezTo>
                  <a:cubicBezTo>
                    <a:pt x="36509" y="20021"/>
                    <a:pt x="36322" y="19272"/>
                    <a:pt x="36001" y="18522"/>
                  </a:cubicBezTo>
                  <a:cubicBezTo>
                    <a:pt x="35840" y="18121"/>
                    <a:pt x="35653" y="17800"/>
                    <a:pt x="35439" y="17452"/>
                  </a:cubicBezTo>
                  <a:cubicBezTo>
                    <a:pt x="35278" y="17157"/>
                    <a:pt x="35037" y="16890"/>
                    <a:pt x="34796" y="16595"/>
                  </a:cubicBezTo>
                  <a:cubicBezTo>
                    <a:pt x="34769" y="16542"/>
                    <a:pt x="34743" y="16488"/>
                    <a:pt x="34662" y="16462"/>
                  </a:cubicBezTo>
                  <a:cubicBezTo>
                    <a:pt x="34100" y="15819"/>
                    <a:pt x="33431" y="15257"/>
                    <a:pt x="32655" y="14775"/>
                  </a:cubicBezTo>
                  <a:cubicBezTo>
                    <a:pt x="31959" y="14374"/>
                    <a:pt x="31183" y="14053"/>
                    <a:pt x="30353" y="13865"/>
                  </a:cubicBezTo>
                  <a:cubicBezTo>
                    <a:pt x="29791" y="13731"/>
                    <a:pt x="29175" y="13678"/>
                    <a:pt x="28560" y="13678"/>
                  </a:cubicBezTo>
                  <a:cubicBezTo>
                    <a:pt x="28319" y="13678"/>
                    <a:pt x="28051" y="13678"/>
                    <a:pt x="27810" y="13705"/>
                  </a:cubicBezTo>
                  <a:cubicBezTo>
                    <a:pt x="27516" y="12928"/>
                    <a:pt x="27141" y="12259"/>
                    <a:pt x="26767" y="11644"/>
                  </a:cubicBezTo>
                  <a:cubicBezTo>
                    <a:pt x="26338" y="10975"/>
                    <a:pt x="25830" y="10332"/>
                    <a:pt x="25241" y="9717"/>
                  </a:cubicBezTo>
                  <a:cubicBezTo>
                    <a:pt x="24946" y="9449"/>
                    <a:pt x="24625" y="9181"/>
                    <a:pt x="24304" y="8914"/>
                  </a:cubicBezTo>
                  <a:cubicBezTo>
                    <a:pt x="23688" y="8432"/>
                    <a:pt x="23046" y="8057"/>
                    <a:pt x="22538" y="7763"/>
                  </a:cubicBezTo>
                  <a:cubicBezTo>
                    <a:pt x="22484" y="7709"/>
                    <a:pt x="22430" y="7709"/>
                    <a:pt x="22404" y="7682"/>
                  </a:cubicBezTo>
                  <a:cubicBezTo>
                    <a:pt x="22297" y="7629"/>
                    <a:pt x="22216" y="7575"/>
                    <a:pt x="22136" y="7522"/>
                  </a:cubicBezTo>
                  <a:cubicBezTo>
                    <a:pt x="23019" y="6719"/>
                    <a:pt x="23608" y="5568"/>
                    <a:pt x="23608" y="4283"/>
                  </a:cubicBezTo>
                  <a:cubicBezTo>
                    <a:pt x="23608" y="1901"/>
                    <a:pt x="21654" y="1"/>
                    <a:pt x="19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6580;p43">
              <a:extLst>
                <a:ext uri="{FF2B5EF4-FFF2-40B4-BE49-F238E27FC236}">
                  <a16:creationId xmlns:a16="http://schemas.microsoft.com/office/drawing/2014/main" id="{9A1A8A1B-AE46-48CC-8C45-7E1544A39A22}"/>
                </a:ext>
              </a:extLst>
            </p:cNvPr>
            <p:cNvSpPr/>
            <p:nvPr/>
          </p:nvSpPr>
          <p:spPr>
            <a:xfrm>
              <a:off x="8034275" y="4821425"/>
              <a:ext cx="387450" cy="465725"/>
            </a:xfrm>
            <a:custGeom>
              <a:avLst/>
              <a:gdLst/>
              <a:ahLst/>
              <a:cxnLst/>
              <a:rect l="l" t="t" r="r" b="b"/>
              <a:pathLst>
                <a:path w="15498" h="18629" extrusionOk="0">
                  <a:moveTo>
                    <a:pt x="10091" y="0"/>
                  </a:moveTo>
                  <a:cubicBezTo>
                    <a:pt x="9422" y="0"/>
                    <a:pt x="8753" y="107"/>
                    <a:pt x="8084" y="321"/>
                  </a:cubicBezTo>
                  <a:cubicBezTo>
                    <a:pt x="7843" y="402"/>
                    <a:pt x="7575" y="535"/>
                    <a:pt x="7281" y="669"/>
                  </a:cubicBezTo>
                  <a:cubicBezTo>
                    <a:pt x="7013" y="803"/>
                    <a:pt x="6772" y="910"/>
                    <a:pt x="6531" y="1071"/>
                  </a:cubicBezTo>
                  <a:cubicBezTo>
                    <a:pt x="6076" y="1365"/>
                    <a:pt x="5621" y="1713"/>
                    <a:pt x="5193" y="2115"/>
                  </a:cubicBezTo>
                  <a:cubicBezTo>
                    <a:pt x="4899" y="2409"/>
                    <a:pt x="4604" y="2784"/>
                    <a:pt x="4283" y="3212"/>
                  </a:cubicBezTo>
                  <a:cubicBezTo>
                    <a:pt x="3989" y="3613"/>
                    <a:pt x="3721" y="4042"/>
                    <a:pt x="3453" y="4550"/>
                  </a:cubicBezTo>
                  <a:lnTo>
                    <a:pt x="3453" y="4577"/>
                  </a:lnTo>
                  <a:lnTo>
                    <a:pt x="3453" y="4604"/>
                  </a:lnTo>
                  <a:cubicBezTo>
                    <a:pt x="3159" y="5059"/>
                    <a:pt x="2864" y="5487"/>
                    <a:pt x="2597" y="5889"/>
                  </a:cubicBezTo>
                  <a:cubicBezTo>
                    <a:pt x="2088" y="6665"/>
                    <a:pt x="1687" y="7414"/>
                    <a:pt x="1312" y="8190"/>
                  </a:cubicBezTo>
                  <a:cubicBezTo>
                    <a:pt x="911" y="9020"/>
                    <a:pt x="616" y="9823"/>
                    <a:pt x="375" y="10626"/>
                  </a:cubicBezTo>
                  <a:cubicBezTo>
                    <a:pt x="134" y="11483"/>
                    <a:pt x="1" y="12286"/>
                    <a:pt x="1" y="13008"/>
                  </a:cubicBezTo>
                  <a:cubicBezTo>
                    <a:pt x="1" y="13784"/>
                    <a:pt x="134" y="14561"/>
                    <a:pt x="402" y="15176"/>
                  </a:cubicBezTo>
                  <a:cubicBezTo>
                    <a:pt x="589" y="15551"/>
                    <a:pt x="750" y="15899"/>
                    <a:pt x="991" y="16167"/>
                  </a:cubicBezTo>
                  <a:cubicBezTo>
                    <a:pt x="1205" y="16488"/>
                    <a:pt x="1526" y="16755"/>
                    <a:pt x="1821" y="17023"/>
                  </a:cubicBezTo>
                  <a:cubicBezTo>
                    <a:pt x="2490" y="17558"/>
                    <a:pt x="3346" y="17960"/>
                    <a:pt x="4390" y="18308"/>
                  </a:cubicBezTo>
                  <a:cubicBezTo>
                    <a:pt x="4818" y="18442"/>
                    <a:pt x="5273" y="18495"/>
                    <a:pt x="5621" y="18575"/>
                  </a:cubicBezTo>
                  <a:cubicBezTo>
                    <a:pt x="6023" y="18629"/>
                    <a:pt x="6478" y="18629"/>
                    <a:pt x="6906" y="18629"/>
                  </a:cubicBezTo>
                  <a:cubicBezTo>
                    <a:pt x="7361" y="18629"/>
                    <a:pt x="7816" y="18602"/>
                    <a:pt x="8244" y="18522"/>
                  </a:cubicBezTo>
                  <a:cubicBezTo>
                    <a:pt x="8753" y="18468"/>
                    <a:pt x="9181" y="18361"/>
                    <a:pt x="9583" y="18228"/>
                  </a:cubicBezTo>
                  <a:cubicBezTo>
                    <a:pt x="10252" y="17987"/>
                    <a:pt x="11081" y="17558"/>
                    <a:pt x="11483" y="16729"/>
                  </a:cubicBezTo>
                  <a:cubicBezTo>
                    <a:pt x="11697" y="16327"/>
                    <a:pt x="11751" y="15819"/>
                    <a:pt x="11697" y="15364"/>
                  </a:cubicBezTo>
                  <a:cubicBezTo>
                    <a:pt x="11644" y="15230"/>
                    <a:pt x="11644" y="15096"/>
                    <a:pt x="11590" y="14989"/>
                  </a:cubicBezTo>
                  <a:cubicBezTo>
                    <a:pt x="11563" y="14882"/>
                    <a:pt x="11483" y="14748"/>
                    <a:pt x="11429" y="14614"/>
                  </a:cubicBezTo>
                  <a:cubicBezTo>
                    <a:pt x="11322" y="14427"/>
                    <a:pt x="11189" y="14213"/>
                    <a:pt x="10974" y="14025"/>
                  </a:cubicBezTo>
                  <a:cubicBezTo>
                    <a:pt x="10814" y="13838"/>
                    <a:pt x="10626" y="13677"/>
                    <a:pt x="10386" y="13517"/>
                  </a:cubicBezTo>
                  <a:cubicBezTo>
                    <a:pt x="10171" y="13383"/>
                    <a:pt x="9957" y="13276"/>
                    <a:pt x="9690" y="13142"/>
                  </a:cubicBezTo>
                  <a:cubicBezTo>
                    <a:pt x="9422" y="13008"/>
                    <a:pt x="9101" y="12901"/>
                    <a:pt x="8780" y="12848"/>
                  </a:cubicBezTo>
                  <a:cubicBezTo>
                    <a:pt x="9368" y="12580"/>
                    <a:pt x="9984" y="12232"/>
                    <a:pt x="10573" y="11884"/>
                  </a:cubicBezTo>
                  <a:cubicBezTo>
                    <a:pt x="11483" y="11295"/>
                    <a:pt x="12286" y="10626"/>
                    <a:pt x="13035" y="9903"/>
                  </a:cubicBezTo>
                  <a:cubicBezTo>
                    <a:pt x="13383" y="9529"/>
                    <a:pt x="13731" y="9127"/>
                    <a:pt x="14026" y="8726"/>
                  </a:cubicBezTo>
                  <a:cubicBezTo>
                    <a:pt x="14374" y="8297"/>
                    <a:pt x="14641" y="7869"/>
                    <a:pt x="14829" y="7414"/>
                  </a:cubicBezTo>
                  <a:cubicBezTo>
                    <a:pt x="15310" y="6477"/>
                    <a:pt x="15498" y="5541"/>
                    <a:pt x="15444" y="4684"/>
                  </a:cubicBezTo>
                  <a:cubicBezTo>
                    <a:pt x="15391" y="4202"/>
                    <a:pt x="15257" y="3747"/>
                    <a:pt x="15070" y="3319"/>
                  </a:cubicBezTo>
                  <a:cubicBezTo>
                    <a:pt x="14963" y="3051"/>
                    <a:pt x="14829" y="2811"/>
                    <a:pt x="14695" y="2596"/>
                  </a:cubicBezTo>
                  <a:cubicBezTo>
                    <a:pt x="14561" y="2409"/>
                    <a:pt x="14400" y="2168"/>
                    <a:pt x="14160" y="1927"/>
                  </a:cubicBezTo>
                  <a:cubicBezTo>
                    <a:pt x="13758" y="1499"/>
                    <a:pt x="13330" y="1124"/>
                    <a:pt x="12794" y="803"/>
                  </a:cubicBezTo>
                  <a:cubicBezTo>
                    <a:pt x="12313" y="535"/>
                    <a:pt x="11831" y="321"/>
                    <a:pt x="11242" y="187"/>
                  </a:cubicBezTo>
                  <a:cubicBezTo>
                    <a:pt x="10894" y="27"/>
                    <a:pt x="10493" y="0"/>
                    <a:pt x="10091" y="0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6581;p43">
              <a:extLst>
                <a:ext uri="{FF2B5EF4-FFF2-40B4-BE49-F238E27FC236}">
                  <a16:creationId xmlns:a16="http://schemas.microsoft.com/office/drawing/2014/main" id="{0080E1E7-D579-48B8-A55A-5185CA72AECF}"/>
                </a:ext>
              </a:extLst>
            </p:cNvPr>
            <p:cNvSpPr/>
            <p:nvPr/>
          </p:nvSpPr>
          <p:spPr>
            <a:xfrm>
              <a:off x="8193525" y="4870925"/>
              <a:ext cx="228200" cy="415575"/>
            </a:xfrm>
            <a:custGeom>
              <a:avLst/>
              <a:gdLst/>
              <a:ahLst/>
              <a:cxnLst/>
              <a:rect l="l" t="t" r="r" b="b"/>
              <a:pathLst>
                <a:path w="9128" h="16623" extrusionOk="0">
                  <a:moveTo>
                    <a:pt x="7897" y="1"/>
                  </a:moveTo>
                  <a:cubicBezTo>
                    <a:pt x="7950" y="135"/>
                    <a:pt x="8004" y="295"/>
                    <a:pt x="8057" y="456"/>
                  </a:cubicBezTo>
                  <a:cubicBezTo>
                    <a:pt x="8084" y="670"/>
                    <a:pt x="8137" y="857"/>
                    <a:pt x="8164" y="1018"/>
                  </a:cubicBezTo>
                  <a:cubicBezTo>
                    <a:pt x="8191" y="1232"/>
                    <a:pt x="8191" y="1419"/>
                    <a:pt x="8164" y="1633"/>
                  </a:cubicBezTo>
                  <a:cubicBezTo>
                    <a:pt x="8164" y="1821"/>
                    <a:pt x="8137" y="2062"/>
                    <a:pt x="8084" y="2276"/>
                  </a:cubicBezTo>
                  <a:cubicBezTo>
                    <a:pt x="8030" y="2704"/>
                    <a:pt x="7897" y="3132"/>
                    <a:pt x="7763" y="3534"/>
                  </a:cubicBezTo>
                  <a:cubicBezTo>
                    <a:pt x="7602" y="3962"/>
                    <a:pt x="7388" y="4417"/>
                    <a:pt x="7120" y="4819"/>
                  </a:cubicBezTo>
                  <a:cubicBezTo>
                    <a:pt x="6585" y="5702"/>
                    <a:pt x="5889" y="6478"/>
                    <a:pt x="5113" y="7227"/>
                  </a:cubicBezTo>
                  <a:cubicBezTo>
                    <a:pt x="4337" y="7923"/>
                    <a:pt x="3480" y="8566"/>
                    <a:pt x="2570" y="9155"/>
                  </a:cubicBezTo>
                  <a:cubicBezTo>
                    <a:pt x="1741" y="9717"/>
                    <a:pt x="857" y="10225"/>
                    <a:pt x="1" y="10734"/>
                  </a:cubicBezTo>
                  <a:cubicBezTo>
                    <a:pt x="402" y="10787"/>
                    <a:pt x="750" y="10921"/>
                    <a:pt x="1125" y="11109"/>
                  </a:cubicBezTo>
                  <a:cubicBezTo>
                    <a:pt x="1339" y="11189"/>
                    <a:pt x="1526" y="11296"/>
                    <a:pt x="1714" y="11430"/>
                  </a:cubicBezTo>
                  <a:lnTo>
                    <a:pt x="2196" y="11831"/>
                  </a:lnTo>
                  <a:cubicBezTo>
                    <a:pt x="2490" y="12126"/>
                    <a:pt x="2731" y="12474"/>
                    <a:pt x="2838" y="12875"/>
                  </a:cubicBezTo>
                  <a:cubicBezTo>
                    <a:pt x="2918" y="13062"/>
                    <a:pt x="2945" y="13277"/>
                    <a:pt x="2945" y="13517"/>
                  </a:cubicBezTo>
                  <a:cubicBezTo>
                    <a:pt x="2945" y="13705"/>
                    <a:pt x="2891" y="13946"/>
                    <a:pt x="2865" y="14133"/>
                  </a:cubicBezTo>
                  <a:cubicBezTo>
                    <a:pt x="2811" y="14481"/>
                    <a:pt x="2677" y="14802"/>
                    <a:pt x="2463" y="15070"/>
                  </a:cubicBezTo>
                  <a:cubicBezTo>
                    <a:pt x="2303" y="15337"/>
                    <a:pt x="2062" y="15605"/>
                    <a:pt x="1821" y="15846"/>
                  </a:cubicBezTo>
                  <a:cubicBezTo>
                    <a:pt x="1553" y="16087"/>
                    <a:pt x="1285" y="16274"/>
                    <a:pt x="991" y="16408"/>
                  </a:cubicBezTo>
                  <a:cubicBezTo>
                    <a:pt x="857" y="16488"/>
                    <a:pt x="697" y="16542"/>
                    <a:pt x="563" y="16622"/>
                  </a:cubicBezTo>
                  <a:cubicBezTo>
                    <a:pt x="991" y="16622"/>
                    <a:pt x="1473" y="16595"/>
                    <a:pt x="1874" y="16515"/>
                  </a:cubicBezTo>
                  <a:cubicBezTo>
                    <a:pt x="2356" y="16462"/>
                    <a:pt x="2838" y="16355"/>
                    <a:pt x="3213" y="16221"/>
                  </a:cubicBezTo>
                  <a:cubicBezTo>
                    <a:pt x="3882" y="15980"/>
                    <a:pt x="4711" y="15552"/>
                    <a:pt x="5113" y="14722"/>
                  </a:cubicBezTo>
                  <a:cubicBezTo>
                    <a:pt x="5300" y="14320"/>
                    <a:pt x="5381" y="13812"/>
                    <a:pt x="5300" y="13330"/>
                  </a:cubicBezTo>
                  <a:cubicBezTo>
                    <a:pt x="5274" y="13196"/>
                    <a:pt x="5274" y="13062"/>
                    <a:pt x="5220" y="12982"/>
                  </a:cubicBezTo>
                  <a:cubicBezTo>
                    <a:pt x="5167" y="12875"/>
                    <a:pt x="5113" y="12741"/>
                    <a:pt x="5059" y="12607"/>
                  </a:cubicBezTo>
                  <a:cubicBezTo>
                    <a:pt x="4952" y="12393"/>
                    <a:pt x="4819" y="12206"/>
                    <a:pt x="4604" y="11992"/>
                  </a:cubicBezTo>
                  <a:cubicBezTo>
                    <a:pt x="4444" y="11831"/>
                    <a:pt x="4256" y="11671"/>
                    <a:pt x="4016" y="11483"/>
                  </a:cubicBezTo>
                  <a:cubicBezTo>
                    <a:pt x="3801" y="11376"/>
                    <a:pt x="3587" y="11269"/>
                    <a:pt x="3320" y="11135"/>
                  </a:cubicBezTo>
                  <a:cubicBezTo>
                    <a:pt x="3052" y="11001"/>
                    <a:pt x="2731" y="10894"/>
                    <a:pt x="2410" y="10814"/>
                  </a:cubicBezTo>
                  <a:cubicBezTo>
                    <a:pt x="2972" y="10600"/>
                    <a:pt x="3614" y="10252"/>
                    <a:pt x="4203" y="9851"/>
                  </a:cubicBezTo>
                  <a:cubicBezTo>
                    <a:pt x="5113" y="9288"/>
                    <a:pt x="5916" y="8619"/>
                    <a:pt x="6639" y="7897"/>
                  </a:cubicBezTo>
                  <a:cubicBezTo>
                    <a:pt x="7013" y="7522"/>
                    <a:pt x="7361" y="7120"/>
                    <a:pt x="7656" y="6719"/>
                  </a:cubicBezTo>
                  <a:cubicBezTo>
                    <a:pt x="7977" y="6291"/>
                    <a:pt x="8245" y="5836"/>
                    <a:pt x="8459" y="5407"/>
                  </a:cubicBezTo>
                  <a:cubicBezTo>
                    <a:pt x="8914" y="4471"/>
                    <a:pt x="9128" y="3534"/>
                    <a:pt x="9048" y="2677"/>
                  </a:cubicBezTo>
                  <a:cubicBezTo>
                    <a:pt x="9021" y="2196"/>
                    <a:pt x="8887" y="1741"/>
                    <a:pt x="8700" y="1259"/>
                  </a:cubicBezTo>
                  <a:cubicBezTo>
                    <a:pt x="8593" y="991"/>
                    <a:pt x="8459" y="750"/>
                    <a:pt x="8325" y="563"/>
                  </a:cubicBezTo>
                  <a:cubicBezTo>
                    <a:pt x="8191" y="349"/>
                    <a:pt x="8057" y="188"/>
                    <a:pt x="7897" y="1"/>
                  </a:cubicBezTo>
                  <a:close/>
                </a:path>
              </a:pathLst>
            </a:custGeom>
            <a:solidFill>
              <a:srgbClr val="3D85C6">
                <a:alpha val="28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6582;p43">
              <a:extLst>
                <a:ext uri="{FF2B5EF4-FFF2-40B4-BE49-F238E27FC236}">
                  <a16:creationId xmlns:a16="http://schemas.microsoft.com/office/drawing/2014/main" id="{C36AC04B-8E69-4C59-9291-6AB2049DD1E5}"/>
                </a:ext>
              </a:extLst>
            </p:cNvPr>
            <p:cNvSpPr/>
            <p:nvPr/>
          </p:nvSpPr>
          <p:spPr>
            <a:xfrm>
              <a:off x="8198225" y="4901575"/>
              <a:ext cx="177325" cy="197550"/>
            </a:xfrm>
            <a:custGeom>
              <a:avLst/>
              <a:gdLst/>
              <a:ahLst/>
              <a:cxnLst/>
              <a:rect l="l" t="t" r="r" b="b"/>
              <a:pathLst>
                <a:path w="7093" h="7902" extrusionOk="0">
                  <a:moveTo>
                    <a:pt x="5460" y="3004"/>
                  </a:moveTo>
                  <a:cubicBezTo>
                    <a:pt x="5460" y="3004"/>
                    <a:pt x="5460" y="3004"/>
                    <a:pt x="5460" y="3004"/>
                  </a:cubicBezTo>
                  <a:lnTo>
                    <a:pt x="5460" y="3004"/>
                  </a:lnTo>
                  <a:cubicBezTo>
                    <a:pt x="5460" y="3004"/>
                    <a:pt x="5460" y="3004"/>
                    <a:pt x="5460" y="3004"/>
                  </a:cubicBezTo>
                  <a:close/>
                  <a:moveTo>
                    <a:pt x="6711" y="1"/>
                  </a:moveTo>
                  <a:cubicBezTo>
                    <a:pt x="6578" y="1"/>
                    <a:pt x="6470" y="77"/>
                    <a:pt x="6424" y="193"/>
                  </a:cubicBezTo>
                  <a:cubicBezTo>
                    <a:pt x="6397" y="515"/>
                    <a:pt x="6344" y="809"/>
                    <a:pt x="6263" y="1077"/>
                  </a:cubicBezTo>
                  <a:cubicBezTo>
                    <a:pt x="6081" y="1753"/>
                    <a:pt x="5772" y="2379"/>
                    <a:pt x="5460" y="3004"/>
                  </a:cubicBezTo>
                  <a:lnTo>
                    <a:pt x="5460" y="3004"/>
                  </a:lnTo>
                  <a:cubicBezTo>
                    <a:pt x="5440" y="3004"/>
                    <a:pt x="5435" y="3034"/>
                    <a:pt x="5434" y="3049"/>
                  </a:cubicBezTo>
                  <a:lnTo>
                    <a:pt x="5434" y="3049"/>
                  </a:lnTo>
                  <a:cubicBezTo>
                    <a:pt x="5443" y="3034"/>
                    <a:pt x="5452" y="3019"/>
                    <a:pt x="5460" y="3004"/>
                  </a:cubicBezTo>
                  <a:lnTo>
                    <a:pt x="5460" y="3004"/>
                  </a:lnTo>
                  <a:cubicBezTo>
                    <a:pt x="5451" y="3022"/>
                    <a:pt x="5442" y="3039"/>
                    <a:pt x="5434" y="3057"/>
                  </a:cubicBezTo>
                  <a:cubicBezTo>
                    <a:pt x="5434" y="3057"/>
                    <a:pt x="5434" y="3054"/>
                    <a:pt x="5434" y="3049"/>
                  </a:cubicBezTo>
                  <a:lnTo>
                    <a:pt x="5434" y="3049"/>
                  </a:lnTo>
                  <a:cubicBezTo>
                    <a:pt x="4930" y="3915"/>
                    <a:pt x="4323" y="4702"/>
                    <a:pt x="3587" y="5386"/>
                  </a:cubicBezTo>
                  <a:cubicBezTo>
                    <a:pt x="3212" y="5734"/>
                    <a:pt x="2864" y="6055"/>
                    <a:pt x="2489" y="6349"/>
                  </a:cubicBezTo>
                  <a:cubicBezTo>
                    <a:pt x="2115" y="6644"/>
                    <a:pt x="1713" y="6912"/>
                    <a:pt x="1285" y="7152"/>
                  </a:cubicBezTo>
                  <a:cubicBezTo>
                    <a:pt x="910" y="7367"/>
                    <a:pt x="509" y="7554"/>
                    <a:pt x="80" y="7688"/>
                  </a:cubicBezTo>
                  <a:cubicBezTo>
                    <a:pt x="0" y="7741"/>
                    <a:pt x="0" y="7768"/>
                    <a:pt x="0" y="7822"/>
                  </a:cubicBezTo>
                  <a:cubicBezTo>
                    <a:pt x="54" y="7902"/>
                    <a:pt x="80" y="7902"/>
                    <a:pt x="134" y="7902"/>
                  </a:cubicBezTo>
                  <a:cubicBezTo>
                    <a:pt x="1071" y="7581"/>
                    <a:pt x="1954" y="7126"/>
                    <a:pt x="2757" y="6564"/>
                  </a:cubicBezTo>
                  <a:cubicBezTo>
                    <a:pt x="3185" y="6242"/>
                    <a:pt x="3587" y="5921"/>
                    <a:pt x="3988" y="5546"/>
                  </a:cubicBezTo>
                  <a:cubicBezTo>
                    <a:pt x="4390" y="5172"/>
                    <a:pt x="4764" y="4770"/>
                    <a:pt x="5086" y="4369"/>
                  </a:cubicBezTo>
                  <a:cubicBezTo>
                    <a:pt x="5594" y="3780"/>
                    <a:pt x="6022" y="3111"/>
                    <a:pt x="6370" y="2442"/>
                  </a:cubicBezTo>
                  <a:cubicBezTo>
                    <a:pt x="6531" y="2094"/>
                    <a:pt x="6665" y="1773"/>
                    <a:pt x="6799" y="1425"/>
                  </a:cubicBezTo>
                  <a:cubicBezTo>
                    <a:pt x="6932" y="1077"/>
                    <a:pt x="6986" y="702"/>
                    <a:pt x="7066" y="327"/>
                  </a:cubicBezTo>
                  <a:cubicBezTo>
                    <a:pt x="7093" y="167"/>
                    <a:pt x="6959" y="6"/>
                    <a:pt x="6799" y="6"/>
                  </a:cubicBezTo>
                  <a:lnTo>
                    <a:pt x="6772" y="6"/>
                  </a:lnTo>
                  <a:cubicBezTo>
                    <a:pt x="6751" y="3"/>
                    <a:pt x="6731" y="1"/>
                    <a:pt x="67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6583;p43">
              <a:extLst>
                <a:ext uri="{FF2B5EF4-FFF2-40B4-BE49-F238E27FC236}">
                  <a16:creationId xmlns:a16="http://schemas.microsoft.com/office/drawing/2014/main" id="{DB63621B-CE54-4E49-ABFE-CB3E697B8755}"/>
                </a:ext>
              </a:extLst>
            </p:cNvPr>
            <p:cNvSpPr/>
            <p:nvPr/>
          </p:nvSpPr>
          <p:spPr>
            <a:xfrm>
              <a:off x="8269825" y="4858225"/>
              <a:ext cx="68925" cy="150175"/>
            </a:xfrm>
            <a:custGeom>
              <a:avLst/>
              <a:gdLst/>
              <a:ahLst/>
              <a:cxnLst/>
              <a:rect l="l" t="t" r="r" b="b"/>
              <a:pathLst>
                <a:path w="2757" h="6007" extrusionOk="0">
                  <a:moveTo>
                    <a:pt x="2302" y="0"/>
                  </a:moveTo>
                  <a:cubicBezTo>
                    <a:pt x="2329" y="107"/>
                    <a:pt x="2329" y="107"/>
                    <a:pt x="2302" y="107"/>
                  </a:cubicBezTo>
                  <a:cubicBezTo>
                    <a:pt x="2222" y="107"/>
                    <a:pt x="2141" y="134"/>
                    <a:pt x="2088" y="188"/>
                  </a:cubicBezTo>
                  <a:cubicBezTo>
                    <a:pt x="2061" y="241"/>
                    <a:pt x="2034" y="295"/>
                    <a:pt x="2034" y="321"/>
                  </a:cubicBezTo>
                  <a:cubicBezTo>
                    <a:pt x="2034" y="402"/>
                    <a:pt x="2034" y="428"/>
                    <a:pt x="2061" y="509"/>
                  </a:cubicBezTo>
                  <a:cubicBezTo>
                    <a:pt x="2168" y="857"/>
                    <a:pt x="2195" y="1231"/>
                    <a:pt x="2195" y="1606"/>
                  </a:cubicBezTo>
                  <a:cubicBezTo>
                    <a:pt x="2195" y="2034"/>
                    <a:pt x="2115" y="2463"/>
                    <a:pt x="2034" y="2864"/>
                  </a:cubicBezTo>
                  <a:cubicBezTo>
                    <a:pt x="1954" y="3105"/>
                    <a:pt x="1900" y="3346"/>
                    <a:pt x="1793" y="3587"/>
                  </a:cubicBezTo>
                  <a:cubicBezTo>
                    <a:pt x="1686" y="3801"/>
                    <a:pt x="1552" y="4042"/>
                    <a:pt x="1419" y="4283"/>
                  </a:cubicBezTo>
                  <a:lnTo>
                    <a:pt x="1445" y="4256"/>
                  </a:lnTo>
                  <a:lnTo>
                    <a:pt x="1445" y="4256"/>
                  </a:lnTo>
                  <a:cubicBezTo>
                    <a:pt x="1204" y="4684"/>
                    <a:pt x="857" y="5086"/>
                    <a:pt x="482" y="5460"/>
                  </a:cubicBezTo>
                  <a:cubicBezTo>
                    <a:pt x="348" y="5594"/>
                    <a:pt x="214" y="5728"/>
                    <a:pt x="54" y="5808"/>
                  </a:cubicBezTo>
                  <a:cubicBezTo>
                    <a:pt x="27" y="5862"/>
                    <a:pt x="0" y="5915"/>
                    <a:pt x="27" y="5942"/>
                  </a:cubicBezTo>
                  <a:cubicBezTo>
                    <a:pt x="46" y="5981"/>
                    <a:pt x="80" y="6006"/>
                    <a:pt x="118" y="6006"/>
                  </a:cubicBezTo>
                  <a:cubicBezTo>
                    <a:pt x="132" y="6006"/>
                    <a:pt x="146" y="6003"/>
                    <a:pt x="161" y="5996"/>
                  </a:cubicBezTo>
                  <a:cubicBezTo>
                    <a:pt x="964" y="5380"/>
                    <a:pt x="1633" y="4550"/>
                    <a:pt x="2088" y="3640"/>
                  </a:cubicBezTo>
                  <a:cubicBezTo>
                    <a:pt x="2222" y="3399"/>
                    <a:pt x="2329" y="3185"/>
                    <a:pt x="2382" y="2944"/>
                  </a:cubicBezTo>
                  <a:cubicBezTo>
                    <a:pt x="2489" y="2704"/>
                    <a:pt x="2570" y="2436"/>
                    <a:pt x="2623" y="2168"/>
                  </a:cubicBezTo>
                  <a:cubicBezTo>
                    <a:pt x="2730" y="1660"/>
                    <a:pt x="2757" y="1124"/>
                    <a:pt x="2703" y="643"/>
                  </a:cubicBezTo>
                  <a:cubicBezTo>
                    <a:pt x="2703" y="509"/>
                    <a:pt x="2677" y="402"/>
                    <a:pt x="2623" y="268"/>
                  </a:cubicBezTo>
                  <a:cubicBezTo>
                    <a:pt x="2623" y="241"/>
                    <a:pt x="2623" y="241"/>
                    <a:pt x="2596" y="188"/>
                  </a:cubicBezTo>
                  <a:cubicBezTo>
                    <a:pt x="2570" y="134"/>
                    <a:pt x="2516" y="107"/>
                    <a:pt x="2489" y="54"/>
                  </a:cubicBezTo>
                  <a:cubicBezTo>
                    <a:pt x="2436" y="27"/>
                    <a:pt x="2355" y="0"/>
                    <a:pt x="2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6584;p43">
              <a:extLst>
                <a:ext uri="{FF2B5EF4-FFF2-40B4-BE49-F238E27FC236}">
                  <a16:creationId xmlns:a16="http://schemas.microsoft.com/office/drawing/2014/main" id="{F4C53584-02BB-425B-9858-D0F1211D5173}"/>
                </a:ext>
              </a:extLst>
            </p:cNvPr>
            <p:cNvSpPr/>
            <p:nvPr/>
          </p:nvSpPr>
          <p:spPr>
            <a:xfrm>
              <a:off x="8203575" y="5154925"/>
              <a:ext cx="51550" cy="61975"/>
            </a:xfrm>
            <a:custGeom>
              <a:avLst/>
              <a:gdLst/>
              <a:ahLst/>
              <a:cxnLst/>
              <a:rect l="l" t="t" r="r" b="b"/>
              <a:pathLst>
                <a:path w="2062" h="2479" extrusionOk="0">
                  <a:moveTo>
                    <a:pt x="45" y="1"/>
                  </a:moveTo>
                  <a:cubicBezTo>
                    <a:pt x="37" y="1"/>
                    <a:pt x="27" y="27"/>
                    <a:pt x="27" y="43"/>
                  </a:cubicBezTo>
                  <a:cubicBezTo>
                    <a:pt x="0" y="70"/>
                    <a:pt x="27" y="150"/>
                    <a:pt x="54" y="177"/>
                  </a:cubicBezTo>
                  <a:cubicBezTo>
                    <a:pt x="241" y="230"/>
                    <a:pt x="375" y="311"/>
                    <a:pt x="509" y="418"/>
                  </a:cubicBezTo>
                  <a:cubicBezTo>
                    <a:pt x="669" y="525"/>
                    <a:pt x="830" y="685"/>
                    <a:pt x="964" y="792"/>
                  </a:cubicBezTo>
                  <a:cubicBezTo>
                    <a:pt x="1098" y="980"/>
                    <a:pt x="1231" y="1167"/>
                    <a:pt x="1339" y="1381"/>
                  </a:cubicBezTo>
                  <a:cubicBezTo>
                    <a:pt x="1419" y="1595"/>
                    <a:pt x="1526" y="1863"/>
                    <a:pt x="1606" y="2131"/>
                  </a:cubicBezTo>
                  <a:lnTo>
                    <a:pt x="1606" y="2238"/>
                  </a:lnTo>
                  <a:lnTo>
                    <a:pt x="1606" y="2318"/>
                  </a:lnTo>
                  <a:cubicBezTo>
                    <a:pt x="1606" y="2345"/>
                    <a:pt x="1633" y="2372"/>
                    <a:pt x="1660" y="2425"/>
                  </a:cubicBezTo>
                  <a:cubicBezTo>
                    <a:pt x="1713" y="2452"/>
                    <a:pt x="1767" y="2479"/>
                    <a:pt x="1847" y="2479"/>
                  </a:cubicBezTo>
                  <a:cubicBezTo>
                    <a:pt x="1901" y="2479"/>
                    <a:pt x="1981" y="2452"/>
                    <a:pt x="2008" y="2425"/>
                  </a:cubicBezTo>
                  <a:cubicBezTo>
                    <a:pt x="2034" y="2372"/>
                    <a:pt x="2061" y="2291"/>
                    <a:pt x="2061" y="2238"/>
                  </a:cubicBezTo>
                  <a:lnTo>
                    <a:pt x="1981" y="1836"/>
                  </a:lnTo>
                  <a:cubicBezTo>
                    <a:pt x="1927" y="1702"/>
                    <a:pt x="1874" y="1569"/>
                    <a:pt x="1794" y="1462"/>
                  </a:cubicBezTo>
                  <a:cubicBezTo>
                    <a:pt x="1713" y="1247"/>
                    <a:pt x="1526" y="1033"/>
                    <a:pt x="1339" y="873"/>
                  </a:cubicBezTo>
                  <a:lnTo>
                    <a:pt x="1071" y="605"/>
                  </a:lnTo>
                  <a:cubicBezTo>
                    <a:pt x="964" y="525"/>
                    <a:pt x="857" y="444"/>
                    <a:pt x="776" y="364"/>
                  </a:cubicBezTo>
                  <a:cubicBezTo>
                    <a:pt x="562" y="230"/>
                    <a:pt x="321" y="96"/>
                    <a:pt x="107" y="43"/>
                  </a:cubicBezTo>
                  <a:lnTo>
                    <a:pt x="54" y="43"/>
                  </a:lnTo>
                  <a:cubicBezTo>
                    <a:pt x="54" y="11"/>
                    <a:pt x="50" y="1"/>
                    <a:pt x="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6585;p43">
              <a:extLst>
                <a:ext uri="{FF2B5EF4-FFF2-40B4-BE49-F238E27FC236}">
                  <a16:creationId xmlns:a16="http://schemas.microsoft.com/office/drawing/2014/main" id="{7EFBA272-3012-4333-9E69-ADC0CF136B2C}"/>
                </a:ext>
              </a:extLst>
            </p:cNvPr>
            <p:cNvSpPr/>
            <p:nvPr/>
          </p:nvSpPr>
          <p:spPr>
            <a:xfrm>
              <a:off x="7739850" y="5160400"/>
              <a:ext cx="135200" cy="160875"/>
            </a:xfrm>
            <a:custGeom>
              <a:avLst/>
              <a:gdLst/>
              <a:ahLst/>
              <a:cxnLst/>
              <a:rect l="l" t="t" r="r" b="b"/>
              <a:pathLst>
                <a:path w="5408" h="6435" extrusionOk="0">
                  <a:moveTo>
                    <a:pt x="4363" y="1"/>
                  </a:moveTo>
                  <a:cubicBezTo>
                    <a:pt x="4353" y="1"/>
                    <a:pt x="4344" y="4"/>
                    <a:pt x="4337" y="11"/>
                  </a:cubicBezTo>
                  <a:cubicBezTo>
                    <a:pt x="3721" y="306"/>
                    <a:pt x="3186" y="680"/>
                    <a:pt x="2597" y="1189"/>
                  </a:cubicBezTo>
                  <a:cubicBezTo>
                    <a:pt x="1981" y="1724"/>
                    <a:pt x="1473" y="2286"/>
                    <a:pt x="1044" y="2875"/>
                  </a:cubicBezTo>
                  <a:cubicBezTo>
                    <a:pt x="777" y="3250"/>
                    <a:pt x="536" y="3598"/>
                    <a:pt x="375" y="3973"/>
                  </a:cubicBezTo>
                  <a:cubicBezTo>
                    <a:pt x="268" y="4160"/>
                    <a:pt x="215" y="4347"/>
                    <a:pt x="134" y="4508"/>
                  </a:cubicBezTo>
                  <a:cubicBezTo>
                    <a:pt x="81" y="4695"/>
                    <a:pt x="1" y="4909"/>
                    <a:pt x="1" y="5097"/>
                  </a:cubicBezTo>
                  <a:cubicBezTo>
                    <a:pt x="1" y="5311"/>
                    <a:pt x="54" y="5471"/>
                    <a:pt x="81" y="5632"/>
                  </a:cubicBezTo>
                  <a:cubicBezTo>
                    <a:pt x="81" y="5686"/>
                    <a:pt x="108" y="5686"/>
                    <a:pt x="108" y="5712"/>
                  </a:cubicBezTo>
                  <a:cubicBezTo>
                    <a:pt x="188" y="5873"/>
                    <a:pt x="268" y="6034"/>
                    <a:pt x="402" y="6141"/>
                  </a:cubicBezTo>
                  <a:cubicBezTo>
                    <a:pt x="611" y="6328"/>
                    <a:pt x="884" y="6435"/>
                    <a:pt x="1184" y="6435"/>
                  </a:cubicBezTo>
                  <a:cubicBezTo>
                    <a:pt x="1270" y="6435"/>
                    <a:pt x="1357" y="6426"/>
                    <a:pt x="1446" y="6408"/>
                  </a:cubicBezTo>
                  <a:cubicBezTo>
                    <a:pt x="1660" y="6382"/>
                    <a:pt x="1847" y="6301"/>
                    <a:pt x="2062" y="6221"/>
                  </a:cubicBezTo>
                  <a:lnTo>
                    <a:pt x="2650" y="5819"/>
                  </a:lnTo>
                  <a:cubicBezTo>
                    <a:pt x="3025" y="5552"/>
                    <a:pt x="3346" y="5204"/>
                    <a:pt x="3694" y="4776"/>
                  </a:cubicBezTo>
                  <a:cubicBezTo>
                    <a:pt x="4096" y="4267"/>
                    <a:pt x="4470" y="3705"/>
                    <a:pt x="4792" y="3170"/>
                  </a:cubicBezTo>
                  <a:cubicBezTo>
                    <a:pt x="4952" y="2902"/>
                    <a:pt x="5166" y="2634"/>
                    <a:pt x="5327" y="2367"/>
                  </a:cubicBezTo>
                  <a:cubicBezTo>
                    <a:pt x="5354" y="2367"/>
                    <a:pt x="5407" y="2340"/>
                    <a:pt x="5407" y="2286"/>
                  </a:cubicBezTo>
                  <a:lnTo>
                    <a:pt x="5407" y="2206"/>
                  </a:lnTo>
                  <a:cubicBezTo>
                    <a:pt x="5140" y="1751"/>
                    <a:pt x="4926" y="1296"/>
                    <a:pt x="4738" y="787"/>
                  </a:cubicBezTo>
                  <a:cubicBezTo>
                    <a:pt x="4658" y="600"/>
                    <a:pt x="4631" y="413"/>
                    <a:pt x="4551" y="225"/>
                  </a:cubicBezTo>
                  <a:lnTo>
                    <a:pt x="4551" y="199"/>
                  </a:lnTo>
                  <a:lnTo>
                    <a:pt x="4551" y="145"/>
                  </a:lnTo>
                  <a:cubicBezTo>
                    <a:pt x="4551" y="118"/>
                    <a:pt x="4551" y="118"/>
                    <a:pt x="4524" y="92"/>
                  </a:cubicBezTo>
                  <a:cubicBezTo>
                    <a:pt x="4524" y="65"/>
                    <a:pt x="4497" y="65"/>
                    <a:pt x="4470" y="65"/>
                  </a:cubicBezTo>
                  <a:cubicBezTo>
                    <a:pt x="4431" y="26"/>
                    <a:pt x="4392" y="1"/>
                    <a:pt x="4363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6586;p43">
              <a:extLst>
                <a:ext uri="{FF2B5EF4-FFF2-40B4-BE49-F238E27FC236}">
                  <a16:creationId xmlns:a16="http://schemas.microsoft.com/office/drawing/2014/main" id="{6CFC54E1-EEA4-4C87-ADA5-07B27D83EE08}"/>
                </a:ext>
              </a:extLst>
            </p:cNvPr>
            <p:cNvSpPr/>
            <p:nvPr/>
          </p:nvSpPr>
          <p:spPr>
            <a:xfrm>
              <a:off x="7743200" y="5206850"/>
              <a:ext cx="130500" cy="113775"/>
            </a:xfrm>
            <a:custGeom>
              <a:avLst/>
              <a:gdLst/>
              <a:ahLst/>
              <a:cxnLst/>
              <a:rect l="l" t="t" r="r" b="b"/>
              <a:pathLst>
                <a:path w="5220" h="4551" extrusionOk="0">
                  <a:moveTo>
                    <a:pt x="5059" y="0"/>
                  </a:moveTo>
                  <a:cubicBezTo>
                    <a:pt x="4899" y="375"/>
                    <a:pt x="4658" y="776"/>
                    <a:pt x="4417" y="1098"/>
                  </a:cubicBezTo>
                  <a:cubicBezTo>
                    <a:pt x="4122" y="1553"/>
                    <a:pt x="3801" y="1954"/>
                    <a:pt x="3426" y="2302"/>
                  </a:cubicBezTo>
                  <a:cubicBezTo>
                    <a:pt x="3052" y="2677"/>
                    <a:pt x="2650" y="2971"/>
                    <a:pt x="2195" y="3292"/>
                  </a:cubicBezTo>
                  <a:cubicBezTo>
                    <a:pt x="2008" y="3373"/>
                    <a:pt x="1821" y="3480"/>
                    <a:pt x="1606" y="3587"/>
                  </a:cubicBezTo>
                  <a:cubicBezTo>
                    <a:pt x="1419" y="3694"/>
                    <a:pt x="1178" y="3774"/>
                    <a:pt x="937" y="3854"/>
                  </a:cubicBezTo>
                  <a:cubicBezTo>
                    <a:pt x="803" y="3881"/>
                    <a:pt x="696" y="3908"/>
                    <a:pt x="563" y="3961"/>
                  </a:cubicBezTo>
                  <a:cubicBezTo>
                    <a:pt x="482" y="3961"/>
                    <a:pt x="375" y="3988"/>
                    <a:pt x="268" y="3988"/>
                  </a:cubicBezTo>
                  <a:cubicBezTo>
                    <a:pt x="188" y="3988"/>
                    <a:pt x="81" y="3988"/>
                    <a:pt x="0" y="3961"/>
                  </a:cubicBezTo>
                  <a:lnTo>
                    <a:pt x="0" y="3961"/>
                  </a:lnTo>
                  <a:cubicBezTo>
                    <a:pt x="81" y="4068"/>
                    <a:pt x="188" y="4229"/>
                    <a:pt x="268" y="4283"/>
                  </a:cubicBezTo>
                  <a:cubicBezTo>
                    <a:pt x="482" y="4443"/>
                    <a:pt x="777" y="4550"/>
                    <a:pt x="1071" y="4550"/>
                  </a:cubicBezTo>
                  <a:lnTo>
                    <a:pt x="1312" y="4550"/>
                  </a:lnTo>
                  <a:cubicBezTo>
                    <a:pt x="1526" y="4524"/>
                    <a:pt x="1713" y="4443"/>
                    <a:pt x="1901" y="4363"/>
                  </a:cubicBezTo>
                  <a:cubicBezTo>
                    <a:pt x="2115" y="4256"/>
                    <a:pt x="2329" y="4122"/>
                    <a:pt x="2516" y="3961"/>
                  </a:cubicBezTo>
                  <a:cubicBezTo>
                    <a:pt x="2891" y="3694"/>
                    <a:pt x="3212" y="3346"/>
                    <a:pt x="3560" y="2918"/>
                  </a:cubicBezTo>
                  <a:cubicBezTo>
                    <a:pt x="3962" y="2409"/>
                    <a:pt x="4310" y="1847"/>
                    <a:pt x="4658" y="1312"/>
                  </a:cubicBezTo>
                  <a:lnTo>
                    <a:pt x="4684" y="1231"/>
                  </a:lnTo>
                  <a:cubicBezTo>
                    <a:pt x="4845" y="1017"/>
                    <a:pt x="5032" y="723"/>
                    <a:pt x="5166" y="509"/>
                  </a:cubicBezTo>
                  <a:cubicBezTo>
                    <a:pt x="5193" y="509"/>
                    <a:pt x="5220" y="455"/>
                    <a:pt x="5220" y="428"/>
                  </a:cubicBezTo>
                  <a:lnTo>
                    <a:pt x="5220" y="348"/>
                  </a:lnTo>
                  <a:cubicBezTo>
                    <a:pt x="5166" y="241"/>
                    <a:pt x="5086" y="107"/>
                    <a:pt x="5059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6587;p43">
              <a:extLst>
                <a:ext uri="{FF2B5EF4-FFF2-40B4-BE49-F238E27FC236}">
                  <a16:creationId xmlns:a16="http://schemas.microsoft.com/office/drawing/2014/main" id="{D24A55B9-F68D-4428-BB59-9D795651F803}"/>
                </a:ext>
              </a:extLst>
            </p:cNvPr>
            <p:cNvSpPr/>
            <p:nvPr/>
          </p:nvSpPr>
          <p:spPr>
            <a:xfrm>
              <a:off x="8083125" y="5275750"/>
              <a:ext cx="250950" cy="180700"/>
            </a:xfrm>
            <a:custGeom>
              <a:avLst/>
              <a:gdLst/>
              <a:ahLst/>
              <a:cxnLst/>
              <a:rect l="l" t="t" r="r" b="b"/>
              <a:pathLst>
                <a:path w="10038" h="7228" extrusionOk="0">
                  <a:moveTo>
                    <a:pt x="5862" y="1"/>
                  </a:moveTo>
                  <a:cubicBezTo>
                    <a:pt x="5621" y="55"/>
                    <a:pt x="5461" y="135"/>
                    <a:pt x="5327" y="215"/>
                  </a:cubicBezTo>
                  <a:cubicBezTo>
                    <a:pt x="5193" y="322"/>
                    <a:pt x="5059" y="429"/>
                    <a:pt x="4899" y="590"/>
                  </a:cubicBezTo>
                  <a:cubicBezTo>
                    <a:pt x="4818" y="724"/>
                    <a:pt x="4711" y="857"/>
                    <a:pt x="4604" y="1072"/>
                  </a:cubicBezTo>
                  <a:lnTo>
                    <a:pt x="4417" y="1553"/>
                  </a:lnTo>
                  <a:cubicBezTo>
                    <a:pt x="4310" y="1928"/>
                    <a:pt x="4283" y="2330"/>
                    <a:pt x="4310" y="2704"/>
                  </a:cubicBezTo>
                  <a:cubicBezTo>
                    <a:pt x="4336" y="3025"/>
                    <a:pt x="4444" y="3320"/>
                    <a:pt x="4604" y="3614"/>
                  </a:cubicBezTo>
                  <a:cubicBezTo>
                    <a:pt x="4524" y="3614"/>
                    <a:pt x="4417" y="3561"/>
                    <a:pt x="4310" y="3561"/>
                  </a:cubicBezTo>
                  <a:cubicBezTo>
                    <a:pt x="4203" y="3561"/>
                    <a:pt x="4149" y="3641"/>
                    <a:pt x="4149" y="3695"/>
                  </a:cubicBezTo>
                  <a:cubicBezTo>
                    <a:pt x="4149" y="3775"/>
                    <a:pt x="4176" y="3828"/>
                    <a:pt x="4229" y="3855"/>
                  </a:cubicBezTo>
                  <a:cubicBezTo>
                    <a:pt x="4149" y="3828"/>
                    <a:pt x="4069" y="3802"/>
                    <a:pt x="3988" y="3775"/>
                  </a:cubicBezTo>
                  <a:lnTo>
                    <a:pt x="3908" y="3775"/>
                  </a:lnTo>
                  <a:cubicBezTo>
                    <a:pt x="3828" y="3775"/>
                    <a:pt x="3774" y="3802"/>
                    <a:pt x="3774" y="3855"/>
                  </a:cubicBezTo>
                  <a:lnTo>
                    <a:pt x="3774" y="3936"/>
                  </a:lnTo>
                  <a:cubicBezTo>
                    <a:pt x="3560" y="3962"/>
                    <a:pt x="3373" y="3989"/>
                    <a:pt x="3132" y="4043"/>
                  </a:cubicBezTo>
                  <a:cubicBezTo>
                    <a:pt x="2731" y="4123"/>
                    <a:pt x="2383" y="4310"/>
                    <a:pt x="2008" y="4471"/>
                  </a:cubicBezTo>
                  <a:cubicBezTo>
                    <a:pt x="1633" y="4658"/>
                    <a:pt x="1312" y="4899"/>
                    <a:pt x="991" y="5167"/>
                  </a:cubicBezTo>
                  <a:cubicBezTo>
                    <a:pt x="696" y="5461"/>
                    <a:pt x="455" y="5782"/>
                    <a:pt x="322" y="6104"/>
                  </a:cubicBezTo>
                  <a:lnTo>
                    <a:pt x="161" y="6104"/>
                  </a:lnTo>
                  <a:cubicBezTo>
                    <a:pt x="81" y="6104"/>
                    <a:pt x="27" y="6157"/>
                    <a:pt x="27" y="6211"/>
                  </a:cubicBezTo>
                  <a:cubicBezTo>
                    <a:pt x="0" y="6291"/>
                    <a:pt x="27" y="6371"/>
                    <a:pt x="134" y="6425"/>
                  </a:cubicBezTo>
                  <a:cubicBezTo>
                    <a:pt x="1258" y="6960"/>
                    <a:pt x="2409" y="7228"/>
                    <a:pt x="3480" y="7228"/>
                  </a:cubicBezTo>
                  <a:lnTo>
                    <a:pt x="3560" y="7228"/>
                  </a:lnTo>
                  <a:cubicBezTo>
                    <a:pt x="3881" y="7228"/>
                    <a:pt x="4176" y="7174"/>
                    <a:pt x="4470" y="7147"/>
                  </a:cubicBezTo>
                  <a:cubicBezTo>
                    <a:pt x="4738" y="7121"/>
                    <a:pt x="5032" y="7014"/>
                    <a:pt x="5354" y="6907"/>
                  </a:cubicBezTo>
                  <a:cubicBezTo>
                    <a:pt x="5648" y="6826"/>
                    <a:pt x="5889" y="6719"/>
                    <a:pt x="6076" y="6585"/>
                  </a:cubicBezTo>
                  <a:cubicBezTo>
                    <a:pt x="6290" y="6451"/>
                    <a:pt x="6424" y="6344"/>
                    <a:pt x="6504" y="6184"/>
                  </a:cubicBezTo>
                  <a:cubicBezTo>
                    <a:pt x="6585" y="6077"/>
                    <a:pt x="6638" y="5943"/>
                    <a:pt x="6638" y="5836"/>
                  </a:cubicBezTo>
                  <a:cubicBezTo>
                    <a:pt x="6692" y="5756"/>
                    <a:pt x="6638" y="5622"/>
                    <a:pt x="6612" y="5488"/>
                  </a:cubicBezTo>
                  <a:cubicBezTo>
                    <a:pt x="6504" y="5220"/>
                    <a:pt x="6290" y="4979"/>
                    <a:pt x="6103" y="4846"/>
                  </a:cubicBezTo>
                  <a:cubicBezTo>
                    <a:pt x="5889" y="4631"/>
                    <a:pt x="5648" y="4498"/>
                    <a:pt x="5273" y="4310"/>
                  </a:cubicBezTo>
                  <a:cubicBezTo>
                    <a:pt x="5113" y="4203"/>
                    <a:pt x="4899" y="4150"/>
                    <a:pt x="4738" y="4069"/>
                  </a:cubicBezTo>
                  <a:cubicBezTo>
                    <a:pt x="4577" y="4016"/>
                    <a:pt x="4417" y="3936"/>
                    <a:pt x="4283" y="3909"/>
                  </a:cubicBezTo>
                  <a:lnTo>
                    <a:pt x="4283" y="3909"/>
                  </a:lnTo>
                  <a:cubicBezTo>
                    <a:pt x="4577" y="3936"/>
                    <a:pt x="4872" y="3936"/>
                    <a:pt x="5166" y="3936"/>
                  </a:cubicBezTo>
                  <a:cubicBezTo>
                    <a:pt x="5434" y="3936"/>
                    <a:pt x="5675" y="3936"/>
                    <a:pt x="5942" y="3909"/>
                  </a:cubicBezTo>
                  <a:cubicBezTo>
                    <a:pt x="6504" y="3882"/>
                    <a:pt x="7093" y="3748"/>
                    <a:pt x="7629" y="3561"/>
                  </a:cubicBezTo>
                  <a:cubicBezTo>
                    <a:pt x="8164" y="3400"/>
                    <a:pt x="8699" y="3133"/>
                    <a:pt x="9154" y="2811"/>
                  </a:cubicBezTo>
                  <a:cubicBezTo>
                    <a:pt x="9395" y="2624"/>
                    <a:pt x="9556" y="2463"/>
                    <a:pt x="9690" y="2303"/>
                  </a:cubicBezTo>
                  <a:cubicBezTo>
                    <a:pt x="9770" y="2223"/>
                    <a:pt x="9797" y="2169"/>
                    <a:pt x="9850" y="2062"/>
                  </a:cubicBezTo>
                  <a:cubicBezTo>
                    <a:pt x="9904" y="2008"/>
                    <a:pt x="9930" y="1928"/>
                    <a:pt x="9957" y="1821"/>
                  </a:cubicBezTo>
                  <a:cubicBezTo>
                    <a:pt x="10038" y="1607"/>
                    <a:pt x="9930" y="1339"/>
                    <a:pt x="9716" y="1125"/>
                  </a:cubicBezTo>
                  <a:cubicBezTo>
                    <a:pt x="9636" y="1018"/>
                    <a:pt x="9529" y="965"/>
                    <a:pt x="9395" y="857"/>
                  </a:cubicBezTo>
                  <a:cubicBezTo>
                    <a:pt x="9261" y="804"/>
                    <a:pt x="9101" y="697"/>
                    <a:pt x="8887" y="617"/>
                  </a:cubicBezTo>
                  <a:cubicBezTo>
                    <a:pt x="8726" y="563"/>
                    <a:pt x="8565" y="536"/>
                    <a:pt x="8325" y="456"/>
                  </a:cubicBezTo>
                  <a:cubicBezTo>
                    <a:pt x="8164" y="429"/>
                    <a:pt x="7950" y="402"/>
                    <a:pt x="7789" y="349"/>
                  </a:cubicBezTo>
                  <a:lnTo>
                    <a:pt x="7575" y="322"/>
                  </a:lnTo>
                  <a:cubicBezTo>
                    <a:pt x="7120" y="215"/>
                    <a:pt x="6612" y="162"/>
                    <a:pt x="6183" y="55"/>
                  </a:cubicBezTo>
                  <a:lnTo>
                    <a:pt x="6023" y="28"/>
                  </a:lnTo>
                  <a:cubicBezTo>
                    <a:pt x="5942" y="28"/>
                    <a:pt x="5916" y="1"/>
                    <a:pt x="5862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6588;p43">
              <a:extLst>
                <a:ext uri="{FF2B5EF4-FFF2-40B4-BE49-F238E27FC236}">
                  <a16:creationId xmlns:a16="http://schemas.microsoft.com/office/drawing/2014/main" id="{18DD6A8A-52EC-4D35-A4D1-F55E3EF8B79F}"/>
                </a:ext>
              </a:extLst>
            </p:cNvPr>
            <p:cNvSpPr/>
            <p:nvPr/>
          </p:nvSpPr>
          <p:spPr>
            <a:xfrm>
              <a:off x="8204225" y="5275750"/>
              <a:ext cx="127850" cy="38850"/>
            </a:xfrm>
            <a:custGeom>
              <a:avLst/>
              <a:gdLst/>
              <a:ahLst/>
              <a:cxnLst/>
              <a:rect l="l" t="t" r="r" b="b"/>
              <a:pathLst>
                <a:path w="5114" h="1554" extrusionOk="0">
                  <a:moveTo>
                    <a:pt x="965" y="1"/>
                  </a:moveTo>
                  <a:cubicBezTo>
                    <a:pt x="777" y="28"/>
                    <a:pt x="617" y="135"/>
                    <a:pt x="483" y="215"/>
                  </a:cubicBezTo>
                  <a:cubicBezTo>
                    <a:pt x="349" y="322"/>
                    <a:pt x="215" y="429"/>
                    <a:pt x="55" y="590"/>
                  </a:cubicBezTo>
                  <a:cubicBezTo>
                    <a:pt x="28" y="617"/>
                    <a:pt x="28" y="670"/>
                    <a:pt x="1" y="670"/>
                  </a:cubicBezTo>
                  <a:cubicBezTo>
                    <a:pt x="108" y="670"/>
                    <a:pt x="162" y="697"/>
                    <a:pt x="269" y="697"/>
                  </a:cubicBezTo>
                  <a:cubicBezTo>
                    <a:pt x="643" y="750"/>
                    <a:pt x="965" y="804"/>
                    <a:pt x="1339" y="831"/>
                  </a:cubicBezTo>
                  <a:cubicBezTo>
                    <a:pt x="1848" y="857"/>
                    <a:pt x="2303" y="884"/>
                    <a:pt x="2811" y="938"/>
                  </a:cubicBezTo>
                  <a:cubicBezTo>
                    <a:pt x="3186" y="965"/>
                    <a:pt x="3534" y="965"/>
                    <a:pt x="3909" y="1072"/>
                  </a:cubicBezTo>
                  <a:cubicBezTo>
                    <a:pt x="4069" y="1098"/>
                    <a:pt x="4283" y="1125"/>
                    <a:pt x="4444" y="1205"/>
                  </a:cubicBezTo>
                  <a:cubicBezTo>
                    <a:pt x="4605" y="1259"/>
                    <a:pt x="4739" y="1312"/>
                    <a:pt x="4872" y="1393"/>
                  </a:cubicBezTo>
                  <a:cubicBezTo>
                    <a:pt x="4953" y="1473"/>
                    <a:pt x="5060" y="1500"/>
                    <a:pt x="5113" y="1553"/>
                  </a:cubicBezTo>
                  <a:cubicBezTo>
                    <a:pt x="5086" y="1393"/>
                    <a:pt x="5006" y="1259"/>
                    <a:pt x="4872" y="1125"/>
                  </a:cubicBezTo>
                  <a:cubicBezTo>
                    <a:pt x="4792" y="1018"/>
                    <a:pt x="4685" y="965"/>
                    <a:pt x="4551" y="857"/>
                  </a:cubicBezTo>
                  <a:cubicBezTo>
                    <a:pt x="4417" y="804"/>
                    <a:pt x="4257" y="697"/>
                    <a:pt x="4043" y="617"/>
                  </a:cubicBezTo>
                  <a:cubicBezTo>
                    <a:pt x="3882" y="563"/>
                    <a:pt x="3721" y="536"/>
                    <a:pt x="3481" y="456"/>
                  </a:cubicBezTo>
                  <a:cubicBezTo>
                    <a:pt x="3320" y="429"/>
                    <a:pt x="3133" y="402"/>
                    <a:pt x="2945" y="349"/>
                  </a:cubicBezTo>
                  <a:lnTo>
                    <a:pt x="2731" y="322"/>
                  </a:lnTo>
                  <a:cubicBezTo>
                    <a:pt x="2276" y="269"/>
                    <a:pt x="1794" y="162"/>
                    <a:pt x="1339" y="55"/>
                  </a:cubicBezTo>
                  <a:lnTo>
                    <a:pt x="1179" y="28"/>
                  </a:lnTo>
                  <a:cubicBezTo>
                    <a:pt x="1098" y="28"/>
                    <a:pt x="1072" y="1"/>
                    <a:pt x="965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6589;p43">
              <a:extLst>
                <a:ext uri="{FF2B5EF4-FFF2-40B4-BE49-F238E27FC236}">
                  <a16:creationId xmlns:a16="http://schemas.microsoft.com/office/drawing/2014/main" id="{6CBC7C62-A830-410B-BC43-DDA18C080D10}"/>
                </a:ext>
              </a:extLst>
            </p:cNvPr>
            <p:cNvSpPr/>
            <p:nvPr/>
          </p:nvSpPr>
          <p:spPr>
            <a:xfrm>
              <a:off x="7826175" y="5058950"/>
              <a:ext cx="417575" cy="384800"/>
            </a:xfrm>
            <a:custGeom>
              <a:avLst/>
              <a:gdLst/>
              <a:ahLst/>
              <a:cxnLst/>
              <a:rect l="l" t="t" r="r" b="b"/>
              <a:pathLst>
                <a:path w="16703" h="15392" extrusionOk="0">
                  <a:moveTo>
                    <a:pt x="6317" y="1"/>
                  </a:moveTo>
                  <a:cubicBezTo>
                    <a:pt x="5862" y="1"/>
                    <a:pt x="5327" y="28"/>
                    <a:pt x="4818" y="135"/>
                  </a:cubicBezTo>
                  <a:cubicBezTo>
                    <a:pt x="4042" y="269"/>
                    <a:pt x="3319" y="456"/>
                    <a:pt x="2650" y="804"/>
                  </a:cubicBezTo>
                  <a:cubicBezTo>
                    <a:pt x="2035" y="1072"/>
                    <a:pt x="1499" y="1419"/>
                    <a:pt x="1098" y="1794"/>
                  </a:cubicBezTo>
                  <a:cubicBezTo>
                    <a:pt x="830" y="2062"/>
                    <a:pt x="562" y="2356"/>
                    <a:pt x="402" y="2677"/>
                  </a:cubicBezTo>
                  <a:cubicBezTo>
                    <a:pt x="402" y="2624"/>
                    <a:pt x="429" y="2570"/>
                    <a:pt x="429" y="2544"/>
                  </a:cubicBezTo>
                  <a:lnTo>
                    <a:pt x="429" y="2570"/>
                  </a:lnTo>
                  <a:cubicBezTo>
                    <a:pt x="429" y="2517"/>
                    <a:pt x="482" y="2437"/>
                    <a:pt x="482" y="2383"/>
                  </a:cubicBezTo>
                  <a:lnTo>
                    <a:pt x="482" y="2249"/>
                  </a:lnTo>
                  <a:cubicBezTo>
                    <a:pt x="429" y="2196"/>
                    <a:pt x="402" y="2169"/>
                    <a:pt x="375" y="2169"/>
                  </a:cubicBezTo>
                  <a:lnTo>
                    <a:pt x="348" y="2169"/>
                  </a:lnTo>
                  <a:cubicBezTo>
                    <a:pt x="295" y="2169"/>
                    <a:pt x="295" y="2169"/>
                    <a:pt x="268" y="2196"/>
                  </a:cubicBezTo>
                  <a:cubicBezTo>
                    <a:pt x="241" y="2249"/>
                    <a:pt x="215" y="2276"/>
                    <a:pt x="215" y="2303"/>
                  </a:cubicBezTo>
                  <a:cubicBezTo>
                    <a:pt x="27" y="3106"/>
                    <a:pt x="0" y="3935"/>
                    <a:pt x="27" y="4792"/>
                  </a:cubicBezTo>
                  <a:cubicBezTo>
                    <a:pt x="81" y="5622"/>
                    <a:pt x="215" y="6451"/>
                    <a:pt x="402" y="7281"/>
                  </a:cubicBezTo>
                  <a:cubicBezTo>
                    <a:pt x="803" y="8941"/>
                    <a:pt x="1580" y="10493"/>
                    <a:pt x="2570" y="11805"/>
                  </a:cubicBezTo>
                  <a:cubicBezTo>
                    <a:pt x="3078" y="12474"/>
                    <a:pt x="3641" y="13036"/>
                    <a:pt x="4256" y="13544"/>
                  </a:cubicBezTo>
                  <a:cubicBezTo>
                    <a:pt x="4577" y="13812"/>
                    <a:pt x="4899" y="14053"/>
                    <a:pt x="5220" y="14240"/>
                  </a:cubicBezTo>
                  <a:cubicBezTo>
                    <a:pt x="5568" y="14454"/>
                    <a:pt x="5889" y="14615"/>
                    <a:pt x="6290" y="14776"/>
                  </a:cubicBezTo>
                  <a:cubicBezTo>
                    <a:pt x="7040" y="15097"/>
                    <a:pt x="7789" y="15284"/>
                    <a:pt x="8565" y="15364"/>
                  </a:cubicBezTo>
                  <a:cubicBezTo>
                    <a:pt x="8780" y="15391"/>
                    <a:pt x="8967" y="15391"/>
                    <a:pt x="9154" y="15391"/>
                  </a:cubicBezTo>
                  <a:cubicBezTo>
                    <a:pt x="9797" y="15391"/>
                    <a:pt x="10439" y="15311"/>
                    <a:pt x="11081" y="15150"/>
                  </a:cubicBezTo>
                  <a:cubicBezTo>
                    <a:pt x="11510" y="15043"/>
                    <a:pt x="11938" y="14883"/>
                    <a:pt x="12420" y="14722"/>
                  </a:cubicBezTo>
                  <a:cubicBezTo>
                    <a:pt x="12848" y="14561"/>
                    <a:pt x="13276" y="14321"/>
                    <a:pt x="13651" y="14080"/>
                  </a:cubicBezTo>
                  <a:cubicBezTo>
                    <a:pt x="14052" y="13839"/>
                    <a:pt x="14400" y="13571"/>
                    <a:pt x="14722" y="13277"/>
                  </a:cubicBezTo>
                  <a:cubicBezTo>
                    <a:pt x="15069" y="12982"/>
                    <a:pt x="15337" y="12688"/>
                    <a:pt x="15605" y="12313"/>
                  </a:cubicBezTo>
                  <a:cubicBezTo>
                    <a:pt x="16087" y="11617"/>
                    <a:pt x="16461" y="10814"/>
                    <a:pt x="16595" y="9958"/>
                  </a:cubicBezTo>
                  <a:cubicBezTo>
                    <a:pt x="16675" y="9529"/>
                    <a:pt x="16702" y="9074"/>
                    <a:pt x="16702" y="8593"/>
                  </a:cubicBezTo>
                  <a:cubicBezTo>
                    <a:pt x="16702" y="8352"/>
                    <a:pt x="16675" y="8138"/>
                    <a:pt x="16622" y="7870"/>
                  </a:cubicBezTo>
                  <a:cubicBezTo>
                    <a:pt x="16595" y="7602"/>
                    <a:pt x="16568" y="7388"/>
                    <a:pt x="16488" y="7147"/>
                  </a:cubicBezTo>
                  <a:cubicBezTo>
                    <a:pt x="16408" y="6746"/>
                    <a:pt x="16194" y="6344"/>
                    <a:pt x="16006" y="5996"/>
                  </a:cubicBezTo>
                  <a:cubicBezTo>
                    <a:pt x="15792" y="5648"/>
                    <a:pt x="15524" y="5354"/>
                    <a:pt x="15230" y="5086"/>
                  </a:cubicBezTo>
                  <a:cubicBezTo>
                    <a:pt x="14614" y="4524"/>
                    <a:pt x="13919" y="4069"/>
                    <a:pt x="13249" y="3668"/>
                  </a:cubicBezTo>
                  <a:lnTo>
                    <a:pt x="12875" y="3480"/>
                  </a:lnTo>
                  <a:cubicBezTo>
                    <a:pt x="12206" y="3106"/>
                    <a:pt x="11536" y="2704"/>
                    <a:pt x="10921" y="2196"/>
                  </a:cubicBezTo>
                  <a:lnTo>
                    <a:pt x="10867" y="2196"/>
                  </a:lnTo>
                  <a:cubicBezTo>
                    <a:pt x="10814" y="2169"/>
                    <a:pt x="10787" y="2142"/>
                    <a:pt x="10733" y="2062"/>
                  </a:cubicBezTo>
                  <a:lnTo>
                    <a:pt x="10733" y="2035"/>
                  </a:lnTo>
                  <a:lnTo>
                    <a:pt x="10733" y="1901"/>
                  </a:lnTo>
                  <a:lnTo>
                    <a:pt x="10439" y="1500"/>
                  </a:lnTo>
                  <a:cubicBezTo>
                    <a:pt x="10332" y="1393"/>
                    <a:pt x="10198" y="1259"/>
                    <a:pt x="10064" y="1179"/>
                  </a:cubicBezTo>
                  <a:cubicBezTo>
                    <a:pt x="10011" y="1098"/>
                    <a:pt x="9930" y="1072"/>
                    <a:pt x="9877" y="991"/>
                  </a:cubicBezTo>
                  <a:lnTo>
                    <a:pt x="9770" y="831"/>
                  </a:lnTo>
                  <a:cubicBezTo>
                    <a:pt x="9716" y="724"/>
                    <a:pt x="9636" y="670"/>
                    <a:pt x="9609" y="563"/>
                  </a:cubicBezTo>
                  <a:cubicBezTo>
                    <a:pt x="9583" y="536"/>
                    <a:pt x="9583" y="509"/>
                    <a:pt x="9502" y="509"/>
                  </a:cubicBezTo>
                  <a:lnTo>
                    <a:pt x="9475" y="509"/>
                  </a:lnTo>
                  <a:cubicBezTo>
                    <a:pt x="9449" y="509"/>
                    <a:pt x="9395" y="509"/>
                    <a:pt x="9395" y="536"/>
                  </a:cubicBezTo>
                  <a:cubicBezTo>
                    <a:pt x="9368" y="563"/>
                    <a:pt x="9342" y="590"/>
                    <a:pt x="9342" y="643"/>
                  </a:cubicBezTo>
                  <a:lnTo>
                    <a:pt x="9342" y="697"/>
                  </a:lnTo>
                  <a:lnTo>
                    <a:pt x="9315" y="670"/>
                  </a:lnTo>
                  <a:lnTo>
                    <a:pt x="9261" y="643"/>
                  </a:lnTo>
                  <a:cubicBezTo>
                    <a:pt x="8672" y="322"/>
                    <a:pt x="7977" y="162"/>
                    <a:pt x="7200" y="54"/>
                  </a:cubicBezTo>
                  <a:cubicBezTo>
                    <a:pt x="6852" y="1"/>
                    <a:pt x="6585" y="1"/>
                    <a:pt x="631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6590;p43">
              <a:extLst>
                <a:ext uri="{FF2B5EF4-FFF2-40B4-BE49-F238E27FC236}">
                  <a16:creationId xmlns:a16="http://schemas.microsoft.com/office/drawing/2014/main" id="{6CDEC9CC-F5DB-42A6-BBCE-2D02CDAEFC50}"/>
                </a:ext>
              </a:extLst>
            </p:cNvPr>
            <p:cNvSpPr/>
            <p:nvPr/>
          </p:nvSpPr>
          <p:spPr>
            <a:xfrm>
              <a:off x="7832875" y="5129225"/>
              <a:ext cx="368050" cy="281050"/>
            </a:xfrm>
            <a:custGeom>
              <a:avLst/>
              <a:gdLst/>
              <a:ahLst/>
              <a:cxnLst/>
              <a:rect l="l" t="t" r="r" b="b"/>
              <a:pathLst>
                <a:path w="14722" h="11242" extrusionOk="0">
                  <a:moveTo>
                    <a:pt x="11616" y="0"/>
                  </a:moveTo>
                  <a:cubicBezTo>
                    <a:pt x="11375" y="536"/>
                    <a:pt x="11001" y="991"/>
                    <a:pt x="10599" y="1392"/>
                  </a:cubicBezTo>
                  <a:cubicBezTo>
                    <a:pt x="10037" y="2008"/>
                    <a:pt x="9368" y="2516"/>
                    <a:pt x="8672" y="2918"/>
                  </a:cubicBezTo>
                  <a:cubicBezTo>
                    <a:pt x="7923" y="3346"/>
                    <a:pt x="7120" y="3721"/>
                    <a:pt x="6317" y="3935"/>
                  </a:cubicBezTo>
                  <a:cubicBezTo>
                    <a:pt x="5487" y="4203"/>
                    <a:pt x="4657" y="4390"/>
                    <a:pt x="3828" y="4470"/>
                  </a:cubicBezTo>
                  <a:cubicBezTo>
                    <a:pt x="3454" y="4505"/>
                    <a:pt x="3085" y="4525"/>
                    <a:pt x="2719" y="4525"/>
                  </a:cubicBezTo>
                  <a:cubicBezTo>
                    <a:pt x="2247" y="4525"/>
                    <a:pt x="1779" y="4492"/>
                    <a:pt x="1312" y="4417"/>
                  </a:cubicBezTo>
                  <a:cubicBezTo>
                    <a:pt x="910" y="4336"/>
                    <a:pt x="535" y="4283"/>
                    <a:pt x="134" y="4149"/>
                  </a:cubicBezTo>
                  <a:cubicBezTo>
                    <a:pt x="107" y="4149"/>
                    <a:pt x="80" y="4122"/>
                    <a:pt x="0" y="4122"/>
                  </a:cubicBezTo>
                  <a:cubicBezTo>
                    <a:pt x="27" y="4203"/>
                    <a:pt x="27" y="4310"/>
                    <a:pt x="80" y="4417"/>
                  </a:cubicBezTo>
                  <a:cubicBezTo>
                    <a:pt x="482" y="6049"/>
                    <a:pt x="1231" y="7629"/>
                    <a:pt x="2248" y="8940"/>
                  </a:cubicBezTo>
                  <a:cubicBezTo>
                    <a:pt x="2757" y="9609"/>
                    <a:pt x="3319" y="10171"/>
                    <a:pt x="3908" y="10680"/>
                  </a:cubicBezTo>
                  <a:cubicBezTo>
                    <a:pt x="4175" y="10867"/>
                    <a:pt x="4443" y="11081"/>
                    <a:pt x="4684" y="11242"/>
                  </a:cubicBezTo>
                  <a:cubicBezTo>
                    <a:pt x="4818" y="11242"/>
                    <a:pt x="4952" y="11188"/>
                    <a:pt x="5086" y="11188"/>
                  </a:cubicBezTo>
                  <a:cubicBezTo>
                    <a:pt x="5648" y="11135"/>
                    <a:pt x="6236" y="11081"/>
                    <a:pt x="6772" y="10921"/>
                  </a:cubicBezTo>
                  <a:cubicBezTo>
                    <a:pt x="7307" y="10814"/>
                    <a:pt x="7842" y="10626"/>
                    <a:pt x="8324" y="10439"/>
                  </a:cubicBezTo>
                  <a:cubicBezTo>
                    <a:pt x="8806" y="10225"/>
                    <a:pt x="9315" y="10037"/>
                    <a:pt x="9743" y="9797"/>
                  </a:cubicBezTo>
                  <a:cubicBezTo>
                    <a:pt x="10171" y="9556"/>
                    <a:pt x="10599" y="9288"/>
                    <a:pt x="11001" y="8994"/>
                  </a:cubicBezTo>
                  <a:lnTo>
                    <a:pt x="12018" y="8191"/>
                  </a:lnTo>
                  <a:cubicBezTo>
                    <a:pt x="12312" y="7896"/>
                    <a:pt x="12607" y="7602"/>
                    <a:pt x="12874" y="7254"/>
                  </a:cubicBezTo>
                  <a:cubicBezTo>
                    <a:pt x="13115" y="6959"/>
                    <a:pt x="13329" y="6665"/>
                    <a:pt x="13517" y="6344"/>
                  </a:cubicBezTo>
                  <a:cubicBezTo>
                    <a:pt x="13731" y="6049"/>
                    <a:pt x="13891" y="5728"/>
                    <a:pt x="14025" y="5380"/>
                  </a:cubicBezTo>
                  <a:cubicBezTo>
                    <a:pt x="14159" y="5059"/>
                    <a:pt x="14293" y="4711"/>
                    <a:pt x="14400" y="4390"/>
                  </a:cubicBezTo>
                  <a:cubicBezTo>
                    <a:pt x="14480" y="4042"/>
                    <a:pt x="14587" y="3721"/>
                    <a:pt x="14614" y="3346"/>
                  </a:cubicBezTo>
                  <a:cubicBezTo>
                    <a:pt x="14694" y="2998"/>
                    <a:pt x="14721" y="2704"/>
                    <a:pt x="14721" y="2382"/>
                  </a:cubicBezTo>
                  <a:lnTo>
                    <a:pt x="14721" y="2008"/>
                  </a:lnTo>
                  <a:cubicBezTo>
                    <a:pt x="14159" y="1499"/>
                    <a:pt x="13490" y="1098"/>
                    <a:pt x="12874" y="723"/>
                  </a:cubicBezTo>
                  <a:lnTo>
                    <a:pt x="12526" y="536"/>
                  </a:lnTo>
                  <a:cubicBezTo>
                    <a:pt x="12205" y="375"/>
                    <a:pt x="11911" y="188"/>
                    <a:pt x="11616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6591;p43">
              <a:extLst>
                <a:ext uri="{FF2B5EF4-FFF2-40B4-BE49-F238E27FC236}">
                  <a16:creationId xmlns:a16="http://schemas.microsoft.com/office/drawing/2014/main" id="{7536730E-192C-4EB7-9990-AF8D49816B73}"/>
                </a:ext>
              </a:extLst>
            </p:cNvPr>
            <p:cNvSpPr/>
            <p:nvPr/>
          </p:nvSpPr>
          <p:spPr>
            <a:xfrm>
              <a:off x="8100525" y="5130550"/>
              <a:ext cx="99725" cy="112450"/>
            </a:xfrm>
            <a:custGeom>
              <a:avLst/>
              <a:gdLst/>
              <a:ahLst/>
              <a:cxnLst/>
              <a:rect l="l" t="t" r="r" b="b"/>
              <a:pathLst>
                <a:path w="3989" h="4498" extrusionOk="0">
                  <a:moveTo>
                    <a:pt x="964" y="1"/>
                  </a:moveTo>
                  <a:cubicBezTo>
                    <a:pt x="696" y="483"/>
                    <a:pt x="375" y="884"/>
                    <a:pt x="0" y="1286"/>
                  </a:cubicBezTo>
                  <a:cubicBezTo>
                    <a:pt x="429" y="1580"/>
                    <a:pt x="884" y="1874"/>
                    <a:pt x="1285" y="2196"/>
                  </a:cubicBezTo>
                  <a:cubicBezTo>
                    <a:pt x="1446" y="2329"/>
                    <a:pt x="1633" y="2463"/>
                    <a:pt x="1820" y="2597"/>
                  </a:cubicBezTo>
                  <a:cubicBezTo>
                    <a:pt x="2008" y="2731"/>
                    <a:pt x="2222" y="2892"/>
                    <a:pt x="2382" y="3025"/>
                  </a:cubicBezTo>
                  <a:cubicBezTo>
                    <a:pt x="2784" y="3347"/>
                    <a:pt x="3105" y="3721"/>
                    <a:pt x="3426" y="4150"/>
                  </a:cubicBezTo>
                  <a:cubicBezTo>
                    <a:pt x="3480" y="4257"/>
                    <a:pt x="3560" y="4390"/>
                    <a:pt x="3614" y="4497"/>
                  </a:cubicBezTo>
                  <a:cubicBezTo>
                    <a:pt x="3614" y="4444"/>
                    <a:pt x="3640" y="4417"/>
                    <a:pt x="3640" y="4390"/>
                  </a:cubicBezTo>
                  <a:cubicBezTo>
                    <a:pt x="3748" y="4069"/>
                    <a:pt x="3855" y="3694"/>
                    <a:pt x="3881" y="3347"/>
                  </a:cubicBezTo>
                  <a:cubicBezTo>
                    <a:pt x="3962" y="3052"/>
                    <a:pt x="3988" y="2731"/>
                    <a:pt x="3988" y="2383"/>
                  </a:cubicBezTo>
                  <a:lnTo>
                    <a:pt x="3988" y="2008"/>
                  </a:lnTo>
                  <a:cubicBezTo>
                    <a:pt x="3426" y="1473"/>
                    <a:pt x="2704" y="1071"/>
                    <a:pt x="2115" y="750"/>
                  </a:cubicBezTo>
                  <a:lnTo>
                    <a:pt x="1740" y="536"/>
                  </a:lnTo>
                  <a:cubicBezTo>
                    <a:pt x="1553" y="349"/>
                    <a:pt x="1285" y="188"/>
                    <a:pt x="964" y="1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6592;p43">
              <a:extLst>
                <a:ext uri="{FF2B5EF4-FFF2-40B4-BE49-F238E27FC236}">
                  <a16:creationId xmlns:a16="http://schemas.microsoft.com/office/drawing/2014/main" id="{AFD24BF9-1E9E-4416-89F0-EDCD8CD1883D}"/>
                </a:ext>
              </a:extLst>
            </p:cNvPr>
            <p:cNvSpPr/>
            <p:nvPr/>
          </p:nvSpPr>
          <p:spPr>
            <a:xfrm>
              <a:off x="8002150" y="5056950"/>
              <a:ext cx="122475" cy="105075"/>
            </a:xfrm>
            <a:custGeom>
              <a:avLst/>
              <a:gdLst/>
              <a:ahLst/>
              <a:cxnLst/>
              <a:rect l="l" t="t" r="r" b="b"/>
              <a:pathLst>
                <a:path w="4899" h="4203" extrusionOk="0">
                  <a:moveTo>
                    <a:pt x="1" y="1"/>
                  </a:moveTo>
                  <a:cubicBezTo>
                    <a:pt x="1" y="242"/>
                    <a:pt x="54" y="402"/>
                    <a:pt x="161" y="536"/>
                  </a:cubicBezTo>
                  <a:cubicBezTo>
                    <a:pt x="322" y="804"/>
                    <a:pt x="483" y="1044"/>
                    <a:pt x="670" y="1285"/>
                  </a:cubicBezTo>
                  <a:cubicBezTo>
                    <a:pt x="1286" y="2115"/>
                    <a:pt x="2088" y="2784"/>
                    <a:pt x="2891" y="3427"/>
                  </a:cubicBezTo>
                  <a:cubicBezTo>
                    <a:pt x="3239" y="3694"/>
                    <a:pt x="3614" y="3935"/>
                    <a:pt x="3935" y="4203"/>
                  </a:cubicBezTo>
                  <a:cubicBezTo>
                    <a:pt x="4310" y="3801"/>
                    <a:pt x="4631" y="3400"/>
                    <a:pt x="4899" y="2918"/>
                  </a:cubicBezTo>
                  <a:cubicBezTo>
                    <a:pt x="4471" y="2650"/>
                    <a:pt x="4149" y="2410"/>
                    <a:pt x="3882" y="2195"/>
                  </a:cubicBezTo>
                  <a:lnTo>
                    <a:pt x="3828" y="2195"/>
                  </a:lnTo>
                  <a:lnTo>
                    <a:pt x="3801" y="2142"/>
                  </a:lnTo>
                  <a:lnTo>
                    <a:pt x="3694" y="2035"/>
                  </a:lnTo>
                  <a:lnTo>
                    <a:pt x="3694" y="2008"/>
                  </a:lnTo>
                  <a:lnTo>
                    <a:pt x="3694" y="1874"/>
                  </a:lnTo>
                  <a:cubicBezTo>
                    <a:pt x="3614" y="1714"/>
                    <a:pt x="3507" y="1607"/>
                    <a:pt x="3400" y="1473"/>
                  </a:cubicBezTo>
                  <a:cubicBezTo>
                    <a:pt x="3293" y="1366"/>
                    <a:pt x="3159" y="1259"/>
                    <a:pt x="3025" y="1152"/>
                  </a:cubicBezTo>
                  <a:cubicBezTo>
                    <a:pt x="2972" y="1071"/>
                    <a:pt x="2891" y="1044"/>
                    <a:pt x="2838" y="991"/>
                  </a:cubicBezTo>
                  <a:lnTo>
                    <a:pt x="2731" y="804"/>
                  </a:lnTo>
                  <a:lnTo>
                    <a:pt x="2704" y="750"/>
                  </a:lnTo>
                  <a:lnTo>
                    <a:pt x="2677" y="670"/>
                  </a:lnTo>
                  <a:cubicBezTo>
                    <a:pt x="2624" y="616"/>
                    <a:pt x="2597" y="589"/>
                    <a:pt x="2570" y="509"/>
                  </a:cubicBezTo>
                  <a:cubicBezTo>
                    <a:pt x="2544" y="482"/>
                    <a:pt x="2544" y="456"/>
                    <a:pt x="2463" y="456"/>
                  </a:cubicBezTo>
                  <a:lnTo>
                    <a:pt x="2436" y="456"/>
                  </a:lnTo>
                  <a:cubicBezTo>
                    <a:pt x="2410" y="456"/>
                    <a:pt x="2356" y="456"/>
                    <a:pt x="2356" y="482"/>
                  </a:cubicBezTo>
                  <a:cubicBezTo>
                    <a:pt x="2329" y="509"/>
                    <a:pt x="2303" y="536"/>
                    <a:pt x="2303" y="589"/>
                  </a:cubicBezTo>
                  <a:lnTo>
                    <a:pt x="2303" y="643"/>
                  </a:lnTo>
                  <a:lnTo>
                    <a:pt x="2276" y="616"/>
                  </a:lnTo>
                  <a:lnTo>
                    <a:pt x="2222" y="589"/>
                  </a:lnTo>
                  <a:cubicBezTo>
                    <a:pt x="1633" y="268"/>
                    <a:pt x="938" y="108"/>
                    <a:pt x="161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6593;p43">
              <a:extLst>
                <a:ext uri="{FF2B5EF4-FFF2-40B4-BE49-F238E27FC236}">
                  <a16:creationId xmlns:a16="http://schemas.microsoft.com/office/drawing/2014/main" id="{1D028331-167E-4ED5-AAE8-43CDBFD3137A}"/>
                </a:ext>
              </a:extLst>
            </p:cNvPr>
            <p:cNvSpPr/>
            <p:nvPr/>
          </p:nvSpPr>
          <p:spPr>
            <a:xfrm>
              <a:off x="8033600" y="5180750"/>
              <a:ext cx="210150" cy="262325"/>
            </a:xfrm>
            <a:custGeom>
              <a:avLst/>
              <a:gdLst/>
              <a:ahLst/>
              <a:cxnLst/>
              <a:rect l="l" t="t" r="r" b="b"/>
              <a:pathLst>
                <a:path w="8406" h="10493" extrusionOk="0">
                  <a:moveTo>
                    <a:pt x="6772" y="0"/>
                  </a:moveTo>
                  <a:lnTo>
                    <a:pt x="6772" y="375"/>
                  </a:lnTo>
                  <a:cubicBezTo>
                    <a:pt x="6719" y="723"/>
                    <a:pt x="6692" y="1017"/>
                    <a:pt x="6665" y="1339"/>
                  </a:cubicBezTo>
                  <a:cubicBezTo>
                    <a:pt x="6585" y="1686"/>
                    <a:pt x="6532" y="2061"/>
                    <a:pt x="6425" y="2382"/>
                  </a:cubicBezTo>
                  <a:cubicBezTo>
                    <a:pt x="6425" y="2409"/>
                    <a:pt x="6398" y="2463"/>
                    <a:pt x="6398" y="2489"/>
                  </a:cubicBezTo>
                  <a:cubicBezTo>
                    <a:pt x="6558" y="2784"/>
                    <a:pt x="6719" y="3132"/>
                    <a:pt x="6826" y="3453"/>
                  </a:cubicBezTo>
                  <a:cubicBezTo>
                    <a:pt x="6960" y="3935"/>
                    <a:pt x="7067" y="4390"/>
                    <a:pt x="7040" y="4872"/>
                  </a:cubicBezTo>
                  <a:cubicBezTo>
                    <a:pt x="7040" y="5353"/>
                    <a:pt x="6906" y="5862"/>
                    <a:pt x="6719" y="6344"/>
                  </a:cubicBezTo>
                  <a:cubicBezTo>
                    <a:pt x="6639" y="6558"/>
                    <a:pt x="6532" y="6825"/>
                    <a:pt x="6398" y="7040"/>
                  </a:cubicBezTo>
                  <a:cubicBezTo>
                    <a:pt x="6264" y="7227"/>
                    <a:pt x="6157" y="7441"/>
                    <a:pt x="5996" y="7628"/>
                  </a:cubicBezTo>
                  <a:cubicBezTo>
                    <a:pt x="5729" y="8003"/>
                    <a:pt x="5381" y="8351"/>
                    <a:pt x="5059" y="8646"/>
                  </a:cubicBezTo>
                  <a:cubicBezTo>
                    <a:pt x="4712" y="8940"/>
                    <a:pt x="4364" y="9208"/>
                    <a:pt x="3962" y="9422"/>
                  </a:cubicBezTo>
                  <a:cubicBezTo>
                    <a:pt x="3159" y="9850"/>
                    <a:pt x="2276" y="10144"/>
                    <a:pt x="1366" y="10278"/>
                  </a:cubicBezTo>
                  <a:cubicBezTo>
                    <a:pt x="911" y="10359"/>
                    <a:pt x="483" y="10385"/>
                    <a:pt x="1" y="10412"/>
                  </a:cubicBezTo>
                  <a:cubicBezTo>
                    <a:pt x="108" y="10412"/>
                    <a:pt x="161" y="10439"/>
                    <a:pt x="268" y="10439"/>
                  </a:cubicBezTo>
                  <a:cubicBezTo>
                    <a:pt x="483" y="10492"/>
                    <a:pt x="670" y="10492"/>
                    <a:pt x="857" y="10492"/>
                  </a:cubicBezTo>
                  <a:cubicBezTo>
                    <a:pt x="1500" y="10492"/>
                    <a:pt x="2142" y="10412"/>
                    <a:pt x="2784" y="10251"/>
                  </a:cubicBezTo>
                  <a:cubicBezTo>
                    <a:pt x="3213" y="10144"/>
                    <a:pt x="3641" y="9984"/>
                    <a:pt x="4123" y="9823"/>
                  </a:cubicBezTo>
                  <a:cubicBezTo>
                    <a:pt x="4551" y="9636"/>
                    <a:pt x="4979" y="9422"/>
                    <a:pt x="5354" y="9181"/>
                  </a:cubicBezTo>
                  <a:cubicBezTo>
                    <a:pt x="5729" y="8940"/>
                    <a:pt x="6103" y="8672"/>
                    <a:pt x="6425" y="8378"/>
                  </a:cubicBezTo>
                  <a:cubicBezTo>
                    <a:pt x="6719" y="8083"/>
                    <a:pt x="7040" y="7762"/>
                    <a:pt x="7308" y="7414"/>
                  </a:cubicBezTo>
                  <a:cubicBezTo>
                    <a:pt x="7790" y="6692"/>
                    <a:pt x="8164" y="5889"/>
                    <a:pt x="8298" y="5059"/>
                  </a:cubicBezTo>
                  <a:cubicBezTo>
                    <a:pt x="8378" y="4631"/>
                    <a:pt x="8405" y="4149"/>
                    <a:pt x="8405" y="3694"/>
                  </a:cubicBezTo>
                  <a:cubicBezTo>
                    <a:pt x="8405" y="3453"/>
                    <a:pt x="8378" y="3185"/>
                    <a:pt x="8325" y="2944"/>
                  </a:cubicBezTo>
                  <a:cubicBezTo>
                    <a:pt x="8298" y="2677"/>
                    <a:pt x="8245" y="2489"/>
                    <a:pt x="8191" y="2249"/>
                  </a:cubicBezTo>
                  <a:cubicBezTo>
                    <a:pt x="8111" y="1847"/>
                    <a:pt x="7897" y="1446"/>
                    <a:pt x="7709" y="1071"/>
                  </a:cubicBezTo>
                  <a:cubicBezTo>
                    <a:pt x="7495" y="750"/>
                    <a:pt x="7227" y="455"/>
                    <a:pt x="6933" y="188"/>
                  </a:cubicBezTo>
                  <a:cubicBezTo>
                    <a:pt x="6853" y="81"/>
                    <a:pt x="6826" y="54"/>
                    <a:pt x="6772" y="0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6594;p43">
              <a:extLst>
                <a:ext uri="{FF2B5EF4-FFF2-40B4-BE49-F238E27FC236}">
                  <a16:creationId xmlns:a16="http://schemas.microsoft.com/office/drawing/2014/main" id="{BDE3066A-D241-4D83-82A2-7E2F447D2E72}"/>
                </a:ext>
              </a:extLst>
            </p:cNvPr>
            <p:cNvSpPr/>
            <p:nvPr/>
          </p:nvSpPr>
          <p:spPr>
            <a:xfrm>
              <a:off x="7928550" y="5178725"/>
              <a:ext cx="141875" cy="168000"/>
            </a:xfrm>
            <a:custGeom>
              <a:avLst/>
              <a:gdLst/>
              <a:ahLst/>
              <a:cxnLst/>
              <a:rect l="l" t="t" r="r" b="b"/>
              <a:pathLst>
                <a:path w="5675" h="6720" extrusionOk="0">
                  <a:moveTo>
                    <a:pt x="3105" y="1"/>
                  </a:moveTo>
                  <a:cubicBezTo>
                    <a:pt x="3079" y="1"/>
                    <a:pt x="3025" y="28"/>
                    <a:pt x="2998" y="28"/>
                  </a:cubicBezTo>
                  <a:cubicBezTo>
                    <a:pt x="2972" y="54"/>
                    <a:pt x="2972" y="81"/>
                    <a:pt x="2945" y="135"/>
                  </a:cubicBezTo>
                  <a:cubicBezTo>
                    <a:pt x="2731" y="402"/>
                    <a:pt x="2490" y="670"/>
                    <a:pt x="2276" y="965"/>
                  </a:cubicBezTo>
                  <a:cubicBezTo>
                    <a:pt x="1821" y="1500"/>
                    <a:pt x="1366" y="2062"/>
                    <a:pt x="964" y="2678"/>
                  </a:cubicBezTo>
                  <a:cubicBezTo>
                    <a:pt x="616" y="3159"/>
                    <a:pt x="402" y="3641"/>
                    <a:pt x="215" y="4096"/>
                  </a:cubicBezTo>
                  <a:cubicBezTo>
                    <a:pt x="134" y="4337"/>
                    <a:pt x="54" y="4605"/>
                    <a:pt x="27" y="4872"/>
                  </a:cubicBezTo>
                  <a:cubicBezTo>
                    <a:pt x="1" y="5113"/>
                    <a:pt x="1" y="5354"/>
                    <a:pt x="27" y="5568"/>
                  </a:cubicBezTo>
                  <a:cubicBezTo>
                    <a:pt x="81" y="6023"/>
                    <a:pt x="322" y="6344"/>
                    <a:pt x="670" y="6559"/>
                  </a:cubicBezTo>
                  <a:cubicBezTo>
                    <a:pt x="830" y="6639"/>
                    <a:pt x="1018" y="6719"/>
                    <a:pt x="1232" y="6719"/>
                  </a:cubicBezTo>
                  <a:lnTo>
                    <a:pt x="1285" y="6719"/>
                  </a:lnTo>
                  <a:cubicBezTo>
                    <a:pt x="1473" y="6719"/>
                    <a:pt x="1660" y="6692"/>
                    <a:pt x="1874" y="6585"/>
                  </a:cubicBezTo>
                  <a:cubicBezTo>
                    <a:pt x="2062" y="6505"/>
                    <a:pt x="2276" y="6344"/>
                    <a:pt x="2463" y="6237"/>
                  </a:cubicBezTo>
                  <a:cubicBezTo>
                    <a:pt x="2624" y="6157"/>
                    <a:pt x="2757" y="6023"/>
                    <a:pt x="2972" y="5836"/>
                  </a:cubicBezTo>
                  <a:cubicBezTo>
                    <a:pt x="3266" y="5541"/>
                    <a:pt x="3560" y="5220"/>
                    <a:pt x="3882" y="4765"/>
                  </a:cubicBezTo>
                  <a:cubicBezTo>
                    <a:pt x="4337" y="4150"/>
                    <a:pt x="4738" y="3400"/>
                    <a:pt x="5086" y="2570"/>
                  </a:cubicBezTo>
                  <a:cubicBezTo>
                    <a:pt x="5407" y="1767"/>
                    <a:pt x="5621" y="1072"/>
                    <a:pt x="5675" y="349"/>
                  </a:cubicBezTo>
                  <a:cubicBezTo>
                    <a:pt x="5675" y="295"/>
                    <a:pt x="5648" y="269"/>
                    <a:pt x="5621" y="215"/>
                  </a:cubicBezTo>
                  <a:cubicBezTo>
                    <a:pt x="5621" y="188"/>
                    <a:pt x="5568" y="162"/>
                    <a:pt x="5541" y="162"/>
                  </a:cubicBezTo>
                  <a:cubicBezTo>
                    <a:pt x="5514" y="135"/>
                    <a:pt x="5488" y="135"/>
                    <a:pt x="5434" y="135"/>
                  </a:cubicBezTo>
                  <a:lnTo>
                    <a:pt x="4711" y="135"/>
                  </a:lnTo>
                  <a:cubicBezTo>
                    <a:pt x="4176" y="135"/>
                    <a:pt x="3614" y="81"/>
                    <a:pt x="3105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6595;p43">
              <a:extLst>
                <a:ext uri="{FF2B5EF4-FFF2-40B4-BE49-F238E27FC236}">
                  <a16:creationId xmlns:a16="http://schemas.microsoft.com/office/drawing/2014/main" id="{85B06276-EF0E-44AD-A232-C1B8A468897E}"/>
                </a:ext>
              </a:extLst>
            </p:cNvPr>
            <p:cNvSpPr/>
            <p:nvPr/>
          </p:nvSpPr>
          <p:spPr>
            <a:xfrm>
              <a:off x="7937925" y="5184750"/>
              <a:ext cx="132500" cy="161975"/>
            </a:xfrm>
            <a:custGeom>
              <a:avLst/>
              <a:gdLst/>
              <a:ahLst/>
              <a:cxnLst/>
              <a:rect l="l" t="t" r="r" b="b"/>
              <a:pathLst>
                <a:path w="5300" h="6479" extrusionOk="0">
                  <a:moveTo>
                    <a:pt x="5273" y="1"/>
                  </a:moveTo>
                  <a:lnTo>
                    <a:pt x="5273" y="161"/>
                  </a:lnTo>
                  <a:cubicBezTo>
                    <a:pt x="5193" y="429"/>
                    <a:pt x="5113" y="697"/>
                    <a:pt x="4979" y="938"/>
                  </a:cubicBezTo>
                  <a:cubicBezTo>
                    <a:pt x="4872" y="1232"/>
                    <a:pt x="4738" y="1446"/>
                    <a:pt x="4604" y="1687"/>
                  </a:cubicBezTo>
                  <a:lnTo>
                    <a:pt x="4202" y="2383"/>
                  </a:lnTo>
                  <a:cubicBezTo>
                    <a:pt x="3908" y="2892"/>
                    <a:pt x="3533" y="3400"/>
                    <a:pt x="3159" y="3855"/>
                  </a:cubicBezTo>
                  <a:cubicBezTo>
                    <a:pt x="2864" y="4230"/>
                    <a:pt x="2516" y="4605"/>
                    <a:pt x="2142" y="4926"/>
                  </a:cubicBezTo>
                  <a:lnTo>
                    <a:pt x="1553" y="5434"/>
                  </a:lnTo>
                  <a:cubicBezTo>
                    <a:pt x="1339" y="5568"/>
                    <a:pt x="1151" y="5702"/>
                    <a:pt x="910" y="5836"/>
                  </a:cubicBezTo>
                  <a:cubicBezTo>
                    <a:pt x="723" y="5943"/>
                    <a:pt x="482" y="6023"/>
                    <a:pt x="241" y="6077"/>
                  </a:cubicBezTo>
                  <a:cubicBezTo>
                    <a:pt x="188" y="6077"/>
                    <a:pt x="107" y="6103"/>
                    <a:pt x="0" y="6103"/>
                  </a:cubicBezTo>
                  <a:cubicBezTo>
                    <a:pt x="81" y="6157"/>
                    <a:pt x="188" y="6264"/>
                    <a:pt x="268" y="6291"/>
                  </a:cubicBezTo>
                  <a:cubicBezTo>
                    <a:pt x="455" y="6398"/>
                    <a:pt x="643" y="6478"/>
                    <a:pt x="857" y="6478"/>
                  </a:cubicBezTo>
                  <a:lnTo>
                    <a:pt x="910" y="6478"/>
                  </a:lnTo>
                  <a:cubicBezTo>
                    <a:pt x="1098" y="6478"/>
                    <a:pt x="1285" y="6425"/>
                    <a:pt x="1499" y="6344"/>
                  </a:cubicBezTo>
                  <a:cubicBezTo>
                    <a:pt x="1687" y="6264"/>
                    <a:pt x="1901" y="6130"/>
                    <a:pt x="2088" y="5996"/>
                  </a:cubicBezTo>
                  <a:cubicBezTo>
                    <a:pt x="2249" y="5916"/>
                    <a:pt x="2382" y="5782"/>
                    <a:pt x="2597" y="5595"/>
                  </a:cubicBezTo>
                  <a:cubicBezTo>
                    <a:pt x="2891" y="5300"/>
                    <a:pt x="3185" y="4979"/>
                    <a:pt x="3507" y="4524"/>
                  </a:cubicBezTo>
                  <a:cubicBezTo>
                    <a:pt x="3962" y="3909"/>
                    <a:pt x="4363" y="3159"/>
                    <a:pt x="4711" y="2329"/>
                  </a:cubicBezTo>
                  <a:cubicBezTo>
                    <a:pt x="5032" y="1526"/>
                    <a:pt x="5246" y="831"/>
                    <a:pt x="5300" y="108"/>
                  </a:cubicBezTo>
                  <a:cubicBezTo>
                    <a:pt x="5300" y="81"/>
                    <a:pt x="5300" y="54"/>
                    <a:pt x="5273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6596;p43">
              <a:extLst>
                <a:ext uri="{FF2B5EF4-FFF2-40B4-BE49-F238E27FC236}">
                  <a16:creationId xmlns:a16="http://schemas.microsoft.com/office/drawing/2014/main" id="{6B776DEE-774B-4502-AB19-F0EE25FC4F4C}"/>
                </a:ext>
              </a:extLst>
            </p:cNvPr>
            <p:cNvSpPr/>
            <p:nvPr/>
          </p:nvSpPr>
          <p:spPr>
            <a:xfrm>
              <a:off x="7935250" y="5179400"/>
              <a:ext cx="71625" cy="104425"/>
            </a:xfrm>
            <a:custGeom>
              <a:avLst/>
              <a:gdLst/>
              <a:ahLst/>
              <a:cxnLst/>
              <a:rect l="l" t="t" r="r" b="b"/>
              <a:pathLst>
                <a:path w="2865" h="4177" extrusionOk="0">
                  <a:moveTo>
                    <a:pt x="2757" y="1"/>
                  </a:moveTo>
                  <a:cubicBezTo>
                    <a:pt x="2222" y="643"/>
                    <a:pt x="1660" y="1232"/>
                    <a:pt x="1205" y="1901"/>
                  </a:cubicBezTo>
                  <a:cubicBezTo>
                    <a:pt x="964" y="2249"/>
                    <a:pt x="723" y="2570"/>
                    <a:pt x="536" y="2918"/>
                  </a:cubicBezTo>
                  <a:cubicBezTo>
                    <a:pt x="428" y="3079"/>
                    <a:pt x="348" y="3266"/>
                    <a:pt x="268" y="3453"/>
                  </a:cubicBezTo>
                  <a:cubicBezTo>
                    <a:pt x="161" y="3641"/>
                    <a:pt x="54" y="3882"/>
                    <a:pt x="0" y="4123"/>
                  </a:cubicBezTo>
                  <a:cubicBezTo>
                    <a:pt x="0" y="4149"/>
                    <a:pt x="0" y="4176"/>
                    <a:pt x="27" y="4176"/>
                  </a:cubicBezTo>
                  <a:cubicBezTo>
                    <a:pt x="54" y="4176"/>
                    <a:pt x="80" y="4176"/>
                    <a:pt x="80" y="4149"/>
                  </a:cubicBezTo>
                  <a:cubicBezTo>
                    <a:pt x="161" y="3989"/>
                    <a:pt x="214" y="3855"/>
                    <a:pt x="295" y="3668"/>
                  </a:cubicBezTo>
                  <a:cubicBezTo>
                    <a:pt x="348" y="3507"/>
                    <a:pt x="455" y="3346"/>
                    <a:pt x="536" y="3186"/>
                  </a:cubicBezTo>
                  <a:cubicBezTo>
                    <a:pt x="616" y="2998"/>
                    <a:pt x="696" y="2865"/>
                    <a:pt x="803" y="2704"/>
                  </a:cubicBezTo>
                  <a:cubicBezTo>
                    <a:pt x="991" y="2410"/>
                    <a:pt x="1205" y="2115"/>
                    <a:pt x="1419" y="1794"/>
                  </a:cubicBezTo>
                  <a:cubicBezTo>
                    <a:pt x="1874" y="1205"/>
                    <a:pt x="2329" y="670"/>
                    <a:pt x="2837" y="108"/>
                  </a:cubicBezTo>
                  <a:cubicBezTo>
                    <a:pt x="2864" y="54"/>
                    <a:pt x="2837" y="27"/>
                    <a:pt x="2837" y="27"/>
                  </a:cubicBezTo>
                  <a:cubicBezTo>
                    <a:pt x="2811" y="1"/>
                    <a:pt x="2757" y="1"/>
                    <a:pt x="2757" y="1"/>
                  </a:cubicBez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6597;p43">
              <a:extLst>
                <a:ext uri="{FF2B5EF4-FFF2-40B4-BE49-F238E27FC236}">
                  <a16:creationId xmlns:a16="http://schemas.microsoft.com/office/drawing/2014/main" id="{AFC223B9-AE87-4955-8269-2A1135264AC3}"/>
                </a:ext>
              </a:extLst>
            </p:cNvPr>
            <p:cNvSpPr/>
            <p:nvPr/>
          </p:nvSpPr>
          <p:spPr>
            <a:xfrm>
              <a:off x="7811450" y="4539875"/>
              <a:ext cx="50875" cy="120300"/>
            </a:xfrm>
            <a:custGeom>
              <a:avLst/>
              <a:gdLst/>
              <a:ahLst/>
              <a:cxnLst/>
              <a:rect l="l" t="t" r="r" b="b"/>
              <a:pathLst>
                <a:path w="2035" h="4812" extrusionOk="0">
                  <a:moveTo>
                    <a:pt x="168" y="0"/>
                  </a:moveTo>
                  <a:cubicBezTo>
                    <a:pt x="161" y="0"/>
                    <a:pt x="148" y="7"/>
                    <a:pt x="134" y="21"/>
                  </a:cubicBezTo>
                  <a:cubicBezTo>
                    <a:pt x="27" y="74"/>
                    <a:pt x="1" y="208"/>
                    <a:pt x="54" y="288"/>
                  </a:cubicBezTo>
                  <a:cubicBezTo>
                    <a:pt x="295" y="609"/>
                    <a:pt x="482" y="984"/>
                    <a:pt x="643" y="1359"/>
                  </a:cubicBezTo>
                  <a:cubicBezTo>
                    <a:pt x="777" y="1734"/>
                    <a:pt x="911" y="2055"/>
                    <a:pt x="991" y="2456"/>
                  </a:cubicBezTo>
                  <a:lnTo>
                    <a:pt x="1098" y="3072"/>
                  </a:lnTo>
                  <a:cubicBezTo>
                    <a:pt x="1125" y="3259"/>
                    <a:pt x="1151" y="3473"/>
                    <a:pt x="1178" y="3687"/>
                  </a:cubicBezTo>
                  <a:cubicBezTo>
                    <a:pt x="1232" y="3928"/>
                    <a:pt x="1259" y="4169"/>
                    <a:pt x="1259" y="4437"/>
                  </a:cubicBezTo>
                  <a:cubicBezTo>
                    <a:pt x="1259" y="4544"/>
                    <a:pt x="1285" y="4624"/>
                    <a:pt x="1366" y="4705"/>
                  </a:cubicBezTo>
                  <a:cubicBezTo>
                    <a:pt x="1419" y="4758"/>
                    <a:pt x="1526" y="4812"/>
                    <a:pt x="1633" y="4812"/>
                  </a:cubicBezTo>
                  <a:cubicBezTo>
                    <a:pt x="1714" y="4812"/>
                    <a:pt x="1821" y="4758"/>
                    <a:pt x="1901" y="4705"/>
                  </a:cubicBezTo>
                  <a:cubicBezTo>
                    <a:pt x="1954" y="4624"/>
                    <a:pt x="2035" y="4544"/>
                    <a:pt x="1981" y="4437"/>
                  </a:cubicBezTo>
                  <a:cubicBezTo>
                    <a:pt x="1928" y="4035"/>
                    <a:pt x="1901" y="3661"/>
                    <a:pt x="1794" y="3286"/>
                  </a:cubicBezTo>
                  <a:cubicBezTo>
                    <a:pt x="1767" y="3099"/>
                    <a:pt x="1687" y="2938"/>
                    <a:pt x="1633" y="2724"/>
                  </a:cubicBezTo>
                  <a:cubicBezTo>
                    <a:pt x="1553" y="2537"/>
                    <a:pt x="1499" y="2349"/>
                    <a:pt x="1419" y="2162"/>
                  </a:cubicBezTo>
                  <a:cubicBezTo>
                    <a:pt x="1125" y="1466"/>
                    <a:pt x="777" y="743"/>
                    <a:pt x="322" y="128"/>
                  </a:cubicBezTo>
                  <a:cubicBezTo>
                    <a:pt x="295" y="47"/>
                    <a:pt x="215" y="21"/>
                    <a:pt x="161" y="21"/>
                  </a:cubicBezTo>
                  <a:cubicBezTo>
                    <a:pt x="175" y="7"/>
                    <a:pt x="175" y="0"/>
                    <a:pt x="16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6598;p43">
              <a:extLst>
                <a:ext uri="{FF2B5EF4-FFF2-40B4-BE49-F238E27FC236}">
                  <a16:creationId xmlns:a16="http://schemas.microsoft.com/office/drawing/2014/main" id="{45443A23-9524-4131-AFC0-87D5AB89CCBC}"/>
                </a:ext>
              </a:extLst>
            </p:cNvPr>
            <p:cNvSpPr/>
            <p:nvPr/>
          </p:nvSpPr>
          <p:spPr>
            <a:xfrm>
              <a:off x="8005500" y="4532350"/>
              <a:ext cx="42175" cy="123150"/>
            </a:xfrm>
            <a:custGeom>
              <a:avLst/>
              <a:gdLst/>
              <a:ahLst/>
              <a:cxnLst/>
              <a:rect l="l" t="t" r="r" b="b"/>
              <a:pathLst>
                <a:path w="1687" h="4926" extrusionOk="0">
                  <a:moveTo>
                    <a:pt x="1499" y="0"/>
                  </a:moveTo>
                  <a:cubicBezTo>
                    <a:pt x="1419" y="27"/>
                    <a:pt x="1392" y="27"/>
                    <a:pt x="1366" y="81"/>
                  </a:cubicBezTo>
                  <a:cubicBezTo>
                    <a:pt x="1259" y="241"/>
                    <a:pt x="1152" y="429"/>
                    <a:pt x="1071" y="562"/>
                  </a:cubicBezTo>
                  <a:cubicBezTo>
                    <a:pt x="964" y="723"/>
                    <a:pt x="857" y="884"/>
                    <a:pt x="804" y="1044"/>
                  </a:cubicBezTo>
                  <a:cubicBezTo>
                    <a:pt x="589" y="1419"/>
                    <a:pt x="429" y="1794"/>
                    <a:pt x="295" y="2195"/>
                  </a:cubicBezTo>
                  <a:cubicBezTo>
                    <a:pt x="161" y="2597"/>
                    <a:pt x="81" y="2998"/>
                    <a:pt x="27" y="3426"/>
                  </a:cubicBezTo>
                  <a:cubicBezTo>
                    <a:pt x="1" y="3828"/>
                    <a:pt x="1" y="4256"/>
                    <a:pt x="134" y="4658"/>
                  </a:cubicBezTo>
                  <a:cubicBezTo>
                    <a:pt x="161" y="4818"/>
                    <a:pt x="322" y="4925"/>
                    <a:pt x="482" y="4925"/>
                  </a:cubicBezTo>
                  <a:cubicBezTo>
                    <a:pt x="589" y="4925"/>
                    <a:pt x="697" y="4898"/>
                    <a:pt x="750" y="4818"/>
                  </a:cubicBezTo>
                  <a:cubicBezTo>
                    <a:pt x="830" y="4765"/>
                    <a:pt x="857" y="4658"/>
                    <a:pt x="857" y="4551"/>
                  </a:cubicBezTo>
                  <a:cubicBezTo>
                    <a:pt x="884" y="4256"/>
                    <a:pt x="884" y="3962"/>
                    <a:pt x="884" y="3667"/>
                  </a:cubicBezTo>
                  <a:cubicBezTo>
                    <a:pt x="884" y="3346"/>
                    <a:pt x="937" y="3025"/>
                    <a:pt x="991" y="2730"/>
                  </a:cubicBezTo>
                  <a:cubicBezTo>
                    <a:pt x="1098" y="1981"/>
                    <a:pt x="1259" y="1258"/>
                    <a:pt x="1526" y="536"/>
                  </a:cubicBezTo>
                  <a:cubicBezTo>
                    <a:pt x="1553" y="455"/>
                    <a:pt x="1633" y="348"/>
                    <a:pt x="1660" y="268"/>
                  </a:cubicBezTo>
                  <a:cubicBezTo>
                    <a:pt x="1687" y="188"/>
                    <a:pt x="1687" y="81"/>
                    <a:pt x="1607" y="54"/>
                  </a:cubicBezTo>
                  <a:cubicBezTo>
                    <a:pt x="1553" y="54"/>
                    <a:pt x="1526" y="0"/>
                    <a:pt x="1499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6599;p43">
              <a:extLst>
                <a:ext uri="{FF2B5EF4-FFF2-40B4-BE49-F238E27FC236}">
                  <a16:creationId xmlns:a16="http://schemas.microsoft.com/office/drawing/2014/main" id="{4A90B28E-B42C-457D-A3F5-77C41068B47F}"/>
                </a:ext>
              </a:extLst>
            </p:cNvPr>
            <p:cNvSpPr/>
            <p:nvPr/>
          </p:nvSpPr>
          <p:spPr>
            <a:xfrm>
              <a:off x="7762600" y="4488175"/>
              <a:ext cx="80325" cy="80325"/>
            </a:xfrm>
            <a:custGeom>
              <a:avLst/>
              <a:gdLst/>
              <a:ahLst/>
              <a:cxnLst/>
              <a:rect l="l" t="t" r="r" b="b"/>
              <a:pathLst>
                <a:path w="3213" h="3213" extrusionOk="0">
                  <a:moveTo>
                    <a:pt x="1607" y="1"/>
                  </a:moveTo>
                  <a:cubicBezTo>
                    <a:pt x="750" y="1"/>
                    <a:pt x="1" y="724"/>
                    <a:pt x="1" y="1607"/>
                  </a:cubicBezTo>
                  <a:cubicBezTo>
                    <a:pt x="1" y="2490"/>
                    <a:pt x="750" y="3213"/>
                    <a:pt x="1607" y="3213"/>
                  </a:cubicBezTo>
                  <a:cubicBezTo>
                    <a:pt x="2463" y="3213"/>
                    <a:pt x="3213" y="2490"/>
                    <a:pt x="3213" y="1607"/>
                  </a:cubicBezTo>
                  <a:cubicBezTo>
                    <a:pt x="3213" y="750"/>
                    <a:pt x="2463" y="1"/>
                    <a:pt x="1607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6600;p43">
              <a:extLst>
                <a:ext uri="{FF2B5EF4-FFF2-40B4-BE49-F238E27FC236}">
                  <a16:creationId xmlns:a16="http://schemas.microsoft.com/office/drawing/2014/main" id="{D047656D-9825-4B68-9839-34361D45328C}"/>
                </a:ext>
              </a:extLst>
            </p:cNvPr>
            <p:cNvSpPr/>
            <p:nvPr/>
          </p:nvSpPr>
          <p:spPr>
            <a:xfrm>
              <a:off x="8014200" y="4480125"/>
              <a:ext cx="80325" cy="80350"/>
            </a:xfrm>
            <a:custGeom>
              <a:avLst/>
              <a:gdLst/>
              <a:ahLst/>
              <a:cxnLst/>
              <a:rect l="l" t="t" r="r" b="b"/>
              <a:pathLst>
                <a:path w="3213" h="3214" extrusionOk="0">
                  <a:moveTo>
                    <a:pt x="1560" y="1"/>
                  </a:moveTo>
                  <a:cubicBezTo>
                    <a:pt x="723" y="1"/>
                    <a:pt x="1" y="714"/>
                    <a:pt x="1" y="1608"/>
                  </a:cubicBezTo>
                  <a:cubicBezTo>
                    <a:pt x="1" y="2464"/>
                    <a:pt x="750" y="3214"/>
                    <a:pt x="1606" y="3214"/>
                  </a:cubicBezTo>
                  <a:cubicBezTo>
                    <a:pt x="2490" y="3214"/>
                    <a:pt x="3212" y="2464"/>
                    <a:pt x="3212" y="1608"/>
                  </a:cubicBezTo>
                  <a:cubicBezTo>
                    <a:pt x="3212" y="724"/>
                    <a:pt x="2490" y="2"/>
                    <a:pt x="1606" y="2"/>
                  </a:cubicBezTo>
                  <a:cubicBezTo>
                    <a:pt x="1591" y="1"/>
                    <a:pt x="1576" y="1"/>
                    <a:pt x="1560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6601;p43">
              <a:extLst>
                <a:ext uri="{FF2B5EF4-FFF2-40B4-BE49-F238E27FC236}">
                  <a16:creationId xmlns:a16="http://schemas.microsoft.com/office/drawing/2014/main" id="{966CC0D3-3F99-44A9-8C3B-B97CE2652E06}"/>
                </a:ext>
              </a:extLst>
            </p:cNvPr>
            <p:cNvSpPr/>
            <p:nvPr/>
          </p:nvSpPr>
          <p:spPr>
            <a:xfrm>
              <a:off x="7636800" y="4625350"/>
              <a:ext cx="591550" cy="530650"/>
            </a:xfrm>
            <a:custGeom>
              <a:avLst/>
              <a:gdLst/>
              <a:ahLst/>
              <a:cxnLst/>
              <a:rect l="l" t="t" r="r" b="b"/>
              <a:pathLst>
                <a:path w="23662" h="21226" extrusionOk="0">
                  <a:moveTo>
                    <a:pt x="12527" y="1"/>
                  </a:moveTo>
                  <a:lnTo>
                    <a:pt x="12474" y="54"/>
                  </a:lnTo>
                  <a:lnTo>
                    <a:pt x="11885" y="54"/>
                  </a:lnTo>
                  <a:cubicBezTo>
                    <a:pt x="11189" y="54"/>
                    <a:pt x="10493" y="108"/>
                    <a:pt x="9743" y="215"/>
                  </a:cubicBezTo>
                  <a:cubicBezTo>
                    <a:pt x="8539" y="402"/>
                    <a:pt x="7415" y="777"/>
                    <a:pt x="6344" y="1312"/>
                  </a:cubicBezTo>
                  <a:cubicBezTo>
                    <a:pt x="5247" y="1848"/>
                    <a:pt x="4256" y="2517"/>
                    <a:pt x="3453" y="3320"/>
                  </a:cubicBezTo>
                  <a:cubicBezTo>
                    <a:pt x="3025" y="3748"/>
                    <a:pt x="2624" y="4257"/>
                    <a:pt x="2276" y="4765"/>
                  </a:cubicBezTo>
                  <a:cubicBezTo>
                    <a:pt x="1955" y="5300"/>
                    <a:pt x="1660" y="5889"/>
                    <a:pt x="1419" y="6612"/>
                  </a:cubicBezTo>
                  <a:cubicBezTo>
                    <a:pt x="991" y="7763"/>
                    <a:pt x="777" y="9048"/>
                    <a:pt x="536" y="10252"/>
                  </a:cubicBezTo>
                  <a:lnTo>
                    <a:pt x="483" y="10546"/>
                  </a:lnTo>
                  <a:lnTo>
                    <a:pt x="268" y="11564"/>
                  </a:lnTo>
                  <a:cubicBezTo>
                    <a:pt x="215" y="11858"/>
                    <a:pt x="188" y="12152"/>
                    <a:pt x="135" y="12420"/>
                  </a:cubicBezTo>
                  <a:cubicBezTo>
                    <a:pt x="54" y="13036"/>
                    <a:pt x="1" y="13571"/>
                    <a:pt x="1" y="14026"/>
                  </a:cubicBezTo>
                  <a:cubicBezTo>
                    <a:pt x="1" y="14561"/>
                    <a:pt x="81" y="15070"/>
                    <a:pt x="188" y="15525"/>
                  </a:cubicBezTo>
                  <a:cubicBezTo>
                    <a:pt x="268" y="16033"/>
                    <a:pt x="456" y="16462"/>
                    <a:pt x="670" y="16917"/>
                  </a:cubicBezTo>
                  <a:cubicBezTo>
                    <a:pt x="911" y="17345"/>
                    <a:pt x="1259" y="17773"/>
                    <a:pt x="1607" y="18148"/>
                  </a:cubicBezTo>
                  <a:cubicBezTo>
                    <a:pt x="2008" y="18549"/>
                    <a:pt x="2490" y="18924"/>
                    <a:pt x="3052" y="19245"/>
                  </a:cubicBezTo>
                  <a:cubicBezTo>
                    <a:pt x="4149" y="19914"/>
                    <a:pt x="5434" y="20423"/>
                    <a:pt x="6799" y="20744"/>
                  </a:cubicBezTo>
                  <a:cubicBezTo>
                    <a:pt x="8084" y="21065"/>
                    <a:pt x="9449" y="21226"/>
                    <a:pt x="10841" y="21226"/>
                  </a:cubicBezTo>
                  <a:cubicBezTo>
                    <a:pt x="11456" y="21226"/>
                    <a:pt x="12099" y="21199"/>
                    <a:pt x="12795" y="21119"/>
                  </a:cubicBezTo>
                  <a:cubicBezTo>
                    <a:pt x="13357" y="21065"/>
                    <a:pt x="13919" y="20985"/>
                    <a:pt x="14508" y="20878"/>
                  </a:cubicBezTo>
                  <a:cubicBezTo>
                    <a:pt x="15712" y="20691"/>
                    <a:pt x="16810" y="20343"/>
                    <a:pt x="17800" y="19941"/>
                  </a:cubicBezTo>
                  <a:cubicBezTo>
                    <a:pt x="18924" y="19486"/>
                    <a:pt x="19888" y="18924"/>
                    <a:pt x="20691" y="18175"/>
                  </a:cubicBezTo>
                  <a:cubicBezTo>
                    <a:pt x="21119" y="17800"/>
                    <a:pt x="21494" y="17372"/>
                    <a:pt x="21868" y="16917"/>
                  </a:cubicBezTo>
                  <a:cubicBezTo>
                    <a:pt x="22189" y="16435"/>
                    <a:pt x="22537" y="15900"/>
                    <a:pt x="22752" y="15364"/>
                  </a:cubicBezTo>
                  <a:cubicBezTo>
                    <a:pt x="23260" y="14294"/>
                    <a:pt x="23528" y="13089"/>
                    <a:pt x="23608" y="11724"/>
                  </a:cubicBezTo>
                  <a:cubicBezTo>
                    <a:pt x="23662" y="10493"/>
                    <a:pt x="23528" y="9181"/>
                    <a:pt x="23233" y="7897"/>
                  </a:cubicBezTo>
                  <a:cubicBezTo>
                    <a:pt x="23099" y="7308"/>
                    <a:pt x="22885" y="6692"/>
                    <a:pt x="22671" y="6103"/>
                  </a:cubicBezTo>
                  <a:cubicBezTo>
                    <a:pt x="22404" y="5461"/>
                    <a:pt x="22136" y="4926"/>
                    <a:pt x="21815" y="4471"/>
                  </a:cubicBezTo>
                  <a:cubicBezTo>
                    <a:pt x="21520" y="3962"/>
                    <a:pt x="21119" y="3480"/>
                    <a:pt x="20691" y="3052"/>
                  </a:cubicBezTo>
                  <a:cubicBezTo>
                    <a:pt x="20450" y="2811"/>
                    <a:pt x="20209" y="2624"/>
                    <a:pt x="19941" y="2410"/>
                  </a:cubicBezTo>
                  <a:cubicBezTo>
                    <a:pt x="19513" y="2062"/>
                    <a:pt x="19004" y="1741"/>
                    <a:pt x="18549" y="1473"/>
                  </a:cubicBezTo>
                  <a:cubicBezTo>
                    <a:pt x="18549" y="1473"/>
                    <a:pt x="18523" y="1473"/>
                    <a:pt x="18523" y="1446"/>
                  </a:cubicBezTo>
                  <a:cubicBezTo>
                    <a:pt x="18282" y="1312"/>
                    <a:pt x="18041" y="1178"/>
                    <a:pt x="17773" y="1071"/>
                  </a:cubicBezTo>
                  <a:cubicBezTo>
                    <a:pt x="17746" y="1045"/>
                    <a:pt x="17720" y="1045"/>
                    <a:pt x="17666" y="1045"/>
                  </a:cubicBezTo>
                  <a:cubicBezTo>
                    <a:pt x="17452" y="911"/>
                    <a:pt x="17184" y="804"/>
                    <a:pt x="16943" y="750"/>
                  </a:cubicBezTo>
                  <a:cubicBezTo>
                    <a:pt x="16729" y="670"/>
                    <a:pt x="16542" y="616"/>
                    <a:pt x="16328" y="590"/>
                  </a:cubicBezTo>
                  <a:cubicBezTo>
                    <a:pt x="16194" y="536"/>
                    <a:pt x="16114" y="509"/>
                    <a:pt x="16007" y="483"/>
                  </a:cubicBezTo>
                  <a:cubicBezTo>
                    <a:pt x="15873" y="456"/>
                    <a:pt x="15712" y="402"/>
                    <a:pt x="15525" y="376"/>
                  </a:cubicBezTo>
                  <a:cubicBezTo>
                    <a:pt x="15043" y="242"/>
                    <a:pt x="14508" y="135"/>
                    <a:pt x="13892" y="108"/>
                  </a:cubicBezTo>
                  <a:cubicBezTo>
                    <a:pt x="13517" y="54"/>
                    <a:pt x="13169" y="1"/>
                    <a:pt x="12661" y="1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6602;p43">
              <a:extLst>
                <a:ext uri="{FF2B5EF4-FFF2-40B4-BE49-F238E27FC236}">
                  <a16:creationId xmlns:a16="http://schemas.microsoft.com/office/drawing/2014/main" id="{BFB40926-39BD-4D97-B399-D65C84FD55D7}"/>
                </a:ext>
              </a:extLst>
            </p:cNvPr>
            <p:cNvSpPr/>
            <p:nvPr/>
          </p:nvSpPr>
          <p:spPr>
            <a:xfrm>
              <a:off x="7761925" y="4643425"/>
              <a:ext cx="469100" cy="513250"/>
            </a:xfrm>
            <a:custGeom>
              <a:avLst/>
              <a:gdLst/>
              <a:ahLst/>
              <a:cxnLst/>
              <a:rect l="l" t="t" r="r" b="b"/>
              <a:pathLst>
                <a:path w="18764" h="20530" extrusionOk="0">
                  <a:moveTo>
                    <a:pt x="11858" y="0"/>
                  </a:moveTo>
                  <a:cubicBezTo>
                    <a:pt x="12099" y="161"/>
                    <a:pt x="12367" y="322"/>
                    <a:pt x="12608" y="455"/>
                  </a:cubicBezTo>
                  <a:cubicBezTo>
                    <a:pt x="13491" y="1018"/>
                    <a:pt x="14294" y="1660"/>
                    <a:pt x="14990" y="2409"/>
                  </a:cubicBezTo>
                  <a:cubicBezTo>
                    <a:pt x="15686" y="3132"/>
                    <a:pt x="16328" y="3962"/>
                    <a:pt x="16836" y="4872"/>
                  </a:cubicBezTo>
                  <a:cubicBezTo>
                    <a:pt x="17318" y="5782"/>
                    <a:pt x="17693" y="6745"/>
                    <a:pt x="17934" y="7762"/>
                  </a:cubicBezTo>
                  <a:cubicBezTo>
                    <a:pt x="18041" y="8244"/>
                    <a:pt x="18121" y="8780"/>
                    <a:pt x="18175" y="9288"/>
                  </a:cubicBezTo>
                  <a:cubicBezTo>
                    <a:pt x="18202" y="9823"/>
                    <a:pt x="18202" y="10386"/>
                    <a:pt x="18175" y="10921"/>
                  </a:cubicBezTo>
                  <a:cubicBezTo>
                    <a:pt x="18121" y="11429"/>
                    <a:pt x="18041" y="11965"/>
                    <a:pt x="17934" y="12473"/>
                  </a:cubicBezTo>
                  <a:cubicBezTo>
                    <a:pt x="17800" y="12982"/>
                    <a:pt x="17666" y="13437"/>
                    <a:pt x="17425" y="13919"/>
                  </a:cubicBezTo>
                  <a:cubicBezTo>
                    <a:pt x="17238" y="14374"/>
                    <a:pt x="16997" y="14802"/>
                    <a:pt x="16703" y="15257"/>
                  </a:cubicBezTo>
                  <a:cubicBezTo>
                    <a:pt x="16435" y="15685"/>
                    <a:pt x="16087" y="16060"/>
                    <a:pt x="15766" y="16408"/>
                  </a:cubicBezTo>
                  <a:cubicBezTo>
                    <a:pt x="15016" y="17184"/>
                    <a:pt x="14187" y="17853"/>
                    <a:pt x="13250" y="18362"/>
                  </a:cubicBezTo>
                  <a:cubicBezTo>
                    <a:pt x="12153" y="18951"/>
                    <a:pt x="10975" y="19406"/>
                    <a:pt x="9770" y="19700"/>
                  </a:cubicBezTo>
                  <a:cubicBezTo>
                    <a:pt x="8566" y="19994"/>
                    <a:pt x="7335" y="20155"/>
                    <a:pt x="6077" y="20155"/>
                  </a:cubicBezTo>
                  <a:cubicBezTo>
                    <a:pt x="5859" y="20164"/>
                    <a:pt x="5640" y="20169"/>
                    <a:pt x="5420" y="20169"/>
                  </a:cubicBezTo>
                  <a:cubicBezTo>
                    <a:pt x="4400" y="20169"/>
                    <a:pt x="3365" y="20073"/>
                    <a:pt x="2330" y="19941"/>
                  </a:cubicBezTo>
                  <a:cubicBezTo>
                    <a:pt x="1527" y="19834"/>
                    <a:pt x="777" y="19673"/>
                    <a:pt x="1" y="19459"/>
                  </a:cubicBezTo>
                  <a:lnTo>
                    <a:pt x="1" y="19459"/>
                  </a:lnTo>
                  <a:cubicBezTo>
                    <a:pt x="590" y="19700"/>
                    <a:pt x="1232" y="19887"/>
                    <a:pt x="1874" y="20075"/>
                  </a:cubicBezTo>
                  <a:cubicBezTo>
                    <a:pt x="3132" y="20369"/>
                    <a:pt x="4524" y="20530"/>
                    <a:pt x="5916" y="20530"/>
                  </a:cubicBezTo>
                  <a:cubicBezTo>
                    <a:pt x="6532" y="20530"/>
                    <a:pt x="7147" y="20503"/>
                    <a:pt x="7870" y="20423"/>
                  </a:cubicBezTo>
                  <a:cubicBezTo>
                    <a:pt x="8432" y="20369"/>
                    <a:pt x="8994" y="20289"/>
                    <a:pt x="9556" y="20209"/>
                  </a:cubicBezTo>
                  <a:cubicBezTo>
                    <a:pt x="10761" y="19994"/>
                    <a:pt x="11912" y="19673"/>
                    <a:pt x="12875" y="19272"/>
                  </a:cubicBezTo>
                  <a:cubicBezTo>
                    <a:pt x="13973" y="18790"/>
                    <a:pt x="14963" y="18228"/>
                    <a:pt x="15766" y="17478"/>
                  </a:cubicBezTo>
                  <a:cubicBezTo>
                    <a:pt x="16194" y="17130"/>
                    <a:pt x="16569" y="16675"/>
                    <a:pt x="16917" y="16220"/>
                  </a:cubicBezTo>
                  <a:cubicBezTo>
                    <a:pt x="17292" y="15739"/>
                    <a:pt x="17586" y="15203"/>
                    <a:pt x="17854" y="14668"/>
                  </a:cubicBezTo>
                  <a:cubicBezTo>
                    <a:pt x="18362" y="13597"/>
                    <a:pt x="18630" y="12366"/>
                    <a:pt x="18710" y="11028"/>
                  </a:cubicBezTo>
                  <a:cubicBezTo>
                    <a:pt x="18764" y="9797"/>
                    <a:pt x="18630" y="8485"/>
                    <a:pt x="18335" y="7227"/>
                  </a:cubicBezTo>
                  <a:cubicBezTo>
                    <a:pt x="18202" y="6612"/>
                    <a:pt x="17987" y="6023"/>
                    <a:pt x="17747" y="5407"/>
                  </a:cubicBezTo>
                  <a:cubicBezTo>
                    <a:pt x="17532" y="4765"/>
                    <a:pt x="17211" y="4229"/>
                    <a:pt x="16917" y="3774"/>
                  </a:cubicBezTo>
                  <a:cubicBezTo>
                    <a:pt x="16596" y="3266"/>
                    <a:pt x="16221" y="2811"/>
                    <a:pt x="15793" y="2356"/>
                  </a:cubicBezTo>
                  <a:cubicBezTo>
                    <a:pt x="15552" y="2142"/>
                    <a:pt x="15311" y="1928"/>
                    <a:pt x="15043" y="1740"/>
                  </a:cubicBezTo>
                  <a:cubicBezTo>
                    <a:pt x="14615" y="1366"/>
                    <a:pt x="14106" y="1071"/>
                    <a:pt x="13651" y="803"/>
                  </a:cubicBezTo>
                  <a:cubicBezTo>
                    <a:pt x="13651" y="803"/>
                    <a:pt x="13598" y="803"/>
                    <a:pt x="13598" y="750"/>
                  </a:cubicBezTo>
                  <a:cubicBezTo>
                    <a:pt x="13384" y="616"/>
                    <a:pt x="13143" y="482"/>
                    <a:pt x="12875" y="402"/>
                  </a:cubicBezTo>
                  <a:lnTo>
                    <a:pt x="12768" y="348"/>
                  </a:lnTo>
                  <a:cubicBezTo>
                    <a:pt x="12527" y="215"/>
                    <a:pt x="12260" y="134"/>
                    <a:pt x="12045" y="54"/>
                  </a:cubicBezTo>
                  <a:cubicBezTo>
                    <a:pt x="11965" y="27"/>
                    <a:pt x="11912" y="27"/>
                    <a:pt x="11858" y="0"/>
                  </a:cubicBezTo>
                  <a:close/>
                </a:path>
              </a:pathLst>
            </a:custGeom>
            <a:solidFill>
              <a:srgbClr val="5A4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6603;p43">
              <a:extLst>
                <a:ext uri="{FF2B5EF4-FFF2-40B4-BE49-F238E27FC236}">
                  <a16:creationId xmlns:a16="http://schemas.microsoft.com/office/drawing/2014/main" id="{B01C997E-8883-49D6-BA58-19A0BE0DEC0E}"/>
                </a:ext>
              </a:extLst>
            </p:cNvPr>
            <p:cNvSpPr/>
            <p:nvPr/>
          </p:nvSpPr>
          <p:spPr>
            <a:xfrm>
              <a:off x="8189525" y="4785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6604;p43">
              <a:extLst>
                <a:ext uri="{FF2B5EF4-FFF2-40B4-BE49-F238E27FC236}">
                  <a16:creationId xmlns:a16="http://schemas.microsoft.com/office/drawing/2014/main" id="{C723F87B-81EE-4E5C-95ED-A00837280D17}"/>
                </a:ext>
              </a:extLst>
            </p:cNvPr>
            <p:cNvSpPr/>
            <p:nvPr/>
          </p:nvSpPr>
          <p:spPr>
            <a:xfrm>
              <a:off x="7665575" y="4655475"/>
              <a:ext cx="531325" cy="475100"/>
            </a:xfrm>
            <a:custGeom>
              <a:avLst/>
              <a:gdLst/>
              <a:ahLst/>
              <a:cxnLst/>
              <a:rect l="l" t="t" r="r" b="b"/>
              <a:pathLst>
                <a:path w="21253" h="19004" extrusionOk="0">
                  <a:moveTo>
                    <a:pt x="10600" y="0"/>
                  </a:moveTo>
                  <a:cubicBezTo>
                    <a:pt x="9984" y="0"/>
                    <a:pt x="9342" y="81"/>
                    <a:pt x="8699" y="188"/>
                  </a:cubicBezTo>
                  <a:cubicBezTo>
                    <a:pt x="7629" y="348"/>
                    <a:pt x="6585" y="669"/>
                    <a:pt x="5621" y="1151"/>
                  </a:cubicBezTo>
                  <a:cubicBezTo>
                    <a:pt x="4631" y="1606"/>
                    <a:pt x="3748" y="2249"/>
                    <a:pt x="3052" y="2944"/>
                  </a:cubicBezTo>
                  <a:cubicBezTo>
                    <a:pt x="2650" y="3346"/>
                    <a:pt x="2302" y="3774"/>
                    <a:pt x="2008" y="4256"/>
                  </a:cubicBezTo>
                  <a:cubicBezTo>
                    <a:pt x="1714" y="4711"/>
                    <a:pt x="1446" y="5300"/>
                    <a:pt x="1205" y="5889"/>
                  </a:cubicBezTo>
                  <a:cubicBezTo>
                    <a:pt x="830" y="6959"/>
                    <a:pt x="643" y="8057"/>
                    <a:pt x="429" y="9181"/>
                  </a:cubicBezTo>
                  <a:lnTo>
                    <a:pt x="402" y="9449"/>
                  </a:lnTo>
                  <a:cubicBezTo>
                    <a:pt x="322" y="9743"/>
                    <a:pt x="295" y="10037"/>
                    <a:pt x="242" y="10332"/>
                  </a:cubicBezTo>
                  <a:cubicBezTo>
                    <a:pt x="161" y="10599"/>
                    <a:pt x="134" y="10867"/>
                    <a:pt x="108" y="11108"/>
                  </a:cubicBezTo>
                  <a:cubicBezTo>
                    <a:pt x="27" y="11643"/>
                    <a:pt x="1" y="12125"/>
                    <a:pt x="1" y="12553"/>
                  </a:cubicBezTo>
                  <a:cubicBezTo>
                    <a:pt x="1" y="13008"/>
                    <a:pt x="27" y="13490"/>
                    <a:pt x="134" y="13892"/>
                  </a:cubicBezTo>
                  <a:cubicBezTo>
                    <a:pt x="242" y="14320"/>
                    <a:pt x="402" y="14721"/>
                    <a:pt x="616" y="15123"/>
                  </a:cubicBezTo>
                  <a:cubicBezTo>
                    <a:pt x="804" y="15524"/>
                    <a:pt x="1098" y="15899"/>
                    <a:pt x="1446" y="16220"/>
                  </a:cubicBezTo>
                  <a:cubicBezTo>
                    <a:pt x="1821" y="16595"/>
                    <a:pt x="2195" y="16889"/>
                    <a:pt x="2758" y="17237"/>
                  </a:cubicBezTo>
                  <a:cubicBezTo>
                    <a:pt x="3721" y="17826"/>
                    <a:pt x="4845" y="18281"/>
                    <a:pt x="6130" y="18602"/>
                  </a:cubicBezTo>
                  <a:cubicBezTo>
                    <a:pt x="7254" y="18870"/>
                    <a:pt x="8512" y="19004"/>
                    <a:pt x="9743" y="19004"/>
                  </a:cubicBezTo>
                  <a:cubicBezTo>
                    <a:pt x="10279" y="19004"/>
                    <a:pt x="10841" y="18977"/>
                    <a:pt x="11456" y="18897"/>
                  </a:cubicBezTo>
                  <a:cubicBezTo>
                    <a:pt x="11938" y="18870"/>
                    <a:pt x="12473" y="18763"/>
                    <a:pt x="12982" y="18709"/>
                  </a:cubicBezTo>
                  <a:cubicBezTo>
                    <a:pt x="14053" y="18495"/>
                    <a:pt x="15070" y="18228"/>
                    <a:pt x="15953" y="17880"/>
                  </a:cubicBezTo>
                  <a:cubicBezTo>
                    <a:pt x="16917" y="17478"/>
                    <a:pt x="17800" y="16943"/>
                    <a:pt x="18549" y="16301"/>
                  </a:cubicBezTo>
                  <a:cubicBezTo>
                    <a:pt x="18897" y="15953"/>
                    <a:pt x="19272" y="15605"/>
                    <a:pt x="19566" y="15150"/>
                  </a:cubicBezTo>
                  <a:cubicBezTo>
                    <a:pt x="19888" y="14748"/>
                    <a:pt x="20182" y="14293"/>
                    <a:pt x="20423" y="13785"/>
                  </a:cubicBezTo>
                  <a:cubicBezTo>
                    <a:pt x="20851" y="12848"/>
                    <a:pt x="21119" y="11750"/>
                    <a:pt x="21172" y="10546"/>
                  </a:cubicBezTo>
                  <a:cubicBezTo>
                    <a:pt x="21253" y="9449"/>
                    <a:pt x="21119" y="8271"/>
                    <a:pt x="20851" y="7120"/>
                  </a:cubicBezTo>
                  <a:cubicBezTo>
                    <a:pt x="20717" y="6585"/>
                    <a:pt x="20557" y="6049"/>
                    <a:pt x="20316" y="5514"/>
                  </a:cubicBezTo>
                  <a:cubicBezTo>
                    <a:pt x="20075" y="4952"/>
                    <a:pt x="19834" y="4497"/>
                    <a:pt x="19566" y="4042"/>
                  </a:cubicBezTo>
                  <a:cubicBezTo>
                    <a:pt x="19272" y="3587"/>
                    <a:pt x="18924" y="3185"/>
                    <a:pt x="18576" y="2811"/>
                  </a:cubicBezTo>
                  <a:cubicBezTo>
                    <a:pt x="18201" y="2436"/>
                    <a:pt x="17800" y="2141"/>
                    <a:pt x="17318" y="1847"/>
                  </a:cubicBezTo>
                  <a:cubicBezTo>
                    <a:pt x="16515" y="1339"/>
                    <a:pt x="15578" y="910"/>
                    <a:pt x="14427" y="589"/>
                  </a:cubicBezTo>
                  <a:cubicBezTo>
                    <a:pt x="14186" y="509"/>
                    <a:pt x="13946" y="455"/>
                    <a:pt x="13651" y="375"/>
                  </a:cubicBezTo>
                  <a:cubicBezTo>
                    <a:pt x="13276" y="268"/>
                    <a:pt x="13009" y="241"/>
                    <a:pt x="12741" y="214"/>
                  </a:cubicBezTo>
                  <a:cubicBezTo>
                    <a:pt x="12447" y="161"/>
                    <a:pt x="12179" y="134"/>
                    <a:pt x="11831" y="107"/>
                  </a:cubicBezTo>
                  <a:cubicBezTo>
                    <a:pt x="11456" y="0"/>
                    <a:pt x="11055" y="0"/>
                    <a:pt x="10600" y="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6605;p43">
              <a:extLst>
                <a:ext uri="{FF2B5EF4-FFF2-40B4-BE49-F238E27FC236}">
                  <a16:creationId xmlns:a16="http://schemas.microsoft.com/office/drawing/2014/main" id="{1F7A1AA9-A9CC-4DDF-AAED-B10DDF5101F0}"/>
                </a:ext>
              </a:extLst>
            </p:cNvPr>
            <p:cNvSpPr/>
            <p:nvPr/>
          </p:nvSpPr>
          <p:spPr>
            <a:xfrm>
              <a:off x="7949975" y="4655475"/>
              <a:ext cx="56225" cy="16075"/>
            </a:xfrm>
            <a:custGeom>
              <a:avLst/>
              <a:gdLst/>
              <a:ahLst/>
              <a:cxnLst/>
              <a:rect l="l" t="t" r="r" b="b"/>
              <a:pathLst>
                <a:path w="2249" h="643" extrusionOk="0">
                  <a:moveTo>
                    <a:pt x="134" y="0"/>
                  </a:moveTo>
                  <a:cubicBezTo>
                    <a:pt x="134" y="54"/>
                    <a:pt x="107" y="54"/>
                    <a:pt x="80" y="54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88"/>
                    <a:pt x="0" y="214"/>
                    <a:pt x="27" y="241"/>
                  </a:cubicBezTo>
                  <a:cubicBezTo>
                    <a:pt x="80" y="268"/>
                    <a:pt x="107" y="321"/>
                    <a:pt x="134" y="321"/>
                  </a:cubicBezTo>
                  <a:cubicBezTo>
                    <a:pt x="803" y="348"/>
                    <a:pt x="1445" y="455"/>
                    <a:pt x="2088" y="643"/>
                  </a:cubicBezTo>
                  <a:cubicBezTo>
                    <a:pt x="2115" y="643"/>
                    <a:pt x="2141" y="643"/>
                    <a:pt x="2168" y="616"/>
                  </a:cubicBezTo>
                  <a:cubicBezTo>
                    <a:pt x="2195" y="589"/>
                    <a:pt x="2248" y="536"/>
                    <a:pt x="2248" y="509"/>
                  </a:cubicBezTo>
                  <a:cubicBezTo>
                    <a:pt x="2248" y="482"/>
                    <a:pt x="2248" y="455"/>
                    <a:pt x="2195" y="402"/>
                  </a:cubicBezTo>
                  <a:cubicBezTo>
                    <a:pt x="2168" y="375"/>
                    <a:pt x="2141" y="348"/>
                    <a:pt x="2115" y="348"/>
                  </a:cubicBezTo>
                  <a:cubicBezTo>
                    <a:pt x="1472" y="134"/>
                    <a:pt x="803" y="54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6606;p43">
              <a:extLst>
                <a:ext uri="{FF2B5EF4-FFF2-40B4-BE49-F238E27FC236}">
                  <a16:creationId xmlns:a16="http://schemas.microsoft.com/office/drawing/2014/main" id="{9743C7F5-6745-4A35-8326-635C2FFF7BCF}"/>
                </a:ext>
              </a:extLst>
            </p:cNvPr>
            <p:cNvSpPr/>
            <p:nvPr/>
          </p:nvSpPr>
          <p:spPr>
            <a:xfrm>
              <a:off x="7933900" y="4655475"/>
              <a:ext cx="59575" cy="13825"/>
            </a:xfrm>
            <a:custGeom>
              <a:avLst/>
              <a:gdLst/>
              <a:ahLst/>
              <a:cxnLst/>
              <a:rect l="l" t="t" r="r" b="b"/>
              <a:pathLst>
                <a:path w="2383" h="553" extrusionOk="0">
                  <a:moveTo>
                    <a:pt x="108" y="0"/>
                  </a:moveTo>
                  <a:cubicBezTo>
                    <a:pt x="81" y="0"/>
                    <a:pt x="1" y="107"/>
                    <a:pt x="54" y="188"/>
                  </a:cubicBezTo>
                  <a:cubicBezTo>
                    <a:pt x="54" y="214"/>
                    <a:pt x="81" y="241"/>
                    <a:pt x="81" y="268"/>
                  </a:cubicBezTo>
                  <a:cubicBezTo>
                    <a:pt x="108" y="321"/>
                    <a:pt x="134" y="321"/>
                    <a:pt x="188" y="321"/>
                  </a:cubicBezTo>
                  <a:cubicBezTo>
                    <a:pt x="456" y="321"/>
                    <a:pt x="750" y="321"/>
                    <a:pt x="1018" y="348"/>
                  </a:cubicBezTo>
                  <a:lnTo>
                    <a:pt x="991" y="348"/>
                  </a:lnTo>
                  <a:cubicBezTo>
                    <a:pt x="1392" y="375"/>
                    <a:pt x="1821" y="455"/>
                    <a:pt x="2222" y="536"/>
                  </a:cubicBezTo>
                  <a:cubicBezTo>
                    <a:pt x="2234" y="547"/>
                    <a:pt x="2248" y="553"/>
                    <a:pt x="2263" y="553"/>
                  </a:cubicBezTo>
                  <a:cubicBezTo>
                    <a:pt x="2318" y="553"/>
                    <a:pt x="2383" y="485"/>
                    <a:pt x="2383" y="402"/>
                  </a:cubicBezTo>
                  <a:cubicBezTo>
                    <a:pt x="2383" y="375"/>
                    <a:pt x="2383" y="348"/>
                    <a:pt x="2356" y="321"/>
                  </a:cubicBezTo>
                  <a:cubicBezTo>
                    <a:pt x="2329" y="268"/>
                    <a:pt x="2276" y="241"/>
                    <a:pt x="2249" y="241"/>
                  </a:cubicBezTo>
                  <a:cubicBezTo>
                    <a:pt x="1553" y="54"/>
                    <a:pt x="857" y="0"/>
                    <a:pt x="10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6607;p43">
              <a:extLst>
                <a:ext uri="{FF2B5EF4-FFF2-40B4-BE49-F238E27FC236}">
                  <a16:creationId xmlns:a16="http://schemas.microsoft.com/office/drawing/2014/main" id="{ED0FF6D5-9FB6-4406-A426-DA7B0E7D3899}"/>
                </a:ext>
              </a:extLst>
            </p:cNvPr>
            <p:cNvSpPr/>
            <p:nvPr/>
          </p:nvSpPr>
          <p:spPr>
            <a:xfrm>
              <a:off x="7929900" y="4655475"/>
              <a:ext cx="62925" cy="13825"/>
            </a:xfrm>
            <a:custGeom>
              <a:avLst/>
              <a:gdLst/>
              <a:ahLst/>
              <a:cxnLst/>
              <a:rect l="l" t="t" r="r" b="b"/>
              <a:pathLst>
                <a:path w="2517" h="553" extrusionOk="0">
                  <a:moveTo>
                    <a:pt x="134" y="0"/>
                  </a:moveTo>
                  <a:cubicBezTo>
                    <a:pt x="80" y="0"/>
                    <a:pt x="0" y="81"/>
                    <a:pt x="0" y="188"/>
                  </a:cubicBezTo>
                  <a:cubicBezTo>
                    <a:pt x="0" y="268"/>
                    <a:pt x="80" y="321"/>
                    <a:pt x="161" y="321"/>
                  </a:cubicBezTo>
                  <a:cubicBezTo>
                    <a:pt x="509" y="321"/>
                    <a:pt x="830" y="321"/>
                    <a:pt x="1178" y="348"/>
                  </a:cubicBezTo>
                  <a:cubicBezTo>
                    <a:pt x="1579" y="375"/>
                    <a:pt x="1954" y="455"/>
                    <a:pt x="2355" y="536"/>
                  </a:cubicBezTo>
                  <a:cubicBezTo>
                    <a:pt x="2367" y="547"/>
                    <a:pt x="2381" y="553"/>
                    <a:pt x="2397" y="553"/>
                  </a:cubicBezTo>
                  <a:cubicBezTo>
                    <a:pt x="2451" y="553"/>
                    <a:pt x="2516" y="485"/>
                    <a:pt x="2516" y="402"/>
                  </a:cubicBezTo>
                  <a:cubicBezTo>
                    <a:pt x="2516" y="375"/>
                    <a:pt x="2516" y="348"/>
                    <a:pt x="2489" y="321"/>
                  </a:cubicBezTo>
                  <a:cubicBezTo>
                    <a:pt x="2436" y="268"/>
                    <a:pt x="2409" y="241"/>
                    <a:pt x="2382" y="241"/>
                  </a:cubicBezTo>
                  <a:cubicBezTo>
                    <a:pt x="1713" y="54"/>
                    <a:pt x="1044" y="0"/>
                    <a:pt x="34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6608;p43">
              <a:extLst>
                <a:ext uri="{FF2B5EF4-FFF2-40B4-BE49-F238E27FC236}">
                  <a16:creationId xmlns:a16="http://schemas.microsoft.com/office/drawing/2014/main" id="{DADD1930-70C6-4DD0-B0B2-8A5C4D30F0D1}"/>
                </a:ext>
              </a:extLst>
            </p:cNvPr>
            <p:cNvSpPr/>
            <p:nvPr/>
          </p:nvSpPr>
          <p:spPr>
            <a:xfrm>
              <a:off x="7929900" y="4655475"/>
              <a:ext cx="57550" cy="12900"/>
            </a:xfrm>
            <a:custGeom>
              <a:avLst/>
              <a:gdLst/>
              <a:ahLst/>
              <a:cxnLst/>
              <a:rect l="l" t="t" r="r" b="b"/>
              <a:pathLst>
                <a:path w="2302" h="516" extrusionOk="0">
                  <a:moveTo>
                    <a:pt x="80" y="0"/>
                  </a:moveTo>
                  <a:cubicBezTo>
                    <a:pt x="80" y="0"/>
                    <a:pt x="0" y="107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0" y="321"/>
                    <a:pt x="107" y="321"/>
                    <a:pt x="134" y="321"/>
                  </a:cubicBezTo>
                  <a:cubicBezTo>
                    <a:pt x="509" y="321"/>
                    <a:pt x="830" y="321"/>
                    <a:pt x="1205" y="348"/>
                  </a:cubicBezTo>
                  <a:lnTo>
                    <a:pt x="1178" y="348"/>
                  </a:lnTo>
                  <a:cubicBezTo>
                    <a:pt x="1499" y="375"/>
                    <a:pt x="1820" y="402"/>
                    <a:pt x="2115" y="509"/>
                  </a:cubicBezTo>
                  <a:cubicBezTo>
                    <a:pt x="2124" y="513"/>
                    <a:pt x="2135" y="516"/>
                    <a:pt x="2146" y="516"/>
                  </a:cubicBezTo>
                  <a:cubicBezTo>
                    <a:pt x="2202" y="516"/>
                    <a:pt x="2275" y="464"/>
                    <a:pt x="2275" y="375"/>
                  </a:cubicBezTo>
                  <a:cubicBezTo>
                    <a:pt x="2302" y="268"/>
                    <a:pt x="2248" y="214"/>
                    <a:pt x="2141" y="214"/>
                  </a:cubicBezTo>
                  <a:cubicBezTo>
                    <a:pt x="1472" y="54"/>
                    <a:pt x="776" y="54"/>
                    <a:pt x="8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6609;p43">
              <a:extLst>
                <a:ext uri="{FF2B5EF4-FFF2-40B4-BE49-F238E27FC236}">
                  <a16:creationId xmlns:a16="http://schemas.microsoft.com/office/drawing/2014/main" id="{623C8EEB-6906-4D14-B46D-EF3917F07466}"/>
                </a:ext>
              </a:extLst>
            </p:cNvPr>
            <p:cNvSpPr/>
            <p:nvPr/>
          </p:nvSpPr>
          <p:spPr>
            <a:xfrm>
              <a:off x="7937250" y="4654800"/>
              <a:ext cx="63600" cy="16375"/>
            </a:xfrm>
            <a:custGeom>
              <a:avLst/>
              <a:gdLst/>
              <a:ahLst/>
              <a:cxnLst/>
              <a:rect l="l" t="t" r="r" b="b"/>
              <a:pathLst>
                <a:path w="2544" h="655" extrusionOk="0">
                  <a:moveTo>
                    <a:pt x="215" y="0"/>
                  </a:moveTo>
                  <a:cubicBezTo>
                    <a:pt x="81" y="0"/>
                    <a:pt x="54" y="27"/>
                    <a:pt x="54" y="81"/>
                  </a:cubicBezTo>
                  <a:cubicBezTo>
                    <a:pt x="0" y="108"/>
                    <a:pt x="0" y="134"/>
                    <a:pt x="0" y="161"/>
                  </a:cubicBezTo>
                  <a:cubicBezTo>
                    <a:pt x="0" y="215"/>
                    <a:pt x="54" y="241"/>
                    <a:pt x="54" y="268"/>
                  </a:cubicBezTo>
                  <a:cubicBezTo>
                    <a:pt x="81" y="295"/>
                    <a:pt x="108" y="295"/>
                    <a:pt x="134" y="295"/>
                  </a:cubicBezTo>
                  <a:cubicBezTo>
                    <a:pt x="375" y="295"/>
                    <a:pt x="589" y="348"/>
                    <a:pt x="803" y="348"/>
                  </a:cubicBezTo>
                  <a:lnTo>
                    <a:pt x="777" y="348"/>
                  </a:lnTo>
                  <a:cubicBezTo>
                    <a:pt x="1258" y="375"/>
                    <a:pt x="1740" y="429"/>
                    <a:pt x="2222" y="616"/>
                  </a:cubicBezTo>
                  <a:cubicBezTo>
                    <a:pt x="2249" y="616"/>
                    <a:pt x="2249" y="616"/>
                    <a:pt x="2276" y="643"/>
                  </a:cubicBezTo>
                  <a:cubicBezTo>
                    <a:pt x="2311" y="643"/>
                    <a:pt x="2335" y="655"/>
                    <a:pt x="2363" y="655"/>
                  </a:cubicBezTo>
                  <a:cubicBezTo>
                    <a:pt x="2377" y="655"/>
                    <a:pt x="2392" y="652"/>
                    <a:pt x="2409" y="643"/>
                  </a:cubicBezTo>
                  <a:cubicBezTo>
                    <a:pt x="2463" y="643"/>
                    <a:pt x="2490" y="616"/>
                    <a:pt x="2516" y="563"/>
                  </a:cubicBezTo>
                  <a:cubicBezTo>
                    <a:pt x="2543" y="536"/>
                    <a:pt x="2543" y="509"/>
                    <a:pt x="2516" y="429"/>
                  </a:cubicBezTo>
                  <a:cubicBezTo>
                    <a:pt x="2516" y="402"/>
                    <a:pt x="2490" y="375"/>
                    <a:pt x="2436" y="348"/>
                  </a:cubicBezTo>
                  <a:cubicBezTo>
                    <a:pt x="2276" y="268"/>
                    <a:pt x="2088" y="215"/>
                    <a:pt x="1901" y="161"/>
                  </a:cubicBezTo>
                  <a:cubicBezTo>
                    <a:pt x="1714" y="134"/>
                    <a:pt x="1499" y="108"/>
                    <a:pt x="1339" y="81"/>
                  </a:cubicBezTo>
                  <a:cubicBezTo>
                    <a:pt x="964" y="27"/>
                    <a:pt x="563" y="0"/>
                    <a:pt x="2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6610;p43">
              <a:extLst>
                <a:ext uri="{FF2B5EF4-FFF2-40B4-BE49-F238E27FC236}">
                  <a16:creationId xmlns:a16="http://schemas.microsoft.com/office/drawing/2014/main" id="{774EBF79-8480-49DE-A5B8-81C9690C247B}"/>
                </a:ext>
              </a:extLst>
            </p:cNvPr>
            <p:cNvSpPr/>
            <p:nvPr/>
          </p:nvSpPr>
          <p:spPr>
            <a:xfrm>
              <a:off x="7938600" y="4655475"/>
              <a:ext cx="56225" cy="14000"/>
            </a:xfrm>
            <a:custGeom>
              <a:avLst/>
              <a:gdLst/>
              <a:ahLst/>
              <a:cxnLst/>
              <a:rect l="l" t="t" r="r" b="b"/>
              <a:pathLst>
                <a:path w="2249" h="560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28" y="321"/>
                    <a:pt x="696" y="321"/>
                    <a:pt x="937" y="348"/>
                  </a:cubicBezTo>
                  <a:lnTo>
                    <a:pt x="883" y="348"/>
                  </a:lnTo>
                  <a:cubicBezTo>
                    <a:pt x="1285" y="375"/>
                    <a:pt x="1660" y="455"/>
                    <a:pt x="2034" y="536"/>
                  </a:cubicBezTo>
                  <a:cubicBezTo>
                    <a:pt x="2052" y="536"/>
                    <a:pt x="2070" y="559"/>
                    <a:pt x="2088" y="559"/>
                  </a:cubicBezTo>
                  <a:cubicBezTo>
                    <a:pt x="2097" y="559"/>
                    <a:pt x="2106" y="553"/>
                    <a:pt x="2115" y="536"/>
                  </a:cubicBezTo>
                  <a:cubicBezTo>
                    <a:pt x="2168" y="536"/>
                    <a:pt x="2195" y="509"/>
                    <a:pt x="2222" y="482"/>
                  </a:cubicBezTo>
                  <a:cubicBezTo>
                    <a:pt x="2248" y="455"/>
                    <a:pt x="2248" y="402"/>
                    <a:pt x="2222" y="348"/>
                  </a:cubicBezTo>
                  <a:cubicBezTo>
                    <a:pt x="2222" y="321"/>
                    <a:pt x="2195" y="268"/>
                    <a:pt x="2168" y="241"/>
                  </a:cubicBezTo>
                  <a:cubicBezTo>
                    <a:pt x="1981" y="188"/>
                    <a:pt x="1820" y="134"/>
                    <a:pt x="1660" y="107"/>
                  </a:cubicBezTo>
                  <a:cubicBezTo>
                    <a:pt x="1499" y="81"/>
                    <a:pt x="1312" y="54"/>
                    <a:pt x="1151" y="54"/>
                  </a:cubicBezTo>
                  <a:cubicBezTo>
                    <a:pt x="830" y="0"/>
                    <a:pt x="509" y="0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6611;p43">
              <a:extLst>
                <a:ext uri="{FF2B5EF4-FFF2-40B4-BE49-F238E27FC236}">
                  <a16:creationId xmlns:a16="http://schemas.microsoft.com/office/drawing/2014/main" id="{A1A02864-A63A-4F53-BDEB-645042449E32}"/>
                </a:ext>
              </a:extLst>
            </p:cNvPr>
            <p:cNvSpPr/>
            <p:nvPr/>
          </p:nvSpPr>
          <p:spPr>
            <a:xfrm>
              <a:off x="7925200" y="4654800"/>
              <a:ext cx="60925" cy="11825"/>
            </a:xfrm>
            <a:custGeom>
              <a:avLst/>
              <a:gdLst/>
              <a:ahLst/>
              <a:cxnLst/>
              <a:rect l="l" t="t" r="r" b="b"/>
              <a:pathLst>
                <a:path w="2437" h="473" extrusionOk="0">
                  <a:moveTo>
                    <a:pt x="938" y="0"/>
                  </a:moveTo>
                  <a:cubicBezTo>
                    <a:pt x="616" y="0"/>
                    <a:pt x="349" y="27"/>
                    <a:pt x="135" y="81"/>
                  </a:cubicBezTo>
                  <a:cubicBezTo>
                    <a:pt x="54" y="81"/>
                    <a:pt x="1" y="134"/>
                    <a:pt x="1" y="241"/>
                  </a:cubicBezTo>
                  <a:cubicBezTo>
                    <a:pt x="1" y="289"/>
                    <a:pt x="43" y="379"/>
                    <a:pt x="128" y="379"/>
                  </a:cubicBezTo>
                  <a:cubicBezTo>
                    <a:pt x="139" y="379"/>
                    <a:pt x="150" y="378"/>
                    <a:pt x="161" y="375"/>
                  </a:cubicBezTo>
                  <a:cubicBezTo>
                    <a:pt x="438" y="357"/>
                    <a:pt x="715" y="326"/>
                    <a:pt x="992" y="326"/>
                  </a:cubicBezTo>
                  <a:cubicBezTo>
                    <a:pt x="1117" y="326"/>
                    <a:pt x="1241" y="332"/>
                    <a:pt x="1366" y="348"/>
                  </a:cubicBezTo>
                  <a:lnTo>
                    <a:pt x="1339" y="348"/>
                  </a:lnTo>
                  <a:cubicBezTo>
                    <a:pt x="1633" y="375"/>
                    <a:pt x="1928" y="402"/>
                    <a:pt x="2222" y="455"/>
                  </a:cubicBezTo>
                  <a:cubicBezTo>
                    <a:pt x="2240" y="468"/>
                    <a:pt x="2260" y="473"/>
                    <a:pt x="2279" y="473"/>
                  </a:cubicBezTo>
                  <a:cubicBezTo>
                    <a:pt x="2345" y="473"/>
                    <a:pt x="2410" y="411"/>
                    <a:pt x="2410" y="348"/>
                  </a:cubicBezTo>
                  <a:cubicBezTo>
                    <a:pt x="2436" y="241"/>
                    <a:pt x="2356" y="161"/>
                    <a:pt x="2276" y="161"/>
                  </a:cubicBezTo>
                  <a:cubicBezTo>
                    <a:pt x="1928" y="54"/>
                    <a:pt x="1553" y="27"/>
                    <a:pt x="123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6612;p43">
              <a:extLst>
                <a:ext uri="{FF2B5EF4-FFF2-40B4-BE49-F238E27FC236}">
                  <a16:creationId xmlns:a16="http://schemas.microsoft.com/office/drawing/2014/main" id="{C9A79ED5-7540-4671-B1A7-C5E898F4FEC6}"/>
                </a:ext>
              </a:extLst>
            </p:cNvPr>
            <p:cNvSpPr/>
            <p:nvPr/>
          </p:nvSpPr>
          <p:spPr>
            <a:xfrm>
              <a:off x="8042975" y="4677550"/>
              <a:ext cx="28125" cy="15300"/>
            </a:xfrm>
            <a:custGeom>
              <a:avLst/>
              <a:gdLst/>
              <a:ahLst/>
              <a:cxnLst/>
              <a:rect l="l" t="t" r="r" b="b"/>
              <a:pathLst>
                <a:path w="1125" h="612" extrusionOk="0">
                  <a:moveTo>
                    <a:pt x="161" y="1"/>
                  </a:moveTo>
                  <a:cubicBezTo>
                    <a:pt x="134" y="1"/>
                    <a:pt x="108" y="27"/>
                    <a:pt x="54" y="27"/>
                  </a:cubicBezTo>
                  <a:cubicBezTo>
                    <a:pt x="27" y="54"/>
                    <a:pt x="0" y="108"/>
                    <a:pt x="0" y="134"/>
                  </a:cubicBezTo>
                  <a:cubicBezTo>
                    <a:pt x="0" y="161"/>
                    <a:pt x="0" y="188"/>
                    <a:pt x="27" y="241"/>
                  </a:cubicBezTo>
                  <a:cubicBezTo>
                    <a:pt x="54" y="268"/>
                    <a:pt x="108" y="295"/>
                    <a:pt x="134" y="295"/>
                  </a:cubicBezTo>
                  <a:cubicBezTo>
                    <a:pt x="161" y="322"/>
                    <a:pt x="215" y="322"/>
                    <a:pt x="268" y="375"/>
                  </a:cubicBezTo>
                  <a:cubicBezTo>
                    <a:pt x="455" y="429"/>
                    <a:pt x="696" y="536"/>
                    <a:pt x="884" y="589"/>
                  </a:cubicBezTo>
                  <a:cubicBezTo>
                    <a:pt x="907" y="605"/>
                    <a:pt x="933" y="612"/>
                    <a:pt x="958" y="612"/>
                  </a:cubicBezTo>
                  <a:cubicBezTo>
                    <a:pt x="1020" y="612"/>
                    <a:pt x="1079" y="574"/>
                    <a:pt x="1098" y="536"/>
                  </a:cubicBezTo>
                  <a:cubicBezTo>
                    <a:pt x="1125" y="456"/>
                    <a:pt x="1098" y="375"/>
                    <a:pt x="1018" y="322"/>
                  </a:cubicBezTo>
                  <a:cubicBezTo>
                    <a:pt x="750" y="188"/>
                    <a:pt x="455" y="108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6613;p43">
              <a:extLst>
                <a:ext uri="{FF2B5EF4-FFF2-40B4-BE49-F238E27FC236}">
                  <a16:creationId xmlns:a16="http://schemas.microsoft.com/office/drawing/2014/main" id="{5DB424AA-14AA-4EBE-8862-9D4A0A423E19}"/>
                </a:ext>
              </a:extLst>
            </p:cNvPr>
            <p:cNvSpPr/>
            <p:nvPr/>
          </p:nvSpPr>
          <p:spPr>
            <a:xfrm>
              <a:off x="8033600" y="4674200"/>
              <a:ext cx="44200" cy="21275"/>
            </a:xfrm>
            <a:custGeom>
              <a:avLst/>
              <a:gdLst/>
              <a:ahLst/>
              <a:cxnLst/>
              <a:rect l="l" t="t" r="r" b="b"/>
              <a:pathLst>
                <a:path w="1768" h="851" extrusionOk="0">
                  <a:moveTo>
                    <a:pt x="242" y="1"/>
                  </a:moveTo>
                  <a:cubicBezTo>
                    <a:pt x="135" y="1"/>
                    <a:pt x="81" y="54"/>
                    <a:pt x="28" y="135"/>
                  </a:cubicBezTo>
                  <a:cubicBezTo>
                    <a:pt x="1" y="242"/>
                    <a:pt x="81" y="295"/>
                    <a:pt x="161" y="295"/>
                  </a:cubicBezTo>
                  <a:cubicBezTo>
                    <a:pt x="402" y="375"/>
                    <a:pt x="616" y="402"/>
                    <a:pt x="830" y="509"/>
                  </a:cubicBezTo>
                  <a:cubicBezTo>
                    <a:pt x="1071" y="590"/>
                    <a:pt x="1312" y="697"/>
                    <a:pt x="1500" y="830"/>
                  </a:cubicBezTo>
                  <a:cubicBezTo>
                    <a:pt x="1526" y="844"/>
                    <a:pt x="1546" y="850"/>
                    <a:pt x="1567" y="850"/>
                  </a:cubicBezTo>
                  <a:cubicBezTo>
                    <a:pt x="1587" y="850"/>
                    <a:pt x="1607" y="844"/>
                    <a:pt x="1633" y="830"/>
                  </a:cubicBezTo>
                  <a:cubicBezTo>
                    <a:pt x="1687" y="830"/>
                    <a:pt x="1714" y="804"/>
                    <a:pt x="1741" y="777"/>
                  </a:cubicBezTo>
                  <a:cubicBezTo>
                    <a:pt x="1767" y="723"/>
                    <a:pt x="1767" y="697"/>
                    <a:pt x="1741" y="643"/>
                  </a:cubicBezTo>
                  <a:cubicBezTo>
                    <a:pt x="1741" y="590"/>
                    <a:pt x="1714" y="563"/>
                    <a:pt x="1660" y="536"/>
                  </a:cubicBezTo>
                  <a:cubicBezTo>
                    <a:pt x="1232" y="268"/>
                    <a:pt x="777" y="108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6614;p43">
              <a:extLst>
                <a:ext uri="{FF2B5EF4-FFF2-40B4-BE49-F238E27FC236}">
                  <a16:creationId xmlns:a16="http://schemas.microsoft.com/office/drawing/2014/main" id="{95C3A2B6-BF30-4E3C-BDF4-35E7BA33C5B3}"/>
                </a:ext>
              </a:extLst>
            </p:cNvPr>
            <p:cNvSpPr/>
            <p:nvPr/>
          </p:nvSpPr>
          <p:spPr>
            <a:xfrm>
              <a:off x="8030925" y="4672200"/>
              <a:ext cx="48875" cy="22600"/>
            </a:xfrm>
            <a:custGeom>
              <a:avLst/>
              <a:gdLst/>
              <a:ahLst/>
              <a:cxnLst/>
              <a:rect l="l" t="t" r="r" b="b"/>
              <a:pathLst>
                <a:path w="1955" h="904" extrusionOk="0">
                  <a:moveTo>
                    <a:pt x="215" y="0"/>
                  </a:moveTo>
                  <a:cubicBezTo>
                    <a:pt x="81" y="54"/>
                    <a:pt x="1" y="81"/>
                    <a:pt x="1" y="134"/>
                  </a:cubicBezTo>
                  <a:cubicBezTo>
                    <a:pt x="1" y="215"/>
                    <a:pt x="54" y="322"/>
                    <a:pt x="135" y="322"/>
                  </a:cubicBezTo>
                  <a:cubicBezTo>
                    <a:pt x="456" y="375"/>
                    <a:pt x="750" y="455"/>
                    <a:pt x="1018" y="536"/>
                  </a:cubicBezTo>
                  <a:cubicBezTo>
                    <a:pt x="1259" y="616"/>
                    <a:pt x="1473" y="750"/>
                    <a:pt x="1687" y="884"/>
                  </a:cubicBezTo>
                  <a:cubicBezTo>
                    <a:pt x="1700" y="897"/>
                    <a:pt x="1714" y="904"/>
                    <a:pt x="1734" y="904"/>
                  </a:cubicBezTo>
                  <a:cubicBezTo>
                    <a:pt x="1754" y="904"/>
                    <a:pt x="1781" y="897"/>
                    <a:pt x="1821" y="884"/>
                  </a:cubicBezTo>
                  <a:cubicBezTo>
                    <a:pt x="1848" y="884"/>
                    <a:pt x="1874" y="857"/>
                    <a:pt x="1928" y="803"/>
                  </a:cubicBezTo>
                  <a:cubicBezTo>
                    <a:pt x="1955" y="777"/>
                    <a:pt x="1955" y="750"/>
                    <a:pt x="1928" y="670"/>
                  </a:cubicBezTo>
                  <a:cubicBezTo>
                    <a:pt x="1928" y="643"/>
                    <a:pt x="1874" y="616"/>
                    <a:pt x="1848" y="589"/>
                  </a:cubicBezTo>
                  <a:cubicBezTo>
                    <a:pt x="1393" y="268"/>
                    <a:pt x="777" y="107"/>
                    <a:pt x="2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6615;p43">
              <a:extLst>
                <a:ext uri="{FF2B5EF4-FFF2-40B4-BE49-F238E27FC236}">
                  <a16:creationId xmlns:a16="http://schemas.microsoft.com/office/drawing/2014/main" id="{5FABC8EE-B485-4232-B5FE-3F8F79E8AC66}"/>
                </a:ext>
              </a:extLst>
            </p:cNvPr>
            <p:cNvSpPr/>
            <p:nvPr/>
          </p:nvSpPr>
          <p:spPr>
            <a:xfrm>
              <a:off x="8012200" y="4667525"/>
              <a:ext cx="64250" cy="25325"/>
            </a:xfrm>
            <a:custGeom>
              <a:avLst/>
              <a:gdLst/>
              <a:ahLst/>
              <a:cxnLst/>
              <a:rect l="l" t="t" r="r" b="b"/>
              <a:pathLst>
                <a:path w="2570" h="1013" extrusionOk="0">
                  <a:moveTo>
                    <a:pt x="188" y="0"/>
                  </a:moveTo>
                  <a:cubicBezTo>
                    <a:pt x="54" y="0"/>
                    <a:pt x="0" y="54"/>
                    <a:pt x="0" y="134"/>
                  </a:cubicBezTo>
                  <a:cubicBezTo>
                    <a:pt x="0" y="187"/>
                    <a:pt x="27" y="294"/>
                    <a:pt x="134" y="294"/>
                  </a:cubicBezTo>
                  <a:cubicBezTo>
                    <a:pt x="589" y="402"/>
                    <a:pt x="1044" y="509"/>
                    <a:pt x="1499" y="642"/>
                  </a:cubicBezTo>
                  <a:lnTo>
                    <a:pt x="1526" y="642"/>
                  </a:lnTo>
                  <a:cubicBezTo>
                    <a:pt x="1794" y="723"/>
                    <a:pt x="2061" y="857"/>
                    <a:pt x="2329" y="990"/>
                  </a:cubicBezTo>
                  <a:cubicBezTo>
                    <a:pt x="2352" y="1006"/>
                    <a:pt x="2376" y="1013"/>
                    <a:pt x="2399" y="1013"/>
                  </a:cubicBezTo>
                  <a:cubicBezTo>
                    <a:pt x="2454" y="1013"/>
                    <a:pt x="2505" y="975"/>
                    <a:pt x="2543" y="937"/>
                  </a:cubicBezTo>
                  <a:cubicBezTo>
                    <a:pt x="2570" y="857"/>
                    <a:pt x="2543" y="776"/>
                    <a:pt x="2463" y="723"/>
                  </a:cubicBezTo>
                  <a:cubicBezTo>
                    <a:pt x="1767" y="321"/>
                    <a:pt x="991" y="134"/>
                    <a:pt x="214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6616;p43">
              <a:extLst>
                <a:ext uri="{FF2B5EF4-FFF2-40B4-BE49-F238E27FC236}">
                  <a16:creationId xmlns:a16="http://schemas.microsoft.com/office/drawing/2014/main" id="{CDB0FFF9-67D1-40A9-B9D6-0216F1DC13F1}"/>
                </a:ext>
              </a:extLst>
            </p:cNvPr>
            <p:cNvSpPr/>
            <p:nvPr/>
          </p:nvSpPr>
          <p:spPr>
            <a:xfrm>
              <a:off x="8000150" y="4663500"/>
              <a:ext cx="64250" cy="24375"/>
            </a:xfrm>
            <a:custGeom>
              <a:avLst/>
              <a:gdLst/>
              <a:ahLst/>
              <a:cxnLst/>
              <a:rect l="l" t="t" r="r" b="b"/>
              <a:pathLst>
                <a:path w="2570" h="975" extrusionOk="0">
                  <a:moveTo>
                    <a:pt x="134" y="0"/>
                  </a:moveTo>
                  <a:cubicBezTo>
                    <a:pt x="81" y="0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643" y="348"/>
                    <a:pt x="1151" y="455"/>
                    <a:pt x="1606" y="616"/>
                  </a:cubicBezTo>
                  <a:cubicBezTo>
                    <a:pt x="1874" y="723"/>
                    <a:pt x="2115" y="830"/>
                    <a:pt x="2356" y="964"/>
                  </a:cubicBezTo>
                  <a:cubicBezTo>
                    <a:pt x="2369" y="971"/>
                    <a:pt x="2386" y="974"/>
                    <a:pt x="2404" y="974"/>
                  </a:cubicBezTo>
                  <a:cubicBezTo>
                    <a:pt x="2458" y="974"/>
                    <a:pt x="2523" y="944"/>
                    <a:pt x="2543" y="884"/>
                  </a:cubicBezTo>
                  <a:cubicBezTo>
                    <a:pt x="2570" y="857"/>
                    <a:pt x="2570" y="830"/>
                    <a:pt x="2543" y="803"/>
                  </a:cubicBezTo>
                  <a:cubicBezTo>
                    <a:pt x="2543" y="750"/>
                    <a:pt x="2516" y="723"/>
                    <a:pt x="2490" y="696"/>
                  </a:cubicBezTo>
                  <a:cubicBezTo>
                    <a:pt x="2142" y="482"/>
                    <a:pt x="1767" y="322"/>
                    <a:pt x="1366" y="215"/>
                  </a:cubicBezTo>
                  <a:cubicBezTo>
                    <a:pt x="964" y="134"/>
                    <a:pt x="563" y="27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6617;p43">
              <a:extLst>
                <a:ext uri="{FF2B5EF4-FFF2-40B4-BE49-F238E27FC236}">
                  <a16:creationId xmlns:a16="http://schemas.microsoft.com/office/drawing/2014/main" id="{E26F3008-FEF4-431B-AC91-4BCAB27D030A}"/>
                </a:ext>
              </a:extLst>
            </p:cNvPr>
            <p:cNvSpPr/>
            <p:nvPr/>
          </p:nvSpPr>
          <p:spPr>
            <a:xfrm>
              <a:off x="7976725" y="4660150"/>
              <a:ext cx="87025" cy="27725"/>
            </a:xfrm>
            <a:custGeom>
              <a:avLst/>
              <a:gdLst/>
              <a:ahLst/>
              <a:cxnLst/>
              <a:rect l="l" t="t" r="r" b="b"/>
              <a:pathLst>
                <a:path w="3481" h="1109" extrusionOk="0">
                  <a:moveTo>
                    <a:pt x="161" y="1"/>
                  </a:moveTo>
                  <a:cubicBezTo>
                    <a:pt x="81" y="1"/>
                    <a:pt x="1" y="27"/>
                    <a:pt x="1" y="81"/>
                  </a:cubicBezTo>
                  <a:cubicBezTo>
                    <a:pt x="1" y="161"/>
                    <a:pt x="27" y="268"/>
                    <a:pt x="135" y="268"/>
                  </a:cubicBezTo>
                  <a:cubicBezTo>
                    <a:pt x="964" y="402"/>
                    <a:pt x="1821" y="563"/>
                    <a:pt x="2624" y="830"/>
                  </a:cubicBezTo>
                  <a:cubicBezTo>
                    <a:pt x="2811" y="884"/>
                    <a:pt x="3052" y="991"/>
                    <a:pt x="3239" y="1098"/>
                  </a:cubicBezTo>
                  <a:cubicBezTo>
                    <a:pt x="3259" y="1105"/>
                    <a:pt x="3281" y="1108"/>
                    <a:pt x="3303" y="1108"/>
                  </a:cubicBezTo>
                  <a:cubicBezTo>
                    <a:pt x="3368" y="1108"/>
                    <a:pt x="3433" y="1078"/>
                    <a:pt x="3453" y="1018"/>
                  </a:cubicBezTo>
                  <a:cubicBezTo>
                    <a:pt x="3480" y="964"/>
                    <a:pt x="3453" y="857"/>
                    <a:pt x="3373" y="830"/>
                  </a:cubicBezTo>
                  <a:cubicBezTo>
                    <a:pt x="2891" y="589"/>
                    <a:pt x="2383" y="429"/>
                    <a:pt x="1848" y="295"/>
                  </a:cubicBezTo>
                  <a:cubicBezTo>
                    <a:pt x="1312" y="161"/>
                    <a:pt x="750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6618;p43">
              <a:extLst>
                <a:ext uri="{FF2B5EF4-FFF2-40B4-BE49-F238E27FC236}">
                  <a16:creationId xmlns:a16="http://schemas.microsoft.com/office/drawing/2014/main" id="{ED537850-AE6C-442F-A478-66AC99E10B7F}"/>
                </a:ext>
              </a:extLst>
            </p:cNvPr>
            <p:cNvSpPr/>
            <p:nvPr/>
          </p:nvSpPr>
          <p:spPr>
            <a:xfrm>
              <a:off x="7968700" y="4658150"/>
              <a:ext cx="71625" cy="22350"/>
            </a:xfrm>
            <a:custGeom>
              <a:avLst/>
              <a:gdLst/>
              <a:ahLst/>
              <a:cxnLst/>
              <a:rect l="l" t="t" r="r" b="b"/>
              <a:pathLst>
                <a:path w="2865" h="894" extrusionOk="0">
                  <a:moveTo>
                    <a:pt x="108" y="0"/>
                  </a:moveTo>
                  <a:cubicBezTo>
                    <a:pt x="81" y="27"/>
                    <a:pt x="81" y="27"/>
                    <a:pt x="54" y="27"/>
                  </a:cubicBezTo>
                  <a:cubicBezTo>
                    <a:pt x="27" y="81"/>
                    <a:pt x="0" y="107"/>
                    <a:pt x="0" y="134"/>
                  </a:cubicBezTo>
                  <a:cubicBezTo>
                    <a:pt x="0" y="161"/>
                    <a:pt x="0" y="214"/>
                    <a:pt x="27" y="241"/>
                  </a:cubicBezTo>
                  <a:cubicBezTo>
                    <a:pt x="54" y="268"/>
                    <a:pt x="81" y="295"/>
                    <a:pt x="108" y="295"/>
                  </a:cubicBezTo>
                  <a:cubicBezTo>
                    <a:pt x="830" y="375"/>
                    <a:pt x="1526" y="482"/>
                    <a:pt x="2195" y="696"/>
                  </a:cubicBezTo>
                  <a:cubicBezTo>
                    <a:pt x="2356" y="777"/>
                    <a:pt x="2490" y="803"/>
                    <a:pt x="2624" y="884"/>
                  </a:cubicBezTo>
                  <a:cubicBezTo>
                    <a:pt x="2644" y="890"/>
                    <a:pt x="2664" y="894"/>
                    <a:pt x="2683" y="894"/>
                  </a:cubicBezTo>
                  <a:cubicBezTo>
                    <a:pt x="2742" y="894"/>
                    <a:pt x="2797" y="863"/>
                    <a:pt x="2838" y="803"/>
                  </a:cubicBezTo>
                  <a:cubicBezTo>
                    <a:pt x="2864" y="750"/>
                    <a:pt x="2838" y="643"/>
                    <a:pt x="2757" y="616"/>
                  </a:cubicBezTo>
                  <a:cubicBezTo>
                    <a:pt x="1954" y="241"/>
                    <a:pt x="1044" y="81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6619;p43">
              <a:extLst>
                <a:ext uri="{FF2B5EF4-FFF2-40B4-BE49-F238E27FC236}">
                  <a16:creationId xmlns:a16="http://schemas.microsoft.com/office/drawing/2014/main" id="{CAEB4C44-BEB4-48E2-9973-7A8A5013EF99}"/>
                </a:ext>
              </a:extLst>
            </p:cNvPr>
            <p:cNvSpPr/>
            <p:nvPr/>
          </p:nvSpPr>
          <p:spPr>
            <a:xfrm>
              <a:off x="7959325" y="4656800"/>
              <a:ext cx="75650" cy="21750"/>
            </a:xfrm>
            <a:custGeom>
              <a:avLst/>
              <a:gdLst/>
              <a:ahLst/>
              <a:cxnLst/>
              <a:rect l="l" t="t" r="r" b="b"/>
              <a:pathLst>
                <a:path w="3026" h="870" extrusionOk="0">
                  <a:moveTo>
                    <a:pt x="188" y="1"/>
                  </a:moveTo>
                  <a:cubicBezTo>
                    <a:pt x="108" y="28"/>
                    <a:pt x="54" y="28"/>
                    <a:pt x="54" y="54"/>
                  </a:cubicBezTo>
                  <a:cubicBezTo>
                    <a:pt x="28" y="81"/>
                    <a:pt x="1" y="135"/>
                    <a:pt x="1" y="161"/>
                  </a:cubicBezTo>
                  <a:cubicBezTo>
                    <a:pt x="1" y="188"/>
                    <a:pt x="1" y="215"/>
                    <a:pt x="28" y="268"/>
                  </a:cubicBezTo>
                  <a:cubicBezTo>
                    <a:pt x="54" y="295"/>
                    <a:pt x="108" y="322"/>
                    <a:pt x="135" y="322"/>
                  </a:cubicBezTo>
                  <a:cubicBezTo>
                    <a:pt x="938" y="402"/>
                    <a:pt x="1714" y="536"/>
                    <a:pt x="2463" y="750"/>
                  </a:cubicBezTo>
                  <a:lnTo>
                    <a:pt x="2758" y="857"/>
                  </a:lnTo>
                  <a:cubicBezTo>
                    <a:pt x="2793" y="857"/>
                    <a:pt x="2817" y="869"/>
                    <a:pt x="2845" y="869"/>
                  </a:cubicBezTo>
                  <a:cubicBezTo>
                    <a:pt x="2859" y="869"/>
                    <a:pt x="2874" y="866"/>
                    <a:pt x="2891" y="857"/>
                  </a:cubicBezTo>
                  <a:cubicBezTo>
                    <a:pt x="2945" y="857"/>
                    <a:pt x="2972" y="831"/>
                    <a:pt x="2999" y="804"/>
                  </a:cubicBezTo>
                  <a:cubicBezTo>
                    <a:pt x="3025" y="723"/>
                    <a:pt x="2999" y="616"/>
                    <a:pt x="2945" y="590"/>
                  </a:cubicBezTo>
                  <a:cubicBezTo>
                    <a:pt x="2490" y="429"/>
                    <a:pt x="2062" y="295"/>
                    <a:pt x="1633" y="188"/>
                  </a:cubicBezTo>
                  <a:cubicBezTo>
                    <a:pt x="1152" y="81"/>
                    <a:pt x="697" y="54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6620;p43">
              <a:extLst>
                <a:ext uri="{FF2B5EF4-FFF2-40B4-BE49-F238E27FC236}">
                  <a16:creationId xmlns:a16="http://schemas.microsoft.com/office/drawing/2014/main" id="{FE0963CA-E9BE-4102-96F0-368168051F0B}"/>
                </a:ext>
              </a:extLst>
            </p:cNvPr>
            <p:cNvSpPr/>
            <p:nvPr/>
          </p:nvSpPr>
          <p:spPr>
            <a:xfrm>
              <a:off x="7959325" y="4657650"/>
              <a:ext cx="76325" cy="21825"/>
            </a:xfrm>
            <a:custGeom>
              <a:avLst/>
              <a:gdLst/>
              <a:ahLst/>
              <a:cxnLst/>
              <a:rect l="l" t="t" r="r" b="b"/>
              <a:pathLst>
                <a:path w="3053" h="873" extrusionOk="0">
                  <a:moveTo>
                    <a:pt x="115" y="0"/>
                  </a:moveTo>
                  <a:cubicBezTo>
                    <a:pt x="101" y="0"/>
                    <a:pt x="81" y="7"/>
                    <a:pt x="54" y="20"/>
                  </a:cubicBezTo>
                  <a:cubicBezTo>
                    <a:pt x="28" y="47"/>
                    <a:pt x="1" y="101"/>
                    <a:pt x="1" y="127"/>
                  </a:cubicBezTo>
                  <a:cubicBezTo>
                    <a:pt x="1" y="154"/>
                    <a:pt x="1" y="181"/>
                    <a:pt x="28" y="234"/>
                  </a:cubicBezTo>
                  <a:cubicBezTo>
                    <a:pt x="54" y="261"/>
                    <a:pt x="108" y="288"/>
                    <a:pt x="135" y="288"/>
                  </a:cubicBezTo>
                  <a:cubicBezTo>
                    <a:pt x="938" y="395"/>
                    <a:pt x="1741" y="449"/>
                    <a:pt x="2463" y="716"/>
                  </a:cubicBezTo>
                  <a:cubicBezTo>
                    <a:pt x="2570" y="770"/>
                    <a:pt x="2704" y="823"/>
                    <a:pt x="2811" y="850"/>
                  </a:cubicBezTo>
                  <a:cubicBezTo>
                    <a:pt x="2827" y="866"/>
                    <a:pt x="2847" y="872"/>
                    <a:pt x="2869" y="872"/>
                  </a:cubicBezTo>
                  <a:cubicBezTo>
                    <a:pt x="2921" y="872"/>
                    <a:pt x="2980" y="834"/>
                    <a:pt x="2999" y="797"/>
                  </a:cubicBezTo>
                  <a:cubicBezTo>
                    <a:pt x="3052" y="716"/>
                    <a:pt x="2999" y="636"/>
                    <a:pt x="2945" y="582"/>
                  </a:cubicBezTo>
                  <a:cubicBezTo>
                    <a:pt x="2490" y="395"/>
                    <a:pt x="2035" y="261"/>
                    <a:pt x="1553" y="181"/>
                  </a:cubicBezTo>
                  <a:cubicBezTo>
                    <a:pt x="1098" y="101"/>
                    <a:pt x="616" y="47"/>
                    <a:pt x="161" y="20"/>
                  </a:cubicBezTo>
                  <a:lnTo>
                    <a:pt x="135" y="20"/>
                  </a:lnTo>
                  <a:cubicBezTo>
                    <a:pt x="135" y="7"/>
                    <a:pt x="128" y="0"/>
                    <a:pt x="11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6621;p43">
              <a:extLst>
                <a:ext uri="{FF2B5EF4-FFF2-40B4-BE49-F238E27FC236}">
                  <a16:creationId xmlns:a16="http://schemas.microsoft.com/office/drawing/2014/main" id="{58217C1C-6168-42B6-A1C4-7A5AA88AA70B}"/>
                </a:ext>
              </a:extLst>
            </p:cNvPr>
            <p:cNvSpPr/>
            <p:nvPr/>
          </p:nvSpPr>
          <p:spPr>
            <a:xfrm>
              <a:off x="7959325" y="4656800"/>
              <a:ext cx="81000" cy="22675"/>
            </a:xfrm>
            <a:custGeom>
              <a:avLst/>
              <a:gdLst/>
              <a:ahLst/>
              <a:cxnLst/>
              <a:rect l="l" t="t" r="r" b="b"/>
              <a:pathLst>
                <a:path w="3240" h="907" extrusionOk="0">
                  <a:moveTo>
                    <a:pt x="161" y="1"/>
                  </a:moveTo>
                  <a:cubicBezTo>
                    <a:pt x="54" y="28"/>
                    <a:pt x="1" y="81"/>
                    <a:pt x="1" y="161"/>
                  </a:cubicBezTo>
                  <a:cubicBezTo>
                    <a:pt x="1" y="188"/>
                    <a:pt x="28" y="215"/>
                    <a:pt x="54" y="268"/>
                  </a:cubicBezTo>
                  <a:cubicBezTo>
                    <a:pt x="108" y="295"/>
                    <a:pt x="135" y="295"/>
                    <a:pt x="161" y="295"/>
                  </a:cubicBezTo>
                  <a:cubicBezTo>
                    <a:pt x="295" y="295"/>
                    <a:pt x="456" y="295"/>
                    <a:pt x="643" y="322"/>
                  </a:cubicBezTo>
                  <a:lnTo>
                    <a:pt x="590" y="322"/>
                  </a:lnTo>
                  <a:cubicBezTo>
                    <a:pt x="1232" y="349"/>
                    <a:pt x="1874" y="483"/>
                    <a:pt x="2463" y="697"/>
                  </a:cubicBezTo>
                  <a:lnTo>
                    <a:pt x="2517" y="697"/>
                  </a:lnTo>
                  <a:lnTo>
                    <a:pt x="2999" y="884"/>
                  </a:lnTo>
                  <a:cubicBezTo>
                    <a:pt x="3022" y="900"/>
                    <a:pt x="3048" y="906"/>
                    <a:pt x="3073" y="906"/>
                  </a:cubicBezTo>
                  <a:cubicBezTo>
                    <a:pt x="3135" y="906"/>
                    <a:pt x="3194" y="868"/>
                    <a:pt x="3213" y="831"/>
                  </a:cubicBezTo>
                  <a:cubicBezTo>
                    <a:pt x="3239" y="750"/>
                    <a:pt x="3213" y="670"/>
                    <a:pt x="3132" y="616"/>
                  </a:cubicBezTo>
                  <a:cubicBezTo>
                    <a:pt x="2196" y="188"/>
                    <a:pt x="1205" y="2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6622;p43">
              <a:extLst>
                <a:ext uri="{FF2B5EF4-FFF2-40B4-BE49-F238E27FC236}">
                  <a16:creationId xmlns:a16="http://schemas.microsoft.com/office/drawing/2014/main" id="{394BB96D-D030-42B1-BCCF-D690272C3660}"/>
                </a:ext>
              </a:extLst>
            </p:cNvPr>
            <p:cNvSpPr/>
            <p:nvPr/>
          </p:nvSpPr>
          <p:spPr>
            <a:xfrm>
              <a:off x="7976725" y="4658825"/>
              <a:ext cx="63600" cy="20675"/>
            </a:xfrm>
            <a:custGeom>
              <a:avLst/>
              <a:gdLst/>
              <a:ahLst/>
              <a:cxnLst/>
              <a:rect l="l" t="t" r="r" b="b"/>
              <a:pathLst>
                <a:path w="2544" h="827" extrusionOk="0">
                  <a:moveTo>
                    <a:pt x="135" y="0"/>
                  </a:moveTo>
                  <a:cubicBezTo>
                    <a:pt x="108" y="80"/>
                    <a:pt x="81" y="80"/>
                    <a:pt x="27" y="107"/>
                  </a:cubicBezTo>
                  <a:cubicBezTo>
                    <a:pt x="1" y="134"/>
                    <a:pt x="1" y="187"/>
                    <a:pt x="1" y="214"/>
                  </a:cubicBezTo>
                  <a:cubicBezTo>
                    <a:pt x="1" y="241"/>
                    <a:pt x="27" y="268"/>
                    <a:pt x="27" y="321"/>
                  </a:cubicBezTo>
                  <a:cubicBezTo>
                    <a:pt x="81" y="348"/>
                    <a:pt x="108" y="348"/>
                    <a:pt x="135" y="348"/>
                  </a:cubicBezTo>
                  <a:cubicBezTo>
                    <a:pt x="804" y="375"/>
                    <a:pt x="1473" y="509"/>
                    <a:pt x="2115" y="750"/>
                  </a:cubicBezTo>
                  <a:cubicBezTo>
                    <a:pt x="2169" y="776"/>
                    <a:pt x="2195" y="776"/>
                    <a:pt x="2276" y="803"/>
                  </a:cubicBezTo>
                  <a:cubicBezTo>
                    <a:pt x="2294" y="803"/>
                    <a:pt x="2323" y="827"/>
                    <a:pt x="2357" y="827"/>
                  </a:cubicBezTo>
                  <a:cubicBezTo>
                    <a:pt x="2374" y="827"/>
                    <a:pt x="2392" y="821"/>
                    <a:pt x="2410" y="803"/>
                  </a:cubicBezTo>
                  <a:cubicBezTo>
                    <a:pt x="2436" y="803"/>
                    <a:pt x="2463" y="776"/>
                    <a:pt x="2517" y="750"/>
                  </a:cubicBezTo>
                  <a:cubicBezTo>
                    <a:pt x="2543" y="723"/>
                    <a:pt x="2543" y="669"/>
                    <a:pt x="2517" y="616"/>
                  </a:cubicBezTo>
                  <a:cubicBezTo>
                    <a:pt x="2517" y="589"/>
                    <a:pt x="2463" y="535"/>
                    <a:pt x="2436" y="509"/>
                  </a:cubicBezTo>
                  <a:cubicBezTo>
                    <a:pt x="2062" y="375"/>
                    <a:pt x="1714" y="268"/>
                    <a:pt x="1312" y="187"/>
                  </a:cubicBezTo>
                  <a:cubicBezTo>
                    <a:pt x="937" y="107"/>
                    <a:pt x="536" y="54"/>
                    <a:pt x="135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6623;p43">
              <a:extLst>
                <a:ext uri="{FF2B5EF4-FFF2-40B4-BE49-F238E27FC236}">
                  <a16:creationId xmlns:a16="http://schemas.microsoft.com/office/drawing/2014/main" id="{B47B720A-8DDD-4236-B2C0-C9756757D2E8}"/>
                </a:ext>
              </a:extLst>
            </p:cNvPr>
            <p:cNvSpPr/>
            <p:nvPr/>
          </p:nvSpPr>
          <p:spPr>
            <a:xfrm>
              <a:off x="7996125" y="4662150"/>
              <a:ext cx="54225" cy="20675"/>
            </a:xfrm>
            <a:custGeom>
              <a:avLst/>
              <a:gdLst/>
              <a:ahLst/>
              <a:cxnLst/>
              <a:rect l="l" t="t" r="r" b="b"/>
              <a:pathLst>
                <a:path w="2169" h="827" extrusionOk="0">
                  <a:moveTo>
                    <a:pt x="54" y="1"/>
                  </a:moveTo>
                  <a:cubicBezTo>
                    <a:pt x="28" y="54"/>
                    <a:pt x="1" y="81"/>
                    <a:pt x="1" y="108"/>
                  </a:cubicBezTo>
                  <a:cubicBezTo>
                    <a:pt x="1" y="135"/>
                    <a:pt x="1" y="188"/>
                    <a:pt x="28" y="215"/>
                  </a:cubicBezTo>
                  <a:cubicBezTo>
                    <a:pt x="54" y="242"/>
                    <a:pt x="108" y="269"/>
                    <a:pt x="135" y="269"/>
                  </a:cubicBezTo>
                  <a:cubicBezTo>
                    <a:pt x="536" y="322"/>
                    <a:pt x="938" y="402"/>
                    <a:pt x="1339" y="536"/>
                  </a:cubicBezTo>
                  <a:cubicBezTo>
                    <a:pt x="1527" y="617"/>
                    <a:pt x="1741" y="724"/>
                    <a:pt x="1928" y="804"/>
                  </a:cubicBezTo>
                  <a:cubicBezTo>
                    <a:pt x="1952" y="820"/>
                    <a:pt x="1977" y="826"/>
                    <a:pt x="2003" y="826"/>
                  </a:cubicBezTo>
                  <a:cubicBezTo>
                    <a:pt x="2064" y="826"/>
                    <a:pt x="2123" y="788"/>
                    <a:pt x="2142" y="750"/>
                  </a:cubicBezTo>
                  <a:cubicBezTo>
                    <a:pt x="2169" y="670"/>
                    <a:pt x="2142" y="590"/>
                    <a:pt x="2062" y="536"/>
                  </a:cubicBezTo>
                  <a:cubicBezTo>
                    <a:pt x="1767" y="376"/>
                    <a:pt x="1473" y="269"/>
                    <a:pt x="1152" y="188"/>
                  </a:cubicBezTo>
                  <a:cubicBezTo>
                    <a:pt x="857" y="81"/>
                    <a:pt x="536" y="5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6624;p43">
              <a:extLst>
                <a:ext uri="{FF2B5EF4-FFF2-40B4-BE49-F238E27FC236}">
                  <a16:creationId xmlns:a16="http://schemas.microsoft.com/office/drawing/2014/main" id="{C6CA01BE-8D0D-4954-A59C-A0E954EBFDFB}"/>
                </a:ext>
              </a:extLst>
            </p:cNvPr>
            <p:cNvSpPr/>
            <p:nvPr/>
          </p:nvSpPr>
          <p:spPr>
            <a:xfrm>
              <a:off x="7995475" y="4660825"/>
              <a:ext cx="54225" cy="19675"/>
            </a:xfrm>
            <a:custGeom>
              <a:avLst/>
              <a:gdLst/>
              <a:ahLst/>
              <a:cxnLst/>
              <a:rect l="l" t="t" r="r" b="b"/>
              <a:pathLst>
                <a:path w="2169" h="787" extrusionOk="0">
                  <a:moveTo>
                    <a:pt x="161" y="0"/>
                  </a:moveTo>
                  <a:cubicBezTo>
                    <a:pt x="54" y="27"/>
                    <a:pt x="0" y="54"/>
                    <a:pt x="0" y="134"/>
                  </a:cubicBezTo>
                  <a:cubicBezTo>
                    <a:pt x="0" y="188"/>
                    <a:pt x="27" y="295"/>
                    <a:pt x="134" y="295"/>
                  </a:cubicBezTo>
                  <a:cubicBezTo>
                    <a:pt x="589" y="375"/>
                    <a:pt x="1098" y="455"/>
                    <a:pt x="1553" y="643"/>
                  </a:cubicBezTo>
                  <a:cubicBezTo>
                    <a:pt x="1686" y="670"/>
                    <a:pt x="1793" y="723"/>
                    <a:pt x="1927" y="777"/>
                  </a:cubicBezTo>
                  <a:cubicBezTo>
                    <a:pt x="1947" y="783"/>
                    <a:pt x="1967" y="787"/>
                    <a:pt x="1987" y="787"/>
                  </a:cubicBezTo>
                  <a:cubicBezTo>
                    <a:pt x="2046" y="787"/>
                    <a:pt x="2101" y="756"/>
                    <a:pt x="2141" y="696"/>
                  </a:cubicBezTo>
                  <a:cubicBezTo>
                    <a:pt x="2168" y="643"/>
                    <a:pt x="2141" y="536"/>
                    <a:pt x="2061" y="482"/>
                  </a:cubicBezTo>
                  <a:cubicBezTo>
                    <a:pt x="1472" y="214"/>
                    <a:pt x="830" y="107"/>
                    <a:pt x="18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6625;p43">
              <a:extLst>
                <a:ext uri="{FF2B5EF4-FFF2-40B4-BE49-F238E27FC236}">
                  <a16:creationId xmlns:a16="http://schemas.microsoft.com/office/drawing/2014/main" id="{54CCEA58-5FA4-48F4-9206-FE50808B1F19}"/>
                </a:ext>
              </a:extLst>
            </p:cNvPr>
            <p:cNvSpPr/>
            <p:nvPr/>
          </p:nvSpPr>
          <p:spPr>
            <a:xfrm>
              <a:off x="7962675" y="4656800"/>
              <a:ext cx="78325" cy="22675"/>
            </a:xfrm>
            <a:custGeom>
              <a:avLst/>
              <a:gdLst/>
              <a:ahLst/>
              <a:cxnLst/>
              <a:rect l="l" t="t" r="r" b="b"/>
              <a:pathLst>
                <a:path w="3133" h="907" extrusionOk="0">
                  <a:moveTo>
                    <a:pt x="134" y="1"/>
                  </a:moveTo>
                  <a:lnTo>
                    <a:pt x="27" y="81"/>
                  </a:lnTo>
                  <a:cubicBezTo>
                    <a:pt x="1" y="135"/>
                    <a:pt x="1" y="161"/>
                    <a:pt x="1" y="188"/>
                  </a:cubicBezTo>
                  <a:cubicBezTo>
                    <a:pt x="1" y="215"/>
                    <a:pt x="27" y="268"/>
                    <a:pt x="27" y="295"/>
                  </a:cubicBezTo>
                  <a:cubicBezTo>
                    <a:pt x="54" y="322"/>
                    <a:pt x="108" y="322"/>
                    <a:pt x="134" y="322"/>
                  </a:cubicBezTo>
                  <a:cubicBezTo>
                    <a:pt x="937" y="402"/>
                    <a:pt x="1714" y="483"/>
                    <a:pt x="2463" y="723"/>
                  </a:cubicBezTo>
                  <a:cubicBezTo>
                    <a:pt x="2597" y="804"/>
                    <a:pt x="2784" y="831"/>
                    <a:pt x="2918" y="884"/>
                  </a:cubicBezTo>
                  <a:cubicBezTo>
                    <a:pt x="2934" y="900"/>
                    <a:pt x="2954" y="906"/>
                    <a:pt x="2975" y="906"/>
                  </a:cubicBezTo>
                  <a:cubicBezTo>
                    <a:pt x="3027" y="906"/>
                    <a:pt x="3086" y="868"/>
                    <a:pt x="3105" y="831"/>
                  </a:cubicBezTo>
                  <a:cubicBezTo>
                    <a:pt x="3132" y="750"/>
                    <a:pt x="3105" y="670"/>
                    <a:pt x="3025" y="616"/>
                  </a:cubicBezTo>
                  <a:cubicBezTo>
                    <a:pt x="2142" y="188"/>
                    <a:pt x="1098" y="81"/>
                    <a:pt x="134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6626;p43">
              <a:extLst>
                <a:ext uri="{FF2B5EF4-FFF2-40B4-BE49-F238E27FC236}">
                  <a16:creationId xmlns:a16="http://schemas.microsoft.com/office/drawing/2014/main" id="{ED568196-7541-439E-8936-A5F272C8A8F1}"/>
                </a:ext>
              </a:extLst>
            </p:cNvPr>
            <p:cNvSpPr/>
            <p:nvPr/>
          </p:nvSpPr>
          <p:spPr>
            <a:xfrm>
              <a:off x="7943275" y="4655475"/>
              <a:ext cx="70275" cy="18325"/>
            </a:xfrm>
            <a:custGeom>
              <a:avLst/>
              <a:gdLst/>
              <a:ahLst/>
              <a:cxnLst/>
              <a:rect l="l" t="t" r="r" b="b"/>
              <a:pathLst>
                <a:path w="2811" h="733" extrusionOk="0">
                  <a:moveTo>
                    <a:pt x="107" y="0"/>
                  </a:moveTo>
                  <a:cubicBezTo>
                    <a:pt x="107" y="0"/>
                    <a:pt x="27" y="54"/>
                    <a:pt x="27" y="81"/>
                  </a:cubicBezTo>
                  <a:cubicBezTo>
                    <a:pt x="0" y="107"/>
                    <a:pt x="0" y="134"/>
                    <a:pt x="0" y="188"/>
                  </a:cubicBezTo>
                  <a:cubicBezTo>
                    <a:pt x="0" y="214"/>
                    <a:pt x="27" y="241"/>
                    <a:pt x="27" y="268"/>
                  </a:cubicBezTo>
                  <a:cubicBezTo>
                    <a:pt x="81" y="321"/>
                    <a:pt x="107" y="321"/>
                    <a:pt x="134" y="321"/>
                  </a:cubicBezTo>
                  <a:cubicBezTo>
                    <a:pt x="402" y="321"/>
                    <a:pt x="670" y="348"/>
                    <a:pt x="910" y="348"/>
                  </a:cubicBezTo>
                  <a:lnTo>
                    <a:pt x="857" y="348"/>
                  </a:lnTo>
                  <a:cubicBezTo>
                    <a:pt x="1365" y="375"/>
                    <a:pt x="1847" y="455"/>
                    <a:pt x="2329" y="616"/>
                  </a:cubicBezTo>
                  <a:cubicBezTo>
                    <a:pt x="2409" y="643"/>
                    <a:pt x="2516" y="669"/>
                    <a:pt x="2570" y="723"/>
                  </a:cubicBezTo>
                  <a:cubicBezTo>
                    <a:pt x="2590" y="730"/>
                    <a:pt x="2610" y="733"/>
                    <a:pt x="2630" y="733"/>
                  </a:cubicBezTo>
                  <a:cubicBezTo>
                    <a:pt x="2689" y="733"/>
                    <a:pt x="2744" y="703"/>
                    <a:pt x="2784" y="643"/>
                  </a:cubicBezTo>
                  <a:cubicBezTo>
                    <a:pt x="2811" y="589"/>
                    <a:pt x="2784" y="482"/>
                    <a:pt x="2704" y="455"/>
                  </a:cubicBezTo>
                  <a:cubicBezTo>
                    <a:pt x="1901" y="81"/>
                    <a:pt x="964" y="54"/>
                    <a:pt x="10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6627;p43">
              <a:extLst>
                <a:ext uri="{FF2B5EF4-FFF2-40B4-BE49-F238E27FC236}">
                  <a16:creationId xmlns:a16="http://schemas.microsoft.com/office/drawing/2014/main" id="{65BF3788-418A-43ED-A9F8-24B2E5A858AE}"/>
                </a:ext>
              </a:extLst>
            </p:cNvPr>
            <p:cNvSpPr/>
            <p:nvPr/>
          </p:nvSpPr>
          <p:spPr>
            <a:xfrm>
              <a:off x="7931900" y="4655475"/>
              <a:ext cx="68950" cy="15400"/>
            </a:xfrm>
            <a:custGeom>
              <a:avLst/>
              <a:gdLst/>
              <a:ahLst/>
              <a:cxnLst/>
              <a:rect l="l" t="t" r="r" b="b"/>
              <a:pathLst>
                <a:path w="2758" h="616" extrusionOk="0">
                  <a:moveTo>
                    <a:pt x="134" y="0"/>
                  </a:moveTo>
                  <a:cubicBezTo>
                    <a:pt x="54" y="0"/>
                    <a:pt x="0" y="81"/>
                    <a:pt x="0" y="188"/>
                  </a:cubicBezTo>
                  <a:cubicBezTo>
                    <a:pt x="0" y="268"/>
                    <a:pt x="54" y="321"/>
                    <a:pt x="161" y="321"/>
                  </a:cubicBezTo>
                  <a:cubicBezTo>
                    <a:pt x="482" y="321"/>
                    <a:pt x="830" y="321"/>
                    <a:pt x="1125" y="348"/>
                  </a:cubicBezTo>
                  <a:lnTo>
                    <a:pt x="1098" y="348"/>
                  </a:lnTo>
                  <a:cubicBezTo>
                    <a:pt x="1606" y="375"/>
                    <a:pt x="2142" y="482"/>
                    <a:pt x="2597" y="616"/>
                  </a:cubicBezTo>
                  <a:cubicBezTo>
                    <a:pt x="2623" y="616"/>
                    <a:pt x="2704" y="616"/>
                    <a:pt x="2704" y="589"/>
                  </a:cubicBezTo>
                  <a:cubicBezTo>
                    <a:pt x="2730" y="536"/>
                    <a:pt x="2757" y="509"/>
                    <a:pt x="2757" y="482"/>
                  </a:cubicBezTo>
                  <a:cubicBezTo>
                    <a:pt x="2757" y="428"/>
                    <a:pt x="2757" y="402"/>
                    <a:pt x="2730" y="375"/>
                  </a:cubicBezTo>
                  <a:cubicBezTo>
                    <a:pt x="2704" y="348"/>
                    <a:pt x="2677" y="321"/>
                    <a:pt x="2623" y="321"/>
                  </a:cubicBezTo>
                  <a:cubicBezTo>
                    <a:pt x="1901" y="81"/>
                    <a:pt x="1151" y="0"/>
                    <a:pt x="40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6628;p43">
              <a:extLst>
                <a:ext uri="{FF2B5EF4-FFF2-40B4-BE49-F238E27FC236}">
                  <a16:creationId xmlns:a16="http://schemas.microsoft.com/office/drawing/2014/main" id="{89F7626F-E558-4071-85C1-2D1284355197}"/>
                </a:ext>
              </a:extLst>
            </p:cNvPr>
            <p:cNvSpPr/>
            <p:nvPr/>
          </p:nvSpPr>
          <p:spPr>
            <a:xfrm>
              <a:off x="7931900" y="4655175"/>
              <a:ext cx="68275" cy="15700"/>
            </a:xfrm>
            <a:custGeom>
              <a:avLst/>
              <a:gdLst/>
              <a:ahLst/>
              <a:cxnLst/>
              <a:rect l="l" t="t" r="r" b="b"/>
              <a:pathLst>
                <a:path w="2731" h="628" extrusionOk="0">
                  <a:moveTo>
                    <a:pt x="342" y="0"/>
                  </a:moveTo>
                  <a:cubicBezTo>
                    <a:pt x="265" y="0"/>
                    <a:pt x="188" y="12"/>
                    <a:pt x="134" y="12"/>
                  </a:cubicBezTo>
                  <a:cubicBezTo>
                    <a:pt x="54" y="12"/>
                    <a:pt x="0" y="93"/>
                    <a:pt x="0" y="200"/>
                  </a:cubicBezTo>
                  <a:cubicBezTo>
                    <a:pt x="0" y="280"/>
                    <a:pt x="54" y="333"/>
                    <a:pt x="161" y="333"/>
                  </a:cubicBezTo>
                  <a:cubicBezTo>
                    <a:pt x="482" y="333"/>
                    <a:pt x="857" y="333"/>
                    <a:pt x="1205" y="360"/>
                  </a:cubicBezTo>
                  <a:lnTo>
                    <a:pt x="1151" y="360"/>
                  </a:lnTo>
                  <a:cubicBezTo>
                    <a:pt x="1633" y="387"/>
                    <a:pt x="2142" y="467"/>
                    <a:pt x="2570" y="628"/>
                  </a:cubicBezTo>
                  <a:cubicBezTo>
                    <a:pt x="2597" y="628"/>
                    <a:pt x="2677" y="628"/>
                    <a:pt x="2677" y="601"/>
                  </a:cubicBezTo>
                  <a:cubicBezTo>
                    <a:pt x="2704" y="548"/>
                    <a:pt x="2730" y="521"/>
                    <a:pt x="2730" y="494"/>
                  </a:cubicBezTo>
                  <a:cubicBezTo>
                    <a:pt x="2730" y="440"/>
                    <a:pt x="2730" y="414"/>
                    <a:pt x="2704" y="387"/>
                  </a:cubicBezTo>
                  <a:cubicBezTo>
                    <a:pt x="2677" y="360"/>
                    <a:pt x="2623" y="333"/>
                    <a:pt x="2597" y="333"/>
                  </a:cubicBezTo>
                  <a:cubicBezTo>
                    <a:pt x="1928" y="93"/>
                    <a:pt x="1205" y="12"/>
                    <a:pt x="455" y="12"/>
                  </a:cubicBezTo>
                  <a:cubicBezTo>
                    <a:pt x="420" y="3"/>
                    <a:pt x="381" y="0"/>
                    <a:pt x="34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6629;p43">
              <a:extLst>
                <a:ext uri="{FF2B5EF4-FFF2-40B4-BE49-F238E27FC236}">
                  <a16:creationId xmlns:a16="http://schemas.microsoft.com/office/drawing/2014/main" id="{EFF602F1-3F63-472F-8D51-424BE37F66C4}"/>
                </a:ext>
              </a:extLst>
            </p:cNvPr>
            <p:cNvSpPr/>
            <p:nvPr/>
          </p:nvSpPr>
          <p:spPr>
            <a:xfrm>
              <a:off x="7933900" y="4655475"/>
              <a:ext cx="63600" cy="13825"/>
            </a:xfrm>
            <a:custGeom>
              <a:avLst/>
              <a:gdLst/>
              <a:ahLst/>
              <a:cxnLst/>
              <a:rect l="l" t="t" r="r" b="b"/>
              <a:pathLst>
                <a:path w="2544" h="553" extrusionOk="0">
                  <a:moveTo>
                    <a:pt x="134" y="0"/>
                  </a:moveTo>
                  <a:cubicBezTo>
                    <a:pt x="81" y="0"/>
                    <a:pt x="1" y="81"/>
                    <a:pt x="1" y="188"/>
                  </a:cubicBezTo>
                  <a:cubicBezTo>
                    <a:pt x="1" y="268"/>
                    <a:pt x="81" y="321"/>
                    <a:pt x="188" y="321"/>
                  </a:cubicBezTo>
                  <a:lnTo>
                    <a:pt x="1045" y="321"/>
                  </a:lnTo>
                  <a:cubicBezTo>
                    <a:pt x="1473" y="348"/>
                    <a:pt x="1955" y="402"/>
                    <a:pt x="2383" y="536"/>
                  </a:cubicBezTo>
                  <a:cubicBezTo>
                    <a:pt x="2400" y="547"/>
                    <a:pt x="2418" y="553"/>
                    <a:pt x="2435" y="553"/>
                  </a:cubicBezTo>
                  <a:cubicBezTo>
                    <a:pt x="2494" y="553"/>
                    <a:pt x="2543" y="485"/>
                    <a:pt x="2543" y="402"/>
                  </a:cubicBezTo>
                  <a:cubicBezTo>
                    <a:pt x="2543" y="375"/>
                    <a:pt x="2543" y="348"/>
                    <a:pt x="2517" y="321"/>
                  </a:cubicBezTo>
                  <a:cubicBezTo>
                    <a:pt x="2490" y="268"/>
                    <a:pt x="2463" y="241"/>
                    <a:pt x="2410" y="241"/>
                  </a:cubicBezTo>
                  <a:cubicBezTo>
                    <a:pt x="1794" y="27"/>
                    <a:pt x="1125" y="0"/>
                    <a:pt x="482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6630;p43">
              <a:extLst>
                <a:ext uri="{FF2B5EF4-FFF2-40B4-BE49-F238E27FC236}">
                  <a16:creationId xmlns:a16="http://schemas.microsoft.com/office/drawing/2014/main" id="{AA2C13FE-EA0F-4ECD-A6D6-45080E5B3FBF}"/>
                </a:ext>
              </a:extLst>
            </p:cNvPr>
            <p:cNvSpPr/>
            <p:nvPr/>
          </p:nvSpPr>
          <p:spPr>
            <a:xfrm>
              <a:off x="7933900" y="4655175"/>
              <a:ext cx="61600" cy="13700"/>
            </a:xfrm>
            <a:custGeom>
              <a:avLst/>
              <a:gdLst/>
              <a:ahLst/>
              <a:cxnLst/>
              <a:rect l="l" t="t" r="r" b="b"/>
              <a:pathLst>
                <a:path w="2464" h="548" extrusionOk="0">
                  <a:moveTo>
                    <a:pt x="368" y="0"/>
                  </a:moveTo>
                  <a:cubicBezTo>
                    <a:pt x="289" y="0"/>
                    <a:pt x="206" y="12"/>
                    <a:pt x="134" y="12"/>
                  </a:cubicBezTo>
                  <a:cubicBezTo>
                    <a:pt x="81" y="12"/>
                    <a:pt x="1" y="93"/>
                    <a:pt x="1" y="200"/>
                  </a:cubicBezTo>
                  <a:cubicBezTo>
                    <a:pt x="1" y="280"/>
                    <a:pt x="81" y="333"/>
                    <a:pt x="188" y="333"/>
                  </a:cubicBezTo>
                  <a:lnTo>
                    <a:pt x="1152" y="333"/>
                  </a:lnTo>
                  <a:cubicBezTo>
                    <a:pt x="1526" y="360"/>
                    <a:pt x="1928" y="414"/>
                    <a:pt x="2276" y="548"/>
                  </a:cubicBezTo>
                  <a:cubicBezTo>
                    <a:pt x="2329" y="548"/>
                    <a:pt x="2383" y="548"/>
                    <a:pt x="2383" y="521"/>
                  </a:cubicBezTo>
                  <a:cubicBezTo>
                    <a:pt x="2410" y="494"/>
                    <a:pt x="2463" y="440"/>
                    <a:pt x="2463" y="414"/>
                  </a:cubicBezTo>
                  <a:cubicBezTo>
                    <a:pt x="2463" y="387"/>
                    <a:pt x="2463" y="360"/>
                    <a:pt x="2410" y="307"/>
                  </a:cubicBezTo>
                  <a:cubicBezTo>
                    <a:pt x="2383" y="280"/>
                    <a:pt x="2356" y="253"/>
                    <a:pt x="2329" y="253"/>
                  </a:cubicBezTo>
                  <a:cubicBezTo>
                    <a:pt x="1714" y="39"/>
                    <a:pt x="1125" y="12"/>
                    <a:pt x="482" y="12"/>
                  </a:cubicBezTo>
                  <a:cubicBezTo>
                    <a:pt x="447" y="3"/>
                    <a:pt x="408" y="0"/>
                    <a:pt x="3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6631;p43">
              <a:extLst>
                <a:ext uri="{FF2B5EF4-FFF2-40B4-BE49-F238E27FC236}">
                  <a16:creationId xmlns:a16="http://schemas.microsoft.com/office/drawing/2014/main" id="{CBC0FC09-7001-495E-91E1-1FA5089C635F}"/>
                </a:ext>
              </a:extLst>
            </p:cNvPr>
            <p:cNvSpPr/>
            <p:nvPr/>
          </p:nvSpPr>
          <p:spPr>
            <a:xfrm>
              <a:off x="7918525" y="4655475"/>
              <a:ext cx="75625" cy="12900"/>
            </a:xfrm>
            <a:custGeom>
              <a:avLst/>
              <a:gdLst/>
              <a:ahLst/>
              <a:cxnLst/>
              <a:rect l="l" t="t" r="r" b="b"/>
              <a:pathLst>
                <a:path w="3025" h="516" extrusionOk="0">
                  <a:moveTo>
                    <a:pt x="990" y="0"/>
                  </a:moveTo>
                  <a:cubicBezTo>
                    <a:pt x="696" y="0"/>
                    <a:pt x="402" y="0"/>
                    <a:pt x="134" y="54"/>
                  </a:cubicBezTo>
                  <a:cubicBezTo>
                    <a:pt x="54" y="54"/>
                    <a:pt x="0" y="107"/>
                    <a:pt x="0" y="214"/>
                  </a:cubicBezTo>
                  <a:cubicBezTo>
                    <a:pt x="0" y="321"/>
                    <a:pt x="54" y="348"/>
                    <a:pt x="161" y="348"/>
                  </a:cubicBezTo>
                  <a:cubicBezTo>
                    <a:pt x="415" y="335"/>
                    <a:pt x="676" y="328"/>
                    <a:pt x="934" y="328"/>
                  </a:cubicBezTo>
                  <a:cubicBezTo>
                    <a:pt x="1191" y="328"/>
                    <a:pt x="1445" y="335"/>
                    <a:pt x="1686" y="348"/>
                  </a:cubicBezTo>
                  <a:cubicBezTo>
                    <a:pt x="2088" y="375"/>
                    <a:pt x="2463" y="455"/>
                    <a:pt x="2837" y="509"/>
                  </a:cubicBezTo>
                  <a:cubicBezTo>
                    <a:pt x="2846" y="513"/>
                    <a:pt x="2857" y="516"/>
                    <a:pt x="2869" y="516"/>
                  </a:cubicBezTo>
                  <a:cubicBezTo>
                    <a:pt x="2924" y="516"/>
                    <a:pt x="2998" y="464"/>
                    <a:pt x="2998" y="375"/>
                  </a:cubicBezTo>
                  <a:cubicBezTo>
                    <a:pt x="3025" y="268"/>
                    <a:pt x="2971" y="214"/>
                    <a:pt x="2864" y="214"/>
                  </a:cubicBezTo>
                  <a:cubicBezTo>
                    <a:pt x="2275" y="54"/>
                    <a:pt x="1633" y="0"/>
                    <a:pt x="990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6632;p43">
              <a:extLst>
                <a:ext uri="{FF2B5EF4-FFF2-40B4-BE49-F238E27FC236}">
                  <a16:creationId xmlns:a16="http://schemas.microsoft.com/office/drawing/2014/main" id="{2434C8D5-05AE-4921-A389-3A942B7D06D1}"/>
                </a:ext>
              </a:extLst>
            </p:cNvPr>
            <p:cNvSpPr/>
            <p:nvPr/>
          </p:nvSpPr>
          <p:spPr>
            <a:xfrm>
              <a:off x="7895775" y="4654800"/>
              <a:ext cx="77625" cy="11150"/>
            </a:xfrm>
            <a:custGeom>
              <a:avLst/>
              <a:gdLst/>
              <a:ahLst/>
              <a:cxnLst/>
              <a:rect l="l" t="t" r="r" b="b"/>
              <a:pathLst>
                <a:path w="3105" h="446" extrusionOk="0">
                  <a:moveTo>
                    <a:pt x="1713" y="0"/>
                  </a:moveTo>
                  <a:cubicBezTo>
                    <a:pt x="1178" y="27"/>
                    <a:pt x="669" y="81"/>
                    <a:pt x="134" y="134"/>
                  </a:cubicBezTo>
                  <a:cubicBezTo>
                    <a:pt x="54" y="134"/>
                    <a:pt x="0" y="215"/>
                    <a:pt x="0" y="295"/>
                  </a:cubicBezTo>
                  <a:cubicBezTo>
                    <a:pt x="0" y="360"/>
                    <a:pt x="35" y="443"/>
                    <a:pt x="106" y="443"/>
                  </a:cubicBezTo>
                  <a:cubicBezTo>
                    <a:pt x="122" y="443"/>
                    <a:pt x="141" y="439"/>
                    <a:pt x="161" y="429"/>
                  </a:cubicBezTo>
                  <a:cubicBezTo>
                    <a:pt x="634" y="372"/>
                    <a:pt x="1107" y="315"/>
                    <a:pt x="1580" y="315"/>
                  </a:cubicBezTo>
                  <a:cubicBezTo>
                    <a:pt x="1776" y="315"/>
                    <a:pt x="1972" y="325"/>
                    <a:pt x="2168" y="348"/>
                  </a:cubicBezTo>
                  <a:lnTo>
                    <a:pt x="2141" y="348"/>
                  </a:lnTo>
                  <a:lnTo>
                    <a:pt x="2944" y="429"/>
                  </a:lnTo>
                  <a:cubicBezTo>
                    <a:pt x="2956" y="440"/>
                    <a:pt x="2970" y="446"/>
                    <a:pt x="2985" y="446"/>
                  </a:cubicBezTo>
                  <a:cubicBezTo>
                    <a:pt x="3040" y="446"/>
                    <a:pt x="3105" y="378"/>
                    <a:pt x="3105" y="295"/>
                  </a:cubicBezTo>
                  <a:cubicBezTo>
                    <a:pt x="3105" y="241"/>
                    <a:pt x="3078" y="134"/>
                    <a:pt x="2971" y="134"/>
                  </a:cubicBezTo>
                  <a:cubicBezTo>
                    <a:pt x="2543" y="27"/>
                    <a:pt x="2115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6633;p43">
              <a:extLst>
                <a:ext uri="{FF2B5EF4-FFF2-40B4-BE49-F238E27FC236}">
                  <a16:creationId xmlns:a16="http://schemas.microsoft.com/office/drawing/2014/main" id="{E0F544B6-FE0D-43B5-B75D-81EA8D7AF3F9}"/>
                </a:ext>
              </a:extLst>
            </p:cNvPr>
            <p:cNvSpPr/>
            <p:nvPr/>
          </p:nvSpPr>
          <p:spPr>
            <a:xfrm>
              <a:off x="7895100" y="4654800"/>
              <a:ext cx="68950" cy="12175"/>
            </a:xfrm>
            <a:custGeom>
              <a:avLst/>
              <a:gdLst/>
              <a:ahLst/>
              <a:cxnLst/>
              <a:rect l="l" t="t" r="r" b="b"/>
              <a:pathLst>
                <a:path w="2758" h="487" extrusionOk="0">
                  <a:moveTo>
                    <a:pt x="1713" y="0"/>
                  </a:moveTo>
                  <a:cubicBezTo>
                    <a:pt x="1205" y="27"/>
                    <a:pt x="669" y="108"/>
                    <a:pt x="134" y="215"/>
                  </a:cubicBezTo>
                  <a:cubicBezTo>
                    <a:pt x="81" y="215"/>
                    <a:pt x="54" y="241"/>
                    <a:pt x="27" y="241"/>
                  </a:cubicBezTo>
                  <a:cubicBezTo>
                    <a:pt x="0" y="268"/>
                    <a:pt x="0" y="295"/>
                    <a:pt x="0" y="348"/>
                  </a:cubicBezTo>
                  <a:cubicBezTo>
                    <a:pt x="0" y="396"/>
                    <a:pt x="43" y="486"/>
                    <a:pt x="128" y="486"/>
                  </a:cubicBezTo>
                  <a:cubicBezTo>
                    <a:pt x="138" y="486"/>
                    <a:pt x="149" y="485"/>
                    <a:pt x="161" y="482"/>
                  </a:cubicBezTo>
                  <a:cubicBezTo>
                    <a:pt x="662" y="399"/>
                    <a:pt x="1148" y="331"/>
                    <a:pt x="1655" y="331"/>
                  </a:cubicBezTo>
                  <a:cubicBezTo>
                    <a:pt x="1797" y="331"/>
                    <a:pt x="1941" y="337"/>
                    <a:pt x="2088" y="348"/>
                  </a:cubicBezTo>
                  <a:lnTo>
                    <a:pt x="2061" y="348"/>
                  </a:lnTo>
                  <a:cubicBezTo>
                    <a:pt x="2222" y="348"/>
                    <a:pt x="2382" y="375"/>
                    <a:pt x="2597" y="402"/>
                  </a:cubicBezTo>
                  <a:cubicBezTo>
                    <a:pt x="2677" y="402"/>
                    <a:pt x="2757" y="375"/>
                    <a:pt x="2757" y="268"/>
                  </a:cubicBezTo>
                  <a:cubicBezTo>
                    <a:pt x="2757" y="215"/>
                    <a:pt x="2730" y="108"/>
                    <a:pt x="2623" y="108"/>
                  </a:cubicBezTo>
                  <a:cubicBezTo>
                    <a:pt x="2329" y="27"/>
                    <a:pt x="2034" y="0"/>
                    <a:pt x="1713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6634;p43">
              <a:extLst>
                <a:ext uri="{FF2B5EF4-FFF2-40B4-BE49-F238E27FC236}">
                  <a16:creationId xmlns:a16="http://schemas.microsoft.com/office/drawing/2014/main" id="{11FB3BA0-F90B-43C5-B077-AB91A2A8B86F}"/>
                </a:ext>
              </a:extLst>
            </p:cNvPr>
            <p:cNvSpPr/>
            <p:nvPr/>
          </p:nvSpPr>
          <p:spPr>
            <a:xfrm>
              <a:off x="8047000" y="4680225"/>
              <a:ext cx="46850" cy="26000"/>
            </a:xfrm>
            <a:custGeom>
              <a:avLst/>
              <a:gdLst/>
              <a:ahLst/>
              <a:cxnLst/>
              <a:rect l="l" t="t" r="r" b="b"/>
              <a:pathLst>
                <a:path w="1874" h="1040" extrusionOk="0">
                  <a:moveTo>
                    <a:pt x="134" y="1"/>
                  </a:moveTo>
                  <a:cubicBezTo>
                    <a:pt x="107" y="1"/>
                    <a:pt x="80" y="27"/>
                    <a:pt x="27" y="54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215"/>
                    <a:pt x="80" y="268"/>
                    <a:pt x="107" y="295"/>
                  </a:cubicBezTo>
                  <a:cubicBezTo>
                    <a:pt x="642" y="482"/>
                    <a:pt x="1151" y="723"/>
                    <a:pt x="1633" y="1018"/>
                  </a:cubicBezTo>
                  <a:cubicBezTo>
                    <a:pt x="1656" y="1033"/>
                    <a:pt x="1682" y="1040"/>
                    <a:pt x="1708" y="1040"/>
                  </a:cubicBezTo>
                  <a:cubicBezTo>
                    <a:pt x="1769" y="1040"/>
                    <a:pt x="1828" y="1002"/>
                    <a:pt x="1847" y="964"/>
                  </a:cubicBezTo>
                  <a:cubicBezTo>
                    <a:pt x="1874" y="884"/>
                    <a:pt x="1847" y="804"/>
                    <a:pt x="1767" y="750"/>
                  </a:cubicBezTo>
                  <a:cubicBezTo>
                    <a:pt x="1285" y="456"/>
                    <a:pt x="776" y="215"/>
                    <a:pt x="241" y="27"/>
                  </a:cubicBezTo>
                  <a:lnTo>
                    <a:pt x="161" y="2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6635;p43">
              <a:extLst>
                <a:ext uri="{FF2B5EF4-FFF2-40B4-BE49-F238E27FC236}">
                  <a16:creationId xmlns:a16="http://schemas.microsoft.com/office/drawing/2014/main" id="{4F027025-5CDB-4B2D-B117-912A74EBE0CB}"/>
                </a:ext>
              </a:extLst>
            </p:cNvPr>
            <p:cNvSpPr/>
            <p:nvPr/>
          </p:nvSpPr>
          <p:spPr>
            <a:xfrm>
              <a:off x="8039625" y="4676450"/>
              <a:ext cx="53550" cy="28150"/>
            </a:xfrm>
            <a:custGeom>
              <a:avLst/>
              <a:gdLst/>
              <a:ahLst/>
              <a:cxnLst/>
              <a:rect l="l" t="t" r="r" b="b"/>
              <a:pathLst>
                <a:path w="2142" h="1126" extrusionOk="0">
                  <a:moveTo>
                    <a:pt x="159" y="0"/>
                  </a:moveTo>
                  <a:cubicBezTo>
                    <a:pt x="156" y="0"/>
                    <a:pt x="150" y="18"/>
                    <a:pt x="134" y="18"/>
                  </a:cubicBezTo>
                  <a:cubicBezTo>
                    <a:pt x="108" y="18"/>
                    <a:pt x="54" y="45"/>
                    <a:pt x="27" y="71"/>
                  </a:cubicBezTo>
                  <a:cubicBezTo>
                    <a:pt x="1" y="98"/>
                    <a:pt x="1" y="152"/>
                    <a:pt x="27" y="205"/>
                  </a:cubicBezTo>
                  <a:cubicBezTo>
                    <a:pt x="27" y="232"/>
                    <a:pt x="54" y="259"/>
                    <a:pt x="108" y="312"/>
                  </a:cubicBezTo>
                  <a:cubicBezTo>
                    <a:pt x="723" y="526"/>
                    <a:pt x="1339" y="767"/>
                    <a:pt x="1901" y="1115"/>
                  </a:cubicBezTo>
                  <a:cubicBezTo>
                    <a:pt x="1921" y="1122"/>
                    <a:pt x="1941" y="1125"/>
                    <a:pt x="1961" y="1125"/>
                  </a:cubicBezTo>
                  <a:cubicBezTo>
                    <a:pt x="2020" y="1125"/>
                    <a:pt x="2075" y="1095"/>
                    <a:pt x="2115" y="1035"/>
                  </a:cubicBezTo>
                  <a:cubicBezTo>
                    <a:pt x="2142" y="981"/>
                    <a:pt x="2115" y="874"/>
                    <a:pt x="2035" y="847"/>
                  </a:cubicBezTo>
                  <a:cubicBezTo>
                    <a:pt x="1473" y="500"/>
                    <a:pt x="857" y="232"/>
                    <a:pt x="242" y="45"/>
                  </a:cubicBezTo>
                  <a:lnTo>
                    <a:pt x="161" y="45"/>
                  </a:lnTo>
                  <a:cubicBezTo>
                    <a:pt x="161" y="10"/>
                    <a:pt x="161" y="0"/>
                    <a:pt x="159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6636;p43">
              <a:extLst>
                <a:ext uri="{FF2B5EF4-FFF2-40B4-BE49-F238E27FC236}">
                  <a16:creationId xmlns:a16="http://schemas.microsoft.com/office/drawing/2014/main" id="{48514655-E868-4E64-93E3-0D3E4B31F689}"/>
                </a:ext>
              </a:extLst>
            </p:cNvPr>
            <p:cNvSpPr/>
            <p:nvPr/>
          </p:nvSpPr>
          <p:spPr>
            <a:xfrm>
              <a:off x="8037625" y="4673525"/>
              <a:ext cx="56900" cy="29800"/>
            </a:xfrm>
            <a:custGeom>
              <a:avLst/>
              <a:gdLst/>
              <a:ahLst/>
              <a:cxnLst/>
              <a:rect l="l" t="t" r="r" b="b"/>
              <a:pathLst>
                <a:path w="2276" h="1192" extrusionOk="0">
                  <a:moveTo>
                    <a:pt x="214" y="1"/>
                  </a:moveTo>
                  <a:cubicBezTo>
                    <a:pt x="107" y="54"/>
                    <a:pt x="81" y="54"/>
                    <a:pt x="81" y="54"/>
                  </a:cubicBezTo>
                  <a:cubicBezTo>
                    <a:pt x="54" y="81"/>
                    <a:pt x="0" y="135"/>
                    <a:pt x="0" y="162"/>
                  </a:cubicBezTo>
                  <a:cubicBezTo>
                    <a:pt x="0" y="188"/>
                    <a:pt x="0" y="215"/>
                    <a:pt x="54" y="269"/>
                  </a:cubicBezTo>
                  <a:cubicBezTo>
                    <a:pt x="81" y="295"/>
                    <a:pt x="107" y="322"/>
                    <a:pt x="134" y="322"/>
                  </a:cubicBezTo>
                  <a:lnTo>
                    <a:pt x="455" y="429"/>
                  </a:lnTo>
                  <a:lnTo>
                    <a:pt x="482" y="429"/>
                  </a:lnTo>
                  <a:cubicBezTo>
                    <a:pt x="1017" y="617"/>
                    <a:pt x="1526" y="857"/>
                    <a:pt x="2008" y="1152"/>
                  </a:cubicBezTo>
                  <a:cubicBezTo>
                    <a:pt x="2035" y="1179"/>
                    <a:pt x="2055" y="1192"/>
                    <a:pt x="2075" y="1192"/>
                  </a:cubicBezTo>
                  <a:cubicBezTo>
                    <a:pt x="2095" y="1192"/>
                    <a:pt x="2115" y="1179"/>
                    <a:pt x="2142" y="1152"/>
                  </a:cubicBezTo>
                  <a:cubicBezTo>
                    <a:pt x="2195" y="1152"/>
                    <a:pt x="2222" y="1125"/>
                    <a:pt x="2249" y="1098"/>
                  </a:cubicBezTo>
                  <a:cubicBezTo>
                    <a:pt x="2275" y="1072"/>
                    <a:pt x="2275" y="1018"/>
                    <a:pt x="2249" y="964"/>
                  </a:cubicBezTo>
                  <a:cubicBezTo>
                    <a:pt x="2249" y="938"/>
                    <a:pt x="2222" y="884"/>
                    <a:pt x="2168" y="857"/>
                  </a:cubicBezTo>
                  <a:cubicBezTo>
                    <a:pt x="1580" y="456"/>
                    <a:pt x="910" y="188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6637;p43">
              <a:extLst>
                <a:ext uri="{FF2B5EF4-FFF2-40B4-BE49-F238E27FC236}">
                  <a16:creationId xmlns:a16="http://schemas.microsoft.com/office/drawing/2014/main" id="{732A3F6A-74DB-4B6E-8AEF-4499AF029126}"/>
                </a:ext>
              </a:extLst>
            </p:cNvPr>
            <p:cNvSpPr/>
            <p:nvPr/>
          </p:nvSpPr>
          <p:spPr>
            <a:xfrm>
              <a:off x="8033600" y="4673100"/>
              <a:ext cx="58925" cy="32250"/>
            </a:xfrm>
            <a:custGeom>
              <a:avLst/>
              <a:gdLst/>
              <a:ahLst/>
              <a:cxnLst/>
              <a:rect l="l" t="t" r="r" b="b"/>
              <a:pathLst>
                <a:path w="2357" h="1290" extrusionOk="0">
                  <a:moveTo>
                    <a:pt x="127" y="0"/>
                  </a:moveTo>
                  <a:cubicBezTo>
                    <a:pt x="112" y="0"/>
                    <a:pt x="96" y="18"/>
                    <a:pt x="81" y="18"/>
                  </a:cubicBezTo>
                  <a:cubicBezTo>
                    <a:pt x="28" y="45"/>
                    <a:pt x="1" y="71"/>
                    <a:pt x="1" y="98"/>
                  </a:cubicBezTo>
                  <a:cubicBezTo>
                    <a:pt x="1" y="152"/>
                    <a:pt x="1" y="179"/>
                    <a:pt x="28" y="205"/>
                  </a:cubicBezTo>
                  <a:cubicBezTo>
                    <a:pt x="81" y="232"/>
                    <a:pt x="108" y="286"/>
                    <a:pt x="135" y="286"/>
                  </a:cubicBezTo>
                  <a:cubicBezTo>
                    <a:pt x="349" y="339"/>
                    <a:pt x="509" y="419"/>
                    <a:pt x="697" y="473"/>
                  </a:cubicBezTo>
                  <a:cubicBezTo>
                    <a:pt x="1071" y="607"/>
                    <a:pt x="1473" y="767"/>
                    <a:pt x="1821" y="1008"/>
                  </a:cubicBezTo>
                  <a:cubicBezTo>
                    <a:pt x="1901" y="1089"/>
                    <a:pt x="2008" y="1142"/>
                    <a:pt x="2088" y="1249"/>
                  </a:cubicBezTo>
                  <a:cubicBezTo>
                    <a:pt x="2115" y="1276"/>
                    <a:pt x="2155" y="1289"/>
                    <a:pt x="2192" y="1289"/>
                  </a:cubicBezTo>
                  <a:cubicBezTo>
                    <a:pt x="2229" y="1289"/>
                    <a:pt x="2262" y="1276"/>
                    <a:pt x="2276" y="1249"/>
                  </a:cubicBezTo>
                  <a:cubicBezTo>
                    <a:pt x="2356" y="1169"/>
                    <a:pt x="2356" y="1089"/>
                    <a:pt x="2276" y="1035"/>
                  </a:cubicBezTo>
                  <a:cubicBezTo>
                    <a:pt x="1981" y="767"/>
                    <a:pt x="1633" y="607"/>
                    <a:pt x="1312" y="446"/>
                  </a:cubicBezTo>
                  <a:cubicBezTo>
                    <a:pt x="938" y="286"/>
                    <a:pt x="563" y="179"/>
                    <a:pt x="215" y="45"/>
                  </a:cubicBezTo>
                  <a:lnTo>
                    <a:pt x="161" y="45"/>
                  </a:lnTo>
                  <a:cubicBezTo>
                    <a:pt x="150" y="10"/>
                    <a:pt x="138" y="0"/>
                    <a:pt x="127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6638;p43">
              <a:extLst>
                <a:ext uri="{FF2B5EF4-FFF2-40B4-BE49-F238E27FC236}">
                  <a16:creationId xmlns:a16="http://schemas.microsoft.com/office/drawing/2014/main" id="{AC9F5D60-DA69-4B2D-881D-A68E48246037}"/>
                </a:ext>
              </a:extLst>
            </p:cNvPr>
            <p:cNvSpPr/>
            <p:nvPr/>
          </p:nvSpPr>
          <p:spPr>
            <a:xfrm>
              <a:off x="8032275" y="4670850"/>
              <a:ext cx="62250" cy="33500"/>
            </a:xfrm>
            <a:custGeom>
              <a:avLst/>
              <a:gdLst/>
              <a:ahLst/>
              <a:cxnLst/>
              <a:rect l="l" t="t" r="r" b="b"/>
              <a:pathLst>
                <a:path w="2490" h="1340" extrusionOk="0">
                  <a:moveTo>
                    <a:pt x="107" y="1"/>
                  </a:moveTo>
                  <a:cubicBezTo>
                    <a:pt x="134" y="28"/>
                    <a:pt x="81" y="28"/>
                    <a:pt x="54" y="28"/>
                  </a:cubicBezTo>
                  <a:cubicBezTo>
                    <a:pt x="27" y="54"/>
                    <a:pt x="0" y="108"/>
                    <a:pt x="0" y="135"/>
                  </a:cubicBezTo>
                  <a:cubicBezTo>
                    <a:pt x="0" y="161"/>
                    <a:pt x="0" y="188"/>
                    <a:pt x="27" y="242"/>
                  </a:cubicBezTo>
                  <a:cubicBezTo>
                    <a:pt x="54" y="269"/>
                    <a:pt x="81" y="295"/>
                    <a:pt x="134" y="295"/>
                  </a:cubicBezTo>
                  <a:cubicBezTo>
                    <a:pt x="214" y="322"/>
                    <a:pt x="348" y="376"/>
                    <a:pt x="455" y="402"/>
                  </a:cubicBezTo>
                  <a:cubicBezTo>
                    <a:pt x="1044" y="590"/>
                    <a:pt x="1633" y="857"/>
                    <a:pt x="2141" y="1205"/>
                  </a:cubicBezTo>
                  <a:cubicBezTo>
                    <a:pt x="2168" y="1232"/>
                    <a:pt x="2222" y="1259"/>
                    <a:pt x="2249" y="1312"/>
                  </a:cubicBezTo>
                  <a:cubicBezTo>
                    <a:pt x="2302" y="1339"/>
                    <a:pt x="2329" y="1339"/>
                    <a:pt x="2356" y="1339"/>
                  </a:cubicBezTo>
                  <a:cubicBezTo>
                    <a:pt x="2382" y="1339"/>
                    <a:pt x="2436" y="1312"/>
                    <a:pt x="2463" y="1312"/>
                  </a:cubicBezTo>
                  <a:cubicBezTo>
                    <a:pt x="2489" y="1259"/>
                    <a:pt x="2489" y="1232"/>
                    <a:pt x="2489" y="1205"/>
                  </a:cubicBezTo>
                  <a:cubicBezTo>
                    <a:pt x="2489" y="1179"/>
                    <a:pt x="2463" y="1125"/>
                    <a:pt x="2436" y="1098"/>
                  </a:cubicBezTo>
                  <a:cubicBezTo>
                    <a:pt x="2088" y="857"/>
                    <a:pt x="1713" y="643"/>
                    <a:pt x="1365" y="456"/>
                  </a:cubicBezTo>
                  <a:cubicBezTo>
                    <a:pt x="964" y="295"/>
                    <a:pt x="562" y="135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6639;p43">
              <a:extLst>
                <a:ext uri="{FF2B5EF4-FFF2-40B4-BE49-F238E27FC236}">
                  <a16:creationId xmlns:a16="http://schemas.microsoft.com/office/drawing/2014/main" id="{283B2D5B-3EBE-44A9-A60D-EE79453928E2}"/>
                </a:ext>
              </a:extLst>
            </p:cNvPr>
            <p:cNvSpPr/>
            <p:nvPr/>
          </p:nvSpPr>
          <p:spPr>
            <a:xfrm>
              <a:off x="8026250" y="4670200"/>
              <a:ext cx="66275" cy="31975"/>
            </a:xfrm>
            <a:custGeom>
              <a:avLst/>
              <a:gdLst/>
              <a:ahLst/>
              <a:cxnLst/>
              <a:rect l="l" t="t" r="r" b="b"/>
              <a:pathLst>
                <a:path w="2651" h="1279" extrusionOk="0">
                  <a:moveTo>
                    <a:pt x="214" y="0"/>
                  </a:moveTo>
                  <a:cubicBezTo>
                    <a:pt x="134" y="27"/>
                    <a:pt x="54" y="80"/>
                    <a:pt x="27" y="161"/>
                  </a:cubicBezTo>
                  <a:cubicBezTo>
                    <a:pt x="0" y="268"/>
                    <a:pt x="54" y="321"/>
                    <a:pt x="161" y="321"/>
                  </a:cubicBezTo>
                  <a:lnTo>
                    <a:pt x="857" y="535"/>
                  </a:lnTo>
                  <a:cubicBezTo>
                    <a:pt x="1392" y="723"/>
                    <a:pt x="1901" y="964"/>
                    <a:pt x="2382" y="1258"/>
                  </a:cubicBezTo>
                  <a:cubicBezTo>
                    <a:pt x="2396" y="1271"/>
                    <a:pt x="2409" y="1278"/>
                    <a:pt x="2429" y="1278"/>
                  </a:cubicBezTo>
                  <a:cubicBezTo>
                    <a:pt x="2449" y="1278"/>
                    <a:pt x="2476" y="1271"/>
                    <a:pt x="2516" y="1258"/>
                  </a:cubicBezTo>
                  <a:cubicBezTo>
                    <a:pt x="2543" y="1258"/>
                    <a:pt x="2570" y="1231"/>
                    <a:pt x="2597" y="1205"/>
                  </a:cubicBezTo>
                  <a:cubicBezTo>
                    <a:pt x="2650" y="1151"/>
                    <a:pt x="2650" y="1124"/>
                    <a:pt x="2597" y="1071"/>
                  </a:cubicBezTo>
                  <a:cubicBezTo>
                    <a:pt x="2597" y="1017"/>
                    <a:pt x="2570" y="990"/>
                    <a:pt x="2543" y="964"/>
                  </a:cubicBezTo>
                  <a:cubicBezTo>
                    <a:pt x="2195" y="723"/>
                    <a:pt x="1820" y="535"/>
                    <a:pt x="1472" y="402"/>
                  </a:cubicBezTo>
                  <a:cubicBezTo>
                    <a:pt x="1071" y="214"/>
                    <a:pt x="669" y="80"/>
                    <a:pt x="26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6640;p43">
              <a:extLst>
                <a:ext uri="{FF2B5EF4-FFF2-40B4-BE49-F238E27FC236}">
                  <a16:creationId xmlns:a16="http://schemas.microsoft.com/office/drawing/2014/main" id="{30466D5D-7C1A-4FC0-AC7B-69E2248EF023}"/>
                </a:ext>
              </a:extLst>
            </p:cNvPr>
            <p:cNvSpPr/>
            <p:nvPr/>
          </p:nvSpPr>
          <p:spPr>
            <a:xfrm>
              <a:off x="8029600" y="4671525"/>
              <a:ext cx="56225" cy="28975"/>
            </a:xfrm>
            <a:custGeom>
              <a:avLst/>
              <a:gdLst/>
              <a:ahLst/>
              <a:cxnLst/>
              <a:rect l="l" t="t" r="r" b="b"/>
              <a:pathLst>
                <a:path w="2249" h="1159" extrusionOk="0">
                  <a:moveTo>
                    <a:pt x="134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61"/>
                    <a:pt x="27" y="268"/>
                    <a:pt x="134" y="268"/>
                  </a:cubicBezTo>
                  <a:cubicBezTo>
                    <a:pt x="375" y="295"/>
                    <a:pt x="562" y="375"/>
                    <a:pt x="776" y="429"/>
                  </a:cubicBezTo>
                  <a:cubicBezTo>
                    <a:pt x="1098" y="563"/>
                    <a:pt x="1446" y="697"/>
                    <a:pt x="1740" y="937"/>
                  </a:cubicBezTo>
                  <a:cubicBezTo>
                    <a:pt x="1793" y="1018"/>
                    <a:pt x="1901" y="1044"/>
                    <a:pt x="1981" y="1098"/>
                  </a:cubicBezTo>
                  <a:cubicBezTo>
                    <a:pt x="2008" y="1138"/>
                    <a:pt x="2048" y="1158"/>
                    <a:pt x="2085" y="1158"/>
                  </a:cubicBezTo>
                  <a:cubicBezTo>
                    <a:pt x="2121" y="1158"/>
                    <a:pt x="2155" y="1138"/>
                    <a:pt x="2168" y="1098"/>
                  </a:cubicBezTo>
                  <a:cubicBezTo>
                    <a:pt x="2248" y="1044"/>
                    <a:pt x="2248" y="937"/>
                    <a:pt x="2168" y="911"/>
                  </a:cubicBezTo>
                  <a:cubicBezTo>
                    <a:pt x="1874" y="670"/>
                    <a:pt x="1579" y="456"/>
                    <a:pt x="1231" y="349"/>
                  </a:cubicBezTo>
                  <a:cubicBezTo>
                    <a:pt x="910" y="161"/>
                    <a:pt x="535" y="54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6641;p43">
              <a:extLst>
                <a:ext uri="{FF2B5EF4-FFF2-40B4-BE49-F238E27FC236}">
                  <a16:creationId xmlns:a16="http://schemas.microsoft.com/office/drawing/2014/main" id="{429BD775-DF8C-453D-AC79-7B5E14169CED}"/>
                </a:ext>
              </a:extLst>
            </p:cNvPr>
            <p:cNvSpPr/>
            <p:nvPr/>
          </p:nvSpPr>
          <p:spPr>
            <a:xfrm>
              <a:off x="8044325" y="4677550"/>
              <a:ext cx="58225" cy="32475"/>
            </a:xfrm>
            <a:custGeom>
              <a:avLst/>
              <a:gdLst/>
              <a:ahLst/>
              <a:cxnLst/>
              <a:rect l="l" t="t" r="r" b="b"/>
              <a:pathLst>
                <a:path w="2329" h="1299" extrusionOk="0">
                  <a:moveTo>
                    <a:pt x="134" y="1"/>
                  </a:moveTo>
                  <a:cubicBezTo>
                    <a:pt x="107" y="1"/>
                    <a:pt x="80" y="27"/>
                    <a:pt x="54" y="54"/>
                  </a:cubicBezTo>
                  <a:cubicBezTo>
                    <a:pt x="0" y="108"/>
                    <a:pt x="0" y="134"/>
                    <a:pt x="54" y="188"/>
                  </a:cubicBezTo>
                  <a:cubicBezTo>
                    <a:pt x="54" y="241"/>
                    <a:pt x="80" y="268"/>
                    <a:pt x="107" y="295"/>
                  </a:cubicBezTo>
                  <a:cubicBezTo>
                    <a:pt x="803" y="536"/>
                    <a:pt x="1445" y="857"/>
                    <a:pt x="2061" y="1258"/>
                  </a:cubicBezTo>
                  <a:cubicBezTo>
                    <a:pt x="2074" y="1285"/>
                    <a:pt x="2088" y="1299"/>
                    <a:pt x="2108" y="1299"/>
                  </a:cubicBezTo>
                  <a:cubicBezTo>
                    <a:pt x="2128" y="1299"/>
                    <a:pt x="2155" y="1285"/>
                    <a:pt x="2195" y="1258"/>
                  </a:cubicBezTo>
                  <a:cubicBezTo>
                    <a:pt x="2222" y="1258"/>
                    <a:pt x="2248" y="1232"/>
                    <a:pt x="2275" y="1205"/>
                  </a:cubicBezTo>
                  <a:cubicBezTo>
                    <a:pt x="2329" y="1151"/>
                    <a:pt x="2329" y="1125"/>
                    <a:pt x="2275" y="1071"/>
                  </a:cubicBezTo>
                  <a:cubicBezTo>
                    <a:pt x="2275" y="1044"/>
                    <a:pt x="2248" y="991"/>
                    <a:pt x="2222" y="964"/>
                  </a:cubicBezTo>
                  <a:cubicBezTo>
                    <a:pt x="1606" y="563"/>
                    <a:pt x="937" y="241"/>
                    <a:pt x="26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6642;p43">
              <a:extLst>
                <a:ext uri="{FF2B5EF4-FFF2-40B4-BE49-F238E27FC236}">
                  <a16:creationId xmlns:a16="http://schemas.microsoft.com/office/drawing/2014/main" id="{F21D3F8A-3A5C-485C-97CF-312EEBFE7D16}"/>
                </a:ext>
              </a:extLst>
            </p:cNvPr>
            <p:cNvSpPr/>
            <p:nvPr/>
          </p:nvSpPr>
          <p:spPr>
            <a:xfrm>
              <a:off x="8054350" y="4680225"/>
              <a:ext cx="48875" cy="27975"/>
            </a:xfrm>
            <a:custGeom>
              <a:avLst/>
              <a:gdLst/>
              <a:ahLst/>
              <a:cxnLst/>
              <a:rect l="l" t="t" r="r" b="b"/>
              <a:pathLst>
                <a:path w="1955" h="1119" extrusionOk="0">
                  <a:moveTo>
                    <a:pt x="215" y="1"/>
                  </a:moveTo>
                  <a:cubicBezTo>
                    <a:pt x="134" y="27"/>
                    <a:pt x="108" y="27"/>
                    <a:pt x="81" y="54"/>
                  </a:cubicBezTo>
                  <a:cubicBezTo>
                    <a:pt x="54" y="81"/>
                    <a:pt x="0" y="134"/>
                    <a:pt x="0" y="161"/>
                  </a:cubicBezTo>
                  <a:cubicBezTo>
                    <a:pt x="0" y="188"/>
                    <a:pt x="0" y="215"/>
                    <a:pt x="54" y="268"/>
                  </a:cubicBezTo>
                  <a:cubicBezTo>
                    <a:pt x="81" y="295"/>
                    <a:pt x="108" y="322"/>
                    <a:pt x="134" y="322"/>
                  </a:cubicBezTo>
                  <a:lnTo>
                    <a:pt x="188" y="322"/>
                  </a:lnTo>
                  <a:cubicBezTo>
                    <a:pt x="723" y="536"/>
                    <a:pt x="1205" y="804"/>
                    <a:pt x="1687" y="1098"/>
                  </a:cubicBezTo>
                  <a:cubicBezTo>
                    <a:pt x="1700" y="1111"/>
                    <a:pt x="1713" y="1118"/>
                    <a:pt x="1734" y="1118"/>
                  </a:cubicBezTo>
                  <a:cubicBezTo>
                    <a:pt x="1754" y="1118"/>
                    <a:pt x="1780" y="1111"/>
                    <a:pt x="1821" y="1098"/>
                  </a:cubicBezTo>
                  <a:cubicBezTo>
                    <a:pt x="1847" y="1098"/>
                    <a:pt x="1874" y="1071"/>
                    <a:pt x="1928" y="1018"/>
                  </a:cubicBezTo>
                  <a:cubicBezTo>
                    <a:pt x="1954" y="991"/>
                    <a:pt x="1954" y="964"/>
                    <a:pt x="1928" y="937"/>
                  </a:cubicBezTo>
                  <a:cubicBezTo>
                    <a:pt x="1928" y="884"/>
                    <a:pt x="1874" y="857"/>
                    <a:pt x="1847" y="830"/>
                  </a:cubicBezTo>
                  <a:cubicBezTo>
                    <a:pt x="1580" y="670"/>
                    <a:pt x="1339" y="482"/>
                    <a:pt x="1071" y="349"/>
                  </a:cubicBezTo>
                  <a:cubicBezTo>
                    <a:pt x="803" y="215"/>
                    <a:pt x="536" y="8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6643;p43">
              <a:extLst>
                <a:ext uri="{FF2B5EF4-FFF2-40B4-BE49-F238E27FC236}">
                  <a16:creationId xmlns:a16="http://schemas.microsoft.com/office/drawing/2014/main" id="{598EC1F7-E0B5-4D0A-9F6B-BF96A5B36D7F}"/>
                </a:ext>
              </a:extLst>
            </p:cNvPr>
            <p:cNvSpPr/>
            <p:nvPr/>
          </p:nvSpPr>
          <p:spPr>
            <a:xfrm>
              <a:off x="8034275" y="4671525"/>
              <a:ext cx="63600" cy="33475"/>
            </a:xfrm>
            <a:custGeom>
              <a:avLst/>
              <a:gdLst/>
              <a:ahLst/>
              <a:cxnLst/>
              <a:rect l="l" t="t" r="r" b="b"/>
              <a:pathLst>
                <a:path w="2544" h="1339" extrusionOk="0">
                  <a:moveTo>
                    <a:pt x="2169" y="1205"/>
                  </a:moveTo>
                  <a:cubicBezTo>
                    <a:pt x="2169" y="1224"/>
                    <a:pt x="2195" y="1229"/>
                    <a:pt x="2211" y="1231"/>
                  </a:cubicBezTo>
                  <a:lnTo>
                    <a:pt x="2211" y="1231"/>
                  </a:lnTo>
                  <a:cubicBezTo>
                    <a:pt x="2197" y="1221"/>
                    <a:pt x="2183" y="1212"/>
                    <a:pt x="2169" y="1205"/>
                  </a:cubicBezTo>
                  <a:close/>
                  <a:moveTo>
                    <a:pt x="134" y="1"/>
                  </a:moveTo>
                  <a:cubicBezTo>
                    <a:pt x="134" y="81"/>
                    <a:pt x="108" y="81"/>
                    <a:pt x="81" y="81"/>
                  </a:cubicBezTo>
                  <a:cubicBezTo>
                    <a:pt x="54" y="108"/>
                    <a:pt x="1" y="134"/>
                    <a:pt x="1" y="161"/>
                  </a:cubicBezTo>
                  <a:cubicBezTo>
                    <a:pt x="1" y="215"/>
                    <a:pt x="1" y="242"/>
                    <a:pt x="54" y="268"/>
                  </a:cubicBezTo>
                  <a:cubicBezTo>
                    <a:pt x="81" y="295"/>
                    <a:pt x="108" y="349"/>
                    <a:pt x="134" y="349"/>
                  </a:cubicBezTo>
                  <a:cubicBezTo>
                    <a:pt x="268" y="375"/>
                    <a:pt x="429" y="429"/>
                    <a:pt x="563" y="482"/>
                  </a:cubicBezTo>
                  <a:lnTo>
                    <a:pt x="616" y="482"/>
                  </a:lnTo>
                  <a:cubicBezTo>
                    <a:pt x="1178" y="670"/>
                    <a:pt x="1714" y="911"/>
                    <a:pt x="2222" y="1232"/>
                  </a:cubicBezTo>
                  <a:cubicBezTo>
                    <a:pt x="2222" y="1232"/>
                    <a:pt x="2217" y="1232"/>
                    <a:pt x="2211" y="1231"/>
                  </a:cubicBezTo>
                  <a:lnTo>
                    <a:pt x="2211" y="1231"/>
                  </a:lnTo>
                  <a:cubicBezTo>
                    <a:pt x="2249" y="1258"/>
                    <a:pt x="2283" y="1292"/>
                    <a:pt x="2302" y="1312"/>
                  </a:cubicBezTo>
                  <a:cubicBezTo>
                    <a:pt x="2356" y="1339"/>
                    <a:pt x="2383" y="1339"/>
                    <a:pt x="2409" y="1339"/>
                  </a:cubicBezTo>
                  <a:cubicBezTo>
                    <a:pt x="2436" y="1339"/>
                    <a:pt x="2490" y="1312"/>
                    <a:pt x="2516" y="1285"/>
                  </a:cubicBezTo>
                  <a:cubicBezTo>
                    <a:pt x="2543" y="1232"/>
                    <a:pt x="2543" y="1205"/>
                    <a:pt x="2543" y="1178"/>
                  </a:cubicBezTo>
                  <a:cubicBezTo>
                    <a:pt x="2543" y="1152"/>
                    <a:pt x="2516" y="1098"/>
                    <a:pt x="2490" y="1071"/>
                  </a:cubicBezTo>
                  <a:cubicBezTo>
                    <a:pt x="2142" y="830"/>
                    <a:pt x="1767" y="616"/>
                    <a:pt x="1366" y="429"/>
                  </a:cubicBezTo>
                  <a:cubicBezTo>
                    <a:pt x="964" y="268"/>
                    <a:pt x="563" y="108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6644;p43">
              <a:extLst>
                <a:ext uri="{FF2B5EF4-FFF2-40B4-BE49-F238E27FC236}">
                  <a16:creationId xmlns:a16="http://schemas.microsoft.com/office/drawing/2014/main" id="{644E89BC-D74B-4D3F-9E65-8CC773B8C10D}"/>
                </a:ext>
              </a:extLst>
            </p:cNvPr>
            <p:cNvSpPr/>
            <p:nvPr/>
          </p:nvSpPr>
          <p:spPr>
            <a:xfrm>
              <a:off x="8032275" y="4672725"/>
              <a:ext cx="65600" cy="33300"/>
            </a:xfrm>
            <a:custGeom>
              <a:avLst/>
              <a:gdLst/>
              <a:ahLst/>
              <a:cxnLst/>
              <a:rect l="l" t="t" r="r" b="b"/>
              <a:pathLst>
                <a:path w="2624" h="1332" extrusionOk="0">
                  <a:moveTo>
                    <a:pt x="120" y="1"/>
                  </a:moveTo>
                  <a:cubicBezTo>
                    <a:pt x="40" y="1"/>
                    <a:pt x="0" y="67"/>
                    <a:pt x="0" y="113"/>
                  </a:cubicBezTo>
                  <a:cubicBezTo>
                    <a:pt x="0" y="167"/>
                    <a:pt x="0" y="194"/>
                    <a:pt x="27" y="220"/>
                  </a:cubicBezTo>
                  <a:cubicBezTo>
                    <a:pt x="54" y="247"/>
                    <a:pt x="81" y="301"/>
                    <a:pt x="134" y="301"/>
                  </a:cubicBezTo>
                  <a:cubicBezTo>
                    <a:pt x="348" y="354"/>
                    <a:pt x="616" y="434"/>
                    <a:pt x="857" y="515"/>
                  </a:cubicBezTo>
                  <a:cubicBezTo>
                    <a:pt x="1339" y="702"/>
                    <a:pt x="1767" y="889"/>
                    <a:pt x="2168" y="1157"/>
                  </a:cubicBezTo>
                  <a:lnTo>
                    <a:pt x="2195" y="1157"/>
                  </a:lnTo>
                  <a:cubicBezTo>
                    <a:pt x="2275" y="1184"/>
                    <a:pt x="2329" y="1264"/>
                    <a:pt x="2356" y="1291"/>
                  </a:cubicBezTo>
                  <a:cubicBezTo>
                    <a:pt x="2396" y="1318"/>
                    <a:pt x="2443" y="1331"/>
                    <a:pt x="2483" y="1331"/>
                  </a:cubicBezTo>
                  <a:cubicBezTo>
                    <a:pt x="2523" y="1331"/>
                    <a:pt x="2556" y="1318"/>
                    <a:pt x="2570" y="1291"/>
                  </a:cubicBezTo>
                  <a:cubicBezTo>
                    <a:pt x="2623" y="1237"/>
                    <a:pt x="2623" y="1130"/>
                    <a:pt x="2570" y="1077"/>
                  </a:cubicBezTo>
                  <a:cubicBezTo>
                    <a:pt x="2222" y="809"/>
                    <a:pt x="1874" y="622"/>
                    <a:pt x="1472" y="461"/>
                  </a:cubicBezTo>
                  <a:cubicBezTo>
                    <a:pt x="1071" y="301"/>
                    <a:pt x="616" y="167"/>
                    <a:pt x="188" y="6"/>
                  </a:cubicBezTo>
                  <a:lnTo>
                    <a:pt x="161" y="6"/>
                  </a:lnTo>
                  <a:cubicBezTo>
                    <a:pt x="146" y="2"/>
                    <a:pt x="133" y="1"/>
                    <a:pt x="120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6645;p43">
              <a:extLst>
                <a:ext uri="{FF2B5EF4-FFF2-40B4-BE49-F238E27FC236}">
                  <a16:creationId xmlns:a16="http://schemas.microsoft.com/office/drawing/2014/main" id="{FCFE6D00-EE4F-4344-8104-8E562D8D0297}"/>
                </a:ext>
              </a:extLst>
            </p:cNvPr>
            <p:cNvSpPr/>
            <p:nvPr/>
          </p:nvSpPr>
          <p:spPr>
            <a:xfrm>
              <a:off x="8029600" y="4671525"/>
              <a:ext cx="64925" cy="32325"/>
            </a:xfrm>
            <a:custGeom>
              <a:avLst/>
              <a:gdLst/>
              <a:ahLst/>
              <a:cxnLst/>
              <a:rect l="l" t="t" r="r" b="b"/>
              <a:pathLst>
                <a:path w="2597" h="1293" extrusionOk="0">
                  <a:moveTo>
                    <a:pt x="188" y="1"/>
                  </a:moveTo>
                  <a:cubicBezTo>
                    <a:pt x="107" y="1"/>
                    <a:pt x="27" y="27"/>
                    <a:pt x="27" y="108"/>
                  </a:cubicBezTo>
                  <a:cubicBezTo>
                    <a:pt x="0" y="161"/>
                    <a:pt x="54" y="268"/>
                    <a:pt x="161" y="268"/>
                  </a:cubicBezTo>
                  <a:cubicBezTo>
                    <a:pt x="428" y="349"/>
                    <a:pt x="696" y="402"/>
                    <a:pt x="964" y="509"/>
                  </a:cubicBezTo>
                  <a:cubicBezTo>
                    <a:pt x="1365" y="643"/>
                    <a:pt x="1740" y="804"/>
                    <a:pt x="2061" y="1044"/>
                  </a:cubicBezTo>
                  <a:cubicBezTo>
                    <a:pt x="2168" y="1098"/>
                    <a:pt x="2248" y="1178"/>
                    <a:pt x="2329" y="1232"/>
                  </a:cubicBezTo>
                  <a:cubicBezTo>
                    <a:pt x="2369" y="1272"/>
                    <a:pt x="2409" y="1292"/>
                    <a:pt x="2446" y="1292"/>
                  </a:cubicBezTo>
                  <a:cubicBezTo>
                    <a:pt x="2483" y="1292"/>
                    <a:pt x="2516" y="1272"/>
                    <a:pt x="2543" y="1232"/>
                  </a:cubicBezTo>
                  <a:cubicBezTo>
                    <a:pt x="2596" y="1178"/>
                    <a:pt x="2596" y="1071"/>
                    <a:pt x="2543" y="1044"/>
                  </a:cubicBezTo>
                  <a:cubicBezTo>
                    <a:pt x="1874" y="509"/>
                    <a:pt x="1071" y="161"/>
                    <a:pt x="24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6646;p43">
              <a:extLst>
                <a:ext uri="{FF2B5EF4-FFF2-40B4-BE49-F238E27FC236}">
                  <a16:creationId xmlns:a16="http://schemas.microsoft.com/office/drawing/2014/main" id="{F401CB13-9C80-48BA-8CCF-8C3575757E2C}"/>
                </a:ext>
              </a:extLst>
            </p:cNvPr>
            <p:cNvSpPr/>
            <p:nvPr/>
          </p:nvSpPr>
          <p:spPr>
            <a:xfrm>
              <a:off x="8032275" y="4671525"/>
              <a:ext cx="63575" cy="33150"/>
            </a:xfrm>
            <a:custGeom>
              <a:avLst/>
              <a:gdLst/>
              <a:ahLst/>
              <a:cxnLst/>
              <a:rect l="l" t="t" r="r" b="b"/>
              <a:pathLst>
                <a:path w="2543" h="1326" extrusionOk="0">
                  <a:moveTo>
                    <a:pt x="2034" y="1152"/>
                  </a:moveTo>
                  <a:cubicBezTo>
                    <a:pt x="2034" y="1165"/>
                    <a:pt x="2041" y="1172"/>
                    <a:pt x="2044" y="1172"/>
                  </a:cubicBezTo>
                  <a:cubicBezTo>
                    <a:pt x="2048" y="1172"/>
                    <a:pt x="2048" y="1165"/>
                    <a:pt x="2034" y="1152"/>
                  </a:cubicBezTo>
                  <a:close/>
                  <a:moveTo>
                    <a:pt x="161" y="1"/>
                  </a:moveTo>
                  <a:cubicBezTo>
                    <a:pt x="54" y="1"/>
                    <a:pt x="0" y="27"/>
                    <a:pt x="0" y="108"/>
                  </a:cubicBezTo>
                  <a:cubicBezTo>
                    <a:pt x="0" y="134"/>
                    <a:pt x="0" y="161"/>
                    <a:pt x="27" y="215"/>
                  </a:cubicBezTo>
                  <a:cubicBezTo>
                    <a:pt x="54" y="242"/>
                    <a:pt x="81" y="268"/>
                    <a:pt x="134" y="268"/>
                  </a:cubicBezTo>
                  <a:cubicBezTo>
                    <a:pt x="295" y="349"/>
                    <a:pt x="455" y="375"/>
                    <a:pt x="616" y="429"/>
                  </a:cubicBezTo>
                  <a:cubicBezTo>
                    <a:pt x="1124" y="616"/>
                    <a:pt x="1633" y="830"/>
                    <a:pt x="2061" y="1152"/>
                  </a:cubicBezTo>
                  <a:cubicBezTo>
                    <a:pt x="2141" y="1178"/>
                    <a:pt x="2195" y="1232"/>
                    <a:pt x="2249" y="1285"/>
                  </a:cubicBezTo>
                  <a:cubicBezTo>
                    <a:pt x="2289" y="1312"/>
                    <a:pt x="2336" y="1326"/>
                    <a:pt x="2376" y="1326"/>
                  </a:cubicBezTo>
                  <a:cubicBezTo>
                    <a:pt x="2416" y="1326"/>
                    <a:pt x="2449" y="1312"/>
                    <a:pt x="2463" y="1285"/>
                  </a:cubicBezTo>
                  <a:cubicBezTo>
                    <a:pt x="2543" y="1205"/>
                    <a:pt x="2543" y="1098"/>
                    <a:pt x="2463" y="1071"/>
                  </a:cubicBezTo>
                  <a:cubicBezTo>
                    <a:pt x="2141" y="804"/>
                    <a:pt x="1767" y="616"/>
                    <a:pt x="1392" y="429"/>
                  </a:cubicBezTo>
                  <a:cubicBezTo>
                    <a:pt x="1017" y="268"/>
                    <a:pt x="616" y="134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6647;p43">
              <a:extLst>
                <a:ext uri="{FF2B5EF4-FFF2-40B4-BE49-F238E27FC236}">
                  <a16:creationId xmlns:a16="http://schemas.microsoft.com/office/drawing/2014/main" id="{4DBD3F8B-2F7B-4C2A-8AB0-168838FE8D70}"/>
                </a:ext>
              </a:extLst>
            </p:cNvPr>
            <p:cNvSpPr/>
            <p:nvPr/>
          </p:nvSpPr>
          <p:spPr>
            <a:xfrm>
              <a:off x="8007500" y="4664825"/>
              <a:ext cx="69625" cy="29825"/>
            </a:xfrm>
            <a:custGeom>
              <a:avLst/>
              <a:gdLst/>
              <a:ahLst/>
              <a:cxnLst/>
              <a:rect l="l" t="t" r="r" b="b"/>
              <a:pathLst>
                <a:path w="2785" h="1193" extrusionOk="0">
                  <a:moveTo>
                    <a:pt x="188" y="1"/>
                  </a:moveTo>
                  <a:cubicBezTo>
                    <a:pt x="108" y="1"/>
                    <a:pt x="54" y="28"/>
                    <a:pt x="1" y="108"/>
                  </a:cubicBezTo>
                  <a:cubicBezTo>
                    <a:pt x="1" y="162"/>
                    <a:pt x="54" y="269"/>
                    <a:pt x="135" y="269"/>
                  </a:cubicBezTo>
                  <a:cubicBezTo>
                    <a:pt x="617" y="349"/>
                    <a:pt x="1045" y="429"/>
                    <a:pt x="1473" y="617"/>
                  </a:cubicBezTo>
                  <a:cubicBezTo>
                    <a:pt x="1794" y="697"/>
                    <a:pt x="2115" y="884"/>
                    <a:pt x="2383" y="1045"/>
                  </a:cubicBezTo>
                  <a:cubicBezTo>
                    <a:pt x="2410" y="1072"/>
                    <a:pt x="2490" y="1098"/>
                    <a:pt x="2517" y="1152"/>
                  </a:cubicBezTo>
                  <a:cubicBezTo>
                    <a:pt x="2557" y="1179"/>
                    <a:pt x="2597" y="1192"/>
                    <a:pt x="2634" y="1192"/>
                  </a:cubicBezTo>
                  <a:cubicBezTo>
                    <a:pt x="2671" y="1192"/>
                    <a:pt x="2704" y="1179"/>
                    <a:pt x="2731" y="1152"/>
                  </a:cubicBezTo>
                  <a:cubicBezTo>
                    <a:pt x="2785" y="1072"/>
                    <a:pt x="2785" y="965"/>
                    <a:pt x="2731" y="938"/>
                  </a:cubicBezTo>
                  <a:cubicBezTo>
                    <a:pt x="2544" y="804"/>
                    <a:pt x="2356" y="697"/>
                    <a:pt x="2196" y="617"/>
                  </a:cubicBezTo>
                  <a:cubicBezTo>
                    <a:pt x="1982" y="510"/>
                    <a:pt x="1741" y="402"/>
                    <a:pt x="1553" y="349"/>
                  </a:cubicBezTo>
                  <a:cubicBezTo>
                    <a:pt x="1125" y="215"/>
                    <a:pt x="670" y="108"/>
                    <a:pt x="21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6648;p43">
              <a:extLst>
                <a:ext uri="{FF2B5EF4-FFF2-40B4-BE49-F238E27FC236}">
                  <a16:creationId xmlns:a16="http://schemas.microsoft.com/office/drawing/2014/main" id="{600A4A48-B7B6-4AD6-AB6F-885BEBA23ECB}"/>
                </a:ext>
              </a:extLst>
            </p:cNvPr>
            <p:cNvSpPr/>
            <p:nvPr/>
          </p:nvSpPr>
          <p:spPr>
            <a:xfrm>
              <a:off x="8044325" y="4675875"/>
              <a:ext cx="14725" cy="10275"/>
            </a:xfrm>
            <a:custGeom>
              <a:avLst/>
              <a:gdLst/>
              <a:ahLst/>
              <a:cxnLst/>
              <a:rect l="l" t="t" r="r" b="b"/>
              <a:pathLst>
                <a:path w="589" h="411" extrusionOk="0">
                  <a:moveTo>
                    <a:pt x="181" y="1"/>
                  </a:moveTo>
                  <a:cubicBezTo>
                    <a:pt x="174" y="1"/>
                    <a:pt x="161" y="14"/>
                    <a:pt x="134" y="41"/>
                  </a:cubicBezTo>
                  <a:cubicBezTo>
                    <a:pt x="107" y="41"/>
                    <a:pt x="80" y="68"/>
                    <a:pt x="54" y="94"/>
                  </a:cubicBezTo>
                  <a:cubicBezTo>
                    <a:pt x="0" y="175"/>
                    <a:pt x="54" y="255"/>
                    <a:pt x="107" y="308"/>
                  </a:cubicBezTo>
                  <a:cubicBezTo>
                    <a:pt x="187" y="335"/>
                    <a:pt x="268" y="362"/>
                    <a:pt x="348" y="389"/>
                  </a:cubicBezTo>
                  <a:cubicBezTo>
                    <a:pt x="364" y="404"/>
                    <a:pt x="384" y="411"/>
                    <a:pt x="405" y="411"/>
                  </a:cubicBezTo>
                  <a:cubicBezTo>
                    <a:pt x="457" y="411"/>
                    <a:pt x="516" y="373"/>
                    <a:pt x="535" y="335"/>
                  </a:cubicBezTo>
                  <a:cubicBezTo>
                    <a:pt x="589" y="255"/>
                    <a:pt x="535" y="175"/>
                    <a:pt x="482" y="121"/>
                  </a:cubicBezTo>
                  <a:cubicBezTo>
                    <a:pt x="401" y="94"/>
                    <a:pt x="321" y="68"/>
                    <a:pt x="241" y="41"/>
                  </a:cubicBezTo>
                  <a:lnTo>
                    <a:pt x="187" y="41"/>
                  </a:lnTo>
                  <a:cubicBezTo>
                    <a:pt x="187" y="14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6649;p43">
              <a:extLst>
                <a:ext uri="{FF2B5EF4-FFF2-40B4-BE49-F238E27FC236}">
                  <a16:creationId xmlns:a16="http://schemas.microsoft.com/office/drawing/2014/main" id="{B28E8757-5B30-486D-A3ED-C121C61E9849}"/>
                </a:ext>
              </a:extLst>
            </p:cNvPr>
            <p:cNvSpPr/>
            <p:nvPr/>
          </p:nvSpPr>
          <p:spPr>
            <a:xfrm>
              <a:off x="7996125" y="4660825"/>
              <a:ext cx="61600" cy="25325"/>
            </a:xfrm>
            <a:custGeom>
              <a:avLst/>
              <a:gdLst/>
              <a:ahLst/>
              <a:cxnLst/>
              <a:rect l="l" t="t" r="r" b="b"/>
              <a:pathLst>
                <a:path w="2464" h="1013" extrusionOk="0">
                  <a:moveTo>
                    <a:pt x="161" y="0"/>
                  </a:moveTo>
                  <a:cubicBezTo>
                    <a:pt x="108" y="0"/>
                    <a:pt x="28" y="54"/>
                    <a:pt x="1" y="134"/>
                  </a:cubicBezTo>
                  <a:cubicBezTo>
                    <a:pt x="1" y="188"/>
                    <a:pt x="28" y="295"/>
                    <a:pt x="135" y="295"/>
                  </a:cubicBezTo>
                  <a:cubicBezTo>
                    <a:pt x="563" y="402"/>
                    <a:pt x="991" y="509"/>
                    <a:pt x="1393" y="643"/>
                  </a:cubicBezTo>
                  <a:lnTo>
                    <a:pt x="1446" y="643"/>
                  </a:lnTo>
                  <a:cubicBezTo>
                    <a:pt x="1687" y="723"/>
                    <a:pt x="1982" y="830"/>
                    <a:pt x="2249" y="991"/>
                  </a:cubicBezTo>
                  <a:cubicBezTo>
                    <a:pt x="2265" y="1006"/>
                    <a:pt x="2285" y="1013"/>
                    <a:pt x="2307" y="1013"/>
                  </a:cubicBezTo>
                  <a:cubicBezTo>
                    <a:pt x="2359" y="1013"/>
                    <a:pt x="2418" y="975"/>
                    <a:pt x="2437" y="937"/>
                  </a:cubicBezTo>
                  <a:cubicBezTo>
                    <a:pt x="2463" y="857"/>
                    <a:pt x="2437" y="777"/>
                    <a:pt x="2356" y="723"/>
                  </a:cubicBezTo>
                  <a:cubicBezTo>
                    <a:pt x="1687" y="375"/>
                    <a:pt x="938" y="161"/>
                    <a:pt x="188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6650;p43">
              <a:extLst>
                <a:ext uri="{FF2B5EF4-FFF2-40B4-BE49-F238E27FC236}">
                  <a16:creationId xmlns:a16="http://schemas.microsoft.com/office/drawing/2014/main" id="{8F3B2381-311B-4F04-845E-45F9EDCCA660}"/>
                </a:ext>
              </a:extLst>
            </p:cNvPr>
            <p:cNvSpPr/>
            <p:nvPr/>
          </p:nvSpPr>
          <p:spPr>
            <a:xfrm>
              <a:off x="8087150" y="4698975"/>
              <a:ext cx="36825" cy="29800"/>
            </a:xfrm>
            <a:custGeom>
              <a:avLst/>
              <a:gdLst/>
              <a:ahLst/>
              <a:cxnLst/>
              <a:rect l="l" t="t" r="r" b="b"/>
              <a:pathLst>
                <a:path w="1473" h="1192" extrusionOk="0">
                  <a:moveTo>
                    <a:pt x="161" y="0"/>
                  </a:moveTo>
                  <a:cubicBezTo>
                    <a:pt x="107" y="0"/>
                    <a:pt x="80" y="0"/>
                    <a:pt x="27" y="80"/>
                  </a:cubicBezTo>
                  <a:cubicBezTo>
                    <a:pt x="0" y="134"/>
                    <a:pt x="0" y="241"/>
                    <a:pt x="107" y="268"/>
                  </a:cubicBezTo>
                  <a:cubicBezTo>
                    <a:pt x="375" y="401"/>
                    <a:pt x="616" y="589"/>
                    <a:pt x="830" y="749"/>
                  </a:cubicBezTo>
                  <a:cubicBezTo>
                    <a:pt x="964" y="857"/>
                    <a:pt x="1097" y="990"/>
                    <a:pt x="1231" y="1151"/>
                  </a:cubicBezTo>
                  <a:cubicBezTo>
                    <a:pt x="1271" y="1178"/>
                    <a:pt x="1318" y="1191"/>
                    <a:pt x="1358" y="1191"/>
                  </a:cubicBezTo>
                  <a:cubicBezTo>
                    <a:pt x="1399" y="1191"/>
                    <a:pt x="1432" y="1178"/>
                    <a:pt x="1445" y="1151"/>
                  </a:cubicBezTo>
                  <a:cubicBezTo>
                    <a:pt x="1472" y="1124"/>
                    <a:pt x="1472" y="1071"/>
                    <a:pt x="1472" y="1044"/>
                  </a:cubicBezTo>
                  <a:cubicBezTo>
                    <a:pt x="1472" y="1017"/>
                    <a:pt x="1472" y="990"/>
                    <a:pt x="1445" y="937"/>
                  </a:cubicBezTo>
                  <a:cubicBezTo>
                    <a:pt x="1097" y="535"/>
                    <a:pt x="669" y="268"/>
                    <a:pt x="241" y="54"/>
                  </a:cubicBezTo>
                  <a:cubicBezTo>
                    <a:pt x="214" y="54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6651;p43">
              <a:extLst>
                <a:ext uri="{FF2B5EF4-FFF2-40B4-BE49-F238E27FC236}">
                  <a16:creationId xmlns:a16="http://schemas.microsoft.com/office/drawing/2014/main" id="{4F5A2794-D72B-4104-B178-9AE6AE7A8540}"/>
                </a:ext>
              </a:extLst>
            </p:cNvPr>
            <p:cNvSpPr/>
            <p:nvPr/>
          </p:nvSpPr>
          <p:spPr>
            <a:xfrm>
              <a:off x="8077100" y="4691350"/>
              <a:ext cx="45525" cy="35250"/>
            </a:xfrm>
            <a:custGeom>
              <a:avLst/>
              <a:gdLst/>
              <a:ahLst/>
              <a:cxnLst/>
              <a:rect l="l" t="t" r="r" b="b"/>
              <a:pathLst>
                <a:path w="1821" h="1410" extrusionOk="0">
                  <a:moveTo>
                    <a:pt x="125" y="1"/>
                  </a:moveTo>
                  <a:cubicBezTo>
                    <a:pt x="93" y="1"/>
                    <a:pt x="67" y="31"/>
                    <a:pt x="27" y="91"/>
                  </a:cubicBezTo>
                  <a:cubicBezTo>
                    <a:pt x="1" y="144"/>
                    <a:pt x="27" y="251"/>
                    <a:pt x="108" y="278"/>
                  </a:cubicBezTo>
                  <a:cubicBezTo>
                    <a:pt x="429" y="519"/>
                    <a:pt x="803" y="706"/>
                    <a:pt x="1098" y="947"/>
                  </a:cubicBezTo>
                  <a:cubicBezTo>
                    <a:pt x="1285" y="1081"/>
                    <a:pt x="1419" y="1188"/>
                    <a:pt x="1553" y="1349"/>
                  </a:cubicBezTo>
                  <a:cubicBezTo>
                    <a:pt x="1580" y="1389"/>
                    <a:pt x="1620" y="1409"/>
                    <a:pt x="1657" y="1409"/>
                  </a:cubicBezTo>
                  <a:cubicBezTo>
                    <a:pt x="1693" y="1409"/>
                    <a:pt x="1727" y="1389"/>
                    <a:pt x="1740" y="1349"/>
                  </a:cubicBezTo>
                  <a:cubicBezTo>
                    <a:pt x="1821" y="1295"/>
                    <a:pt x="1821" y="1188"/>
                    <a:pt x="1740" y="1162"/>
                  </a:cubicBezTo>
                  <a:cubicBezTo>
                    <a:pt x="1312" y="680"/>
                    <a:pt x="777" y="385"/>
                    <a:pt x="241" y="37"/>
                  </a:cubicBezTo>
                  <a:cubicBezTo>
                    <a:pt x="215" y="37"/>
                    <a:pt x="215" y="11"/>
                    <a:pt x="161" y="11"/>
                  </a:cubicBezTo>
                  <a:cubicBezTo>
                    <a:pt x="148" y="4"/>
                    <a:pt x="136" y="1"/>
                    <a:pt x="125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6652;p43">
              <a:extLst>
                <a:ext uri="{FF2B5EF4-FFF2-40B4-BE49-F238E27FC236}">
                  <a16:creationId xmlns:a16="http://schemas.microsoft.com/office/drawing/2014/main" id="{5829E8FF-3868-4565-B01E-CCD30A9AA4BE}"/>
                </a:ext>
              </a:extLst>
            </p:cNvPr>
            <p:cNvSpPr/>
            <p:nvPr/>
          </p:nvSpPr>
          <p:spPr>
            <a:xfrm>
              <a:off x="8073750" y="4688925"/>
              <a:ext cx="48875" cy="35000"/>
            </a:xfrm>
            <a:custGeom>
              <a:avLst/>
              <a:gdLst/>
              <a:ahLst/>
              <a:cxnLst/>
              <a:rect l="l" t="t" r="r" b="b"/>
              <a:pathLst>
                <a:path w="1955" h="1400" extrusionOk="0">
                  <a:moveTo>
                    <a:pt x="161" y="1"/>
                  </a:moveTo>
                  <a:cubicBezTo>
                    <a:pt x="135" y="54"/>
                    <a:pt x="81" y="54"/>
                    <a:pt x="27" y="108"/>
                  </a:cubicBezTo>
                  <a:cubicBezTo>
                    <a:pt x="1" y="188"/>
                    <a:pt x="1" y="268"/>
                    <a:pt x="108" y="322"/>
                  </a:cubicBezTo>
                  <a:cubicBezTo>
                    <a:pt x="536" y="536"/>
                    <a:pt x="964" y="777"/>
                    <a:pt x="1339" y="1071"/>
                  </a:cubicBezTo>
                  <a:cubicBezTo>
                    <a:pt x="1446" y="1178"/>
                    <a:pt x="1580" y="1259"/>
                    <a:pt x="1687" y="1339"/>
                  </a:cubicBezTo>
                  <a:cubicBezTo>
                    <a:pt x="1714" y="1379"/>
                    <a:pt x="1754" y="1399"/>
                    <a:pt x="1791" y="1399"/>
                  </a:cubicBezTo>
                  <a:cubicBezTo>
                    <a:pt x="1827" y="1399"/>
                    <a:pt x="1861" y="1379"/>
                    <a:pt x="1874" y="1339"/>
                  </a:cubicBezTo>
                  <a:cubicBezTo>
                    <a:pt x="1955" y="1285"/>
                    <a:pt x="1955" y="1178"/>
                    <a:pt x="1874" y="1151"/>
                  </a:cubicBezTo>
                  <a:cubicBezTo>
                    <a:pt x="1419" y="670"/>
                    <a:pt x="804" y="375"/>
                    <a:pt x="242" y="54"/>
                  </a:cubicBezTo>
                  <a:cubicBezTo>
                    <a:pt x="215" y="54"/>
                    <a:pt x="161" y="1"/>
                    <a:pt x="161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6653;p43">
              <a:extLst>
                <a:ext uri="{FF2B5EF4-FFF2-40B4-BE49-F238E27FC236}">
                  <a16:creationId xmlns:a16="http://schemas.microsoft.com/office/drawing/2014/main" id="{FB3C7C68-0AF0-4622-8B5F-DEE398ABDB16}"/>
                </a:ext>
              </a:extLst>
            </p:cNvPr>
            <p:cNvSpPr/>
            <p:nvPr/>
          </p:nvSpPr>
          <p:spPr>
            <a:xfrm>
              <a:off x="8075750" y="4688925"/>
              <a:ext cx="47550" cy="36500"/>
            </a:xfrm>
            <a:custGeom>
              <a:avLst/>
              <a:gdLst/>
              <a:ahLst/>
              <a:cxnLst/>
              <a:rect l="l" t="t" r="r" b="b"/>
              <a:pathLst>
                <a:path w="1902" h="1460" extrusionOk="0">
                  <a:moveTo>
                    <a:pt x="1099" y="916"/>
                  </a:moveTo>
                  <a:lnTo>
                    <a:pt x="1099" y="916"/>
                  </a:lnTo>
                  <a:cubicBezTo>
                    <a:pt x="1102" y="937"/>
                    <a:pt x="1125" y="937"/>
                    <a:pt x="1125" y="937"/>
                  </a:cubicBezTo>
                  <a:cubicBezTo>
                    <a:pt x="1116" y="930"/>
                    <a:pt x="1108" y="923"/>
                    <a:pt x="1099" y="916"/>
                  </a:cubicBezTo>
                  <a:close/>
                  <a:moveTo>
                    <a:pt x="162" y="1"/>
                  </a:moveTo>
                  <a:cubicBezTo>
                    <a:pt x="81" y="1"/>
                    <a:pt x="55" y="54"/>
                    <a:pt x="28" y="81"/>
                  </a:cubicBezTo>
                  <a:cubicBezTo>
                    <a:pt x="1" y="134"/>
                    <a:pt x="1" y="241"/>
                    <a:pt x="81" y="268"/>
                  </a:cubicBezTo>
                  <a:cubicBezTo>
                    <a:pt x="446" y="476"/>
                    <a:pt x="785" y="659"/>
                    <a:pt x="1099" y="916"/>
                  </a:cubicBezTo>
                  <a:lnTo>
                    <a:pt x="1099" y="916"/>
                  </a:lnTo>
                  <a:cubicBezTo>
                    <a:pt x="1098" y="914"/>
                    <a:pt x="1098" y="912"/>
                    <a:pt x="1098" y="911"/>
                  </a:cubicBezTo>
                  <a:lnTo>
                    <a:pt x="1098" y="911"/>
                  </a:lnTo>
                  <a:cubicBezTo>
                    <a:pt x="1286" y="1044"/>
                    <a:pt x="1473" y="1205"/>
                    <a:pt x="1634" y="1419"/>
                  </a:cubicBezTo>
                  <a:cubicBezTo>
                    <a:pt x="1660" y="1446"/>
                    <a:pt x="1701" y="1459"/>
                    <a:pt x="1737" y="1459"/>
                  </a:cubicBezTo>
                  <a:cubicBezTo>
                    <a:pt x="1774" y="1459"/>
                    <a:pt x="1808" y="1446"/>
                    <a:pt x="1821" y="1419"/>
                  </a:cubicBezTo>
                  <a:cubicBezTo>
                    <a:pt x="1901" y="1339"/>
                    <a:pt x="1901" y="1259"/>
                    <a:pt x="1821" y="1205"/>
                  </a:cubicBezTo>
                  <a:cubicBezTo>
                    <a:pt x="1393" y="696"/>
                    <a:pt x="831" y="348"/>
                    <a:pt x="215" y="27"/>
                  </a:cubicBezTo>
                  <a:cubicBezTo>
                    <a:pt x="188" y="27"/>
                    <a:pt x="162" y="1"/>
                    <a:pt x="162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6654;p43">
              <a:extLst>
                <a:ext uri="{FF2B5EF4-FFF2-40B4-BE49-F238E27FC236}">
                  <a16:creationId xmlns:a16="http://schemas.microsoft.com/office/drawing/2014/main" id="{C6464730-DEBE-48E3-88F6-42DB22438D83}"/>
                </a:ext>
              </a:extLst>
            </p:cNvPr>
            <p:cNvSpPr/>
            <p:nvPr/>
          </p:nvSpPr>
          <p:spPr>
            <a:xfrm>
              <a:off x="8062375" y="4683575"/>
              <a:ext cx="60250" cy="41175"/>
            </a:xfrm>
            <a:custGeom>
              <a:avLst/>
              <a:gdLst/>
              <a:ahLst/>
              <a:cxnLst/>
              <a:rect l="l" t="t" r="r" b="b"/>
              <a:pathLst>
                <a:path w="2410" h="1647" extrusionOk="0">
                  <a:moveTo>
                    <a:pt x="161" y="0"/>
                  </a:moveTo>
                  <a:lnTo>
                    <a:pt x="135" y="27"/>
                  </a:lnTo>
                  <a:cubicBezTo>
                    <a:pt x="81" y="27"/>
                    <a:pt x="54" y="54"/>
                    <a:pt x="27" y="81"/>
                  </a:cubicBezTo>
                  <a:cubicBezTo>
                    <a:pt x="1" y="161"/>
                    <a:pt x="1" y="268"/>
                    <a:pt x="81" y="295"/>
                  </a:cubicBezTo>
                  <a:cubicBezTo>
                    <a:pt x="670" y="562"/>
                    <a:pt x="1205" y="857"/>
                    <a:pt x="1687" y="1232"/>
                  </a:cubicBezTo>
                  <a:cubicBezTo>
                    <a:pt x="1874" y="1365"/>
                    <a:pt x="2008" y="1473"/>
                    <a:pt x="2142" y="1606"/>
                  </a:cubicBezTo>
                  <a:cubicBezTo>
                    <a:pt x="2169" y="1633"/>
                    <a:pt x="2209" y="1646"/>
                    <a:pt x="2246" y="1646"/>
                  </a:cubicBezTo>
                  <a:cubicBezTo>
                    <a:pt x="2282" y="1646"/>
                    <a:pt x="2316" y="1633"/>
                    <a:pt x="2329" y="1606"/>
                  </a:cubicBezTo>
                  <a:cubicBezTo>
                    <a:pt x="2410" y="1526"/>
                    <a:pt x="2410" y="1419"/>
                    <a:pt x="2329" y="1392"/>
                  </a:cubicBezTo>
                  <a:cubicBezTo>
                    <a:pt x="1740" y="803"/>
                    <a:pt x="991" y="402"/>
                    <a:pt x="215" y="27"/>
                  </a:cubicBezTo>
                  <a:cubicBezTo>
                    <a:pt x="188" y="27"/>
                    <a:pt x="161" y="0"/>
                    <a:pt x="161" y="0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6655;p43">
              <a:extLst>
                <a:ext uri="{FF2B5EF4-FFF2-40B4-BE49-F238E27FC236}">
                  <a16:creationId xmlns:a16="http://schemas.microsoft.com/office/drawing/2014/main" id="{CB4D18F8-3348-41D8-B7BF-2757471779D8}"/>
                </a:ext>
              </a:extLst>
            </p:cNvPr>
            <p:cNvSpPr/>
            <p:nvPr/>
          </p:nvSpPr>
          <p:spPr>
            <a:xfrm>
              <a:off x="8083125" y="4694275"/>
              <a:ext cx="18100" cy="15300"/>
            </a:xfrm>
            <a:custGeom>
              <a:avLst/>
              <a:gdLst/>
              <a:ahLst/>
              <a:cxnLst/>
              <a:rect l="l" t="t" r="r" b="b"/>
              <a:pathLst>
                <a:path w="724" h="612" extrusionOk="0">
                  <a:moveTo>
                    <a:pt x="188" y="1"/>
                  </a:moveTo>
                  <a:cubicBezTo>
                    <a:pt x="107" y="27"/>
                    <a:pt x="27" y="54"/>
                    <a:pt x="27" y="108"/>
                  </a:cubicBezTo>
                  <a:cubicBezTo>
                    <a:pt x="0" y="161"/>
                    <a:pt x="27" y="268"/>
                    <a:pt x="107" y="295"/>
                  </a:cubicBezTo>
                  <a:lnTo>
                    <a:pt x="509" y="589"/>
                  </a:lnTo>
                  <a:cubicBezTo>
                    <a:pt x="525" y="605"/>
                    <a:pt x="545" y="612"/>
                    <a:pt x="566" y="612"/>
                  </a:cubicBezTo>
                  <a:cubicBezTo>
                    <a:pt x="618" y="612"/>
                    <a:pt x="677" y="574"/>
                    <a:pt x="696" y="536"/>
                  </a:cubicBezTo>
                  <a:cubicBezTo>
                    <a:pt x="723" y="509"/>
                    <a:pt x="723" y="456"/>
                    <a:pt x="723" y="429"/>
                  </a:cubicBezTo>
                  <a:cubicBezTo>
                    <a:pt x="723" y="402"/>
                    <a:pt x="696" y="375"/>
                    <a:pt x="670" y="322"/>
                  </a:cubicBezTo>
                  <a:lnTo>
                    <a:pt x="268" y="27"/>
                  </a:lnTo>
                  <a:cubicBezTo>
                    <a:pt x="241" y="27"/>
                    <a:pt x="241" y="1"/>
                    <a:pt x="188" y="1"/>
                  </a:cubicBezTo>
                  <a:close/>
                </a:path>
              </a:pathLst>
            </a:custGeom>
            <a:solidFill>
              <a:srgbClr val="FFD1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6656;p43">
              <a:extLst>
                <a:ext uri="{FF2B5EF4-FFF2-40B4-BE49-F238E27FC236}">
                  <a16:creationId xmlns:a16="http://schemas.microsoft.com/office/drawing/2014/main" id="{F40AD718-4449-4CAD-A659-6407124AB411}"/>
                </a:ext>
              </a:extLst>
            </p:cNvPr>
            <p:cNvSpPr/>
            <p:nvPr/>
          </p:nvSpPr>
          <p:spPr>
            <a:xfrm>
              <a:off x="7759250" y="4654800"/>
              <a:ext cx="437650" cy="477125"/>
            </a:xfrm>
            <a:custGeom>
              <a:avLst/>
              <a:gdLst/>
              <a:ahLst/>
              <a:cxnLst/>
              <a:rect l="l" t="t" r="r" b="b"/>
              <a:pathLst>
                <a:path w="17506" h="19085" extrusionOk="0">
                  <a:moveTo>
                    <a:pt x="6291" y="0"/>
                  </a:moveTo>
                  <a:cubicBezTo>
                    <a:pt x="6585" y="0"/>
                    <a:pt x="6906" y="27"/>
                    <a:pt x="7201" y="81"/>
                  </a:cubicBezTo>
                  <a:cubicBezTo>
                    <a:pt x="8057" y="161"/>
                    <a:pt x="8941" y="295"/>
                    <a:pt x="9770" y="536"/>
                  </a:cubicBezTo>
                  <a:cubicBezTo>
                    <a:pt x="10573" y="777"/>
                    <a:pt x="11376" y="1071"/>
                    <a:pt x="12126" y="1499"/>
                  </a:cubicBezTo>
                  <a:cubicBezTo>
                    <a:pt x="12822" y="1901"/>
                    <a:pt x="13491" y="2409"/>
                    <a:pt x="14026" y="3052"/>
                  </a:cubicBezTo>
                  <a:cubicBezTo>
                    <a:pt x="14294" y="3346"/>
                    <a:pt x="14561" y="3694"/>
                    <a:pt x="14749" y="4042"/>
                  </a:cubicBezTo>
                  <a:cubicBezTo>
                    <a:pt x="14883" y="4256"/>
                    <a:pt x="14990" y="4444"/>
                    <a:pt x="15097" y="4658"/>
                  </a:cubicBezTo>
                  <a:cubicBezTo>
                    <a:pt x="15204" y="4899"/>
                    <a:pt x="15284" y="5086"/>
                    <a:pt x="15391" y="5327"/>
                  </a:cubicBezTo>
                  <a:cubicBezTo>
                    <a:pt x="15766" y="6183"/>
                    <a:pt x="16033" y="7120"/>
                    <a:pt x="16141" y="8110"/>
                  </a:cubicBezTo>
                  <a:cubicBezTo>
                    <a:pt x="16221" y="8994"/>
                    <a:pt x="16221" y="9931"/>
                    <a:pt x="16087" y="10841"/>
                  </a:cubicBezTo>
                  <a:cubicBezTo>
                    <a:pt x="16033" y="11269"/>
                    <a:pt x="15900" y="11724"/>
                    <a:pt x="15766" y="12152"/>
                  </a:cubicBezTo>
                  <a:cubicBezTo>
                    <a:pt x="15632" y="12580"/>
                    <a:pt x="15418" y="12982"/>
                    <a:pt x="15230" y="13383"/>
                  </a:cubicBezTo>
                  <a:cubicBezTo>
                    <a:pt x="14802" y="14213"/>
                    <a:pt x="14187" y="14962"/>
                    <a:pt x="13491" y="15605"/>
                  </a:cubicBezTo>
                  <a:cubicBezTo>
                    <a:pt x="12741" y="16301"/>
                    <a:pt x="11885" y="16863"/>
                    <a:pt x="10948" y="17291"/>
                  </a:cubicBezTo>
                  <a:cubicBezTo>
                    <a:pt x="10466" y="17505"/>
                    <a:pt x="10011" y="17693"/>
                    <a:pt x="9503" y="17826"/>
                  </a:cubicBezTo>
                  <a:cubicBezTo>
                    <a:pt x="8994" y="17960"/>
                    <a:pt x="8512" y="18094"/>
                    <a:pt x="8004" y="18201"/>
                  </a:cubicBezTo>
                  <a:cubicBezTo>
                    <a:pt x="6960" y="18362"/>
                    <a:pt x="5889" y="18442"/>
                    <a:pt x="4845" y="18442"/>
                  </a:cubicBezTo>
                  <a:cubicBezTo>
                    <a:pt x="3775" y="18415"/>
                    <a:pt x="2758" y="18308"/>
                    <a:pt x="1687" y="18148"/>
                  </a:cubicBezTo>
                  <a:cubicBezTo>
                    <a:pt x="1098" y="18041"/>
                    <a:pt x="536" y="17933"/>
                    <a:pt x="1" y="17800"/>
                  </a:cubicBezTo>
                  <a:lnTo>
                    <a:pt x="1" y="17800"/>
                  </a:lnTo>
                  <a:cubicBezTo>
                    <a:pt x="750" y="18148"/>
                    <a:pt x="1500" y="18415"/>
                    <a:pt x="2383" y="18629"/>
                  </a:cubicBezTo>
                  <a:cubicBezTo>
                    <a:pt x="3507" y="18897"/>
                    <a:pt x="4765" y="19084"/>
                    <a:pt x="5996" y="19084"/>
                  </a:cubicBezTo>
                  <a:cubicBezTo>
                    <a:pt x="6532" y="19084"/>
                    <a:pt x="7094" y="19031"/>
                    <a:pt x="7709" y="18977"/>
                  </a:cubicBezTo>
                  <a:cubicBezTo>
                    <a:pt x="8191" y="18897"/>
                    <a:pt x="8726" y="18843"/>
                    <a:pt x="9235" y="18763"/>
                  </a:cubicBezTo>
                  <a:cubicBezTo>
                    <a:pt x="10306" y="18576"/>
                    <a:pt x="11323" y="18308"/>
                    <a:pt x="12206" y="17933"/>
                  </a:cubicBezTo>
                  <a:cubicBezTo>
                    <a:pt x="13196" y="17532"/>
                    <a:pt x="14053" y="16997"/>
                    <a:pt x="14802" y="16354"/>
                  </a:cubicBezTo>
                  <a:cubicBezTo>
                    <a:pt x="15150" y="16033"/>
                    <a:pt x="15525" y="15658"/>
                    <a:pt x="15819" y="15230"/>
                  </a:cubicBezTo>
                  <a:cubicBezTo>
                    <a:pt x="16141" y="14829"/>
                    <a:pt x="16435" y="14347"/>
                    <a:pt x="16676" y="13812"/>
                  </a:cubicBezTo>
                  <a:cubicBezTo>
                    <a:pt x="17104" y="12848"/>
                    <a:pt x="17372" y="11777"/>
                    <a:pt x="17425" y="10573"/>
                  </a:cubicBezTo>
                  <a:cubicBezTo>
                    <a:pt x="17506" y="9476"/>
                    <a:pt x="17372" y="8298"/>
                    <a:pt x="17104" y="7174"/>
                  </a:cubicBezTo>
                  <a:cubicBezTo>
                    <a:pt x="16970" y="6638"/>
                    <a:pt x="16810" y="6103"/>
                    <a:pt x="16569" y="5568"/>
                  </a:cubicBezTo>
                  <a:cubicBezTo>
                    <a:pt x="16328" y="4979"/>
                    <a:pt x="16087" y="4524"/>
                    <a:pt x="15819" y="4096"/>
                  </a:cubicBezTo>
                  <a:cubicBezTo>
                    <a:pt x="15552" y="3641"/>
                    <a:pt x="15204" y="3212"/>
                    <a:pt x="14829" y="2811"/>
                  </a:cubicBezTo>
                  <a:cubicBezTo>
                    <a:pt x="14615" y="2624"/>
                    <a:pt x="14401" y="2409"/>
                    <a:pt x="14160" y="2249"/>
                  </a:cubicBezTo>
                  <a:cubicBezTo>
                    <a:pt x="13785" y="1901"/>
                    <a:pt x="13330" y="1633"/>
                    <a:pt x="12929" y="1419"/>
                  </a:cubicBezTo>
                  <a:lnTo>
                    <a:pt x="12875" y="1419"/>
                  </a:lnTo>
                  <a:cubicBezTo>
                    <a:pt x="12688" y="1285"/>
                    <a:pt x="12447" y="1178"/>
                    <a:pt x="12206" y="1071"/>
                  </a:cubicBezTo>
                  <a:cubicBezTo>
                    <a:pt x="12179" y="1071"/>
                    <a:pt x="12152" y="1044"/>
                    <a:pt x="12126" y="1044"/>
                  </a:cubicBezTo>
                  <a:cubicBezTo>
                    <a:pt x="11885" y="937"/>
                    <a:pt x="11671" y="830"/>
                    <a:pt x="11483" y="777"/>
                  </a:cubicBezTo>
                  <a:cubicBezTo>
                    <a:pt x="11323" y="696"/>
                    <a:pt x="11109" y="670"/>
                    <a:pt x="10948" y="616"/>
                  </a:cubicBezTo>
                  <a:lnTo>
                    <a:pt x="10654" y="509"/>
                  </a:lnTo>
                  <a:lnTo>
                    <a:pt x="10252" y="402"/>
                  </a:lnTo>
                  <a:cubicBezTo>
                    <a:pt x="9797" y="268"/>
                    <a:pt x="9315" y="215"/>
                    <a:pt x="8807" y="134"/>
                  </a:cubicBezTo>
                  <a:cubicBezTo>
                    <a:pt x="8512" y="81"/>
                    <a:pt x="8138" y="27"/>
                    <a:pt x="7709" y="27"/>
                  </a:cubicBezTo>
                  <a:lnTo>
                    <a:pt x="7388" y="27"/>
                  </a:lnTo>
                  <a:cubicBezTo>
                    <a:pt x="7254" y="0"/>
                    <a:pt x="7120" y="0"/>
                    <a:pt x="7040" y="0"/>
                  </a:cubicBezTo>
                  <a:close/>
                </a:path>
              </a:pathLst>
            </a:custGeom>
            <a:solidFill>
              <a:srgbClr val="FDC7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6657;p43">
              <a:extLst>
                <a:ext uri="{FF2B5EF4-FFF2-40B4-BE49-F238E27FC236}">
                  <a16:creationId xmlns:a16="http://schemas.microsoft.com/office/drawing/2014/main" id="{71710B69-F65E-4B79-8EDF-546C0B0DF64A}"/>
                </a:ext>
              </a:extLst>
            </p:cNvPr>
            <p:cNvSpPr/>
            <p:nvPr/>
          </p:nvSpPr>
          <p:spPr>
            <a:xfrm>
              <a:off x="7869675" y="4952575"/>
              <a:ext cx="47525" cy="31325"/>
            </a:xfrm>
            <a:custGeom>
              <a:avLst/>
              <a:gdLst/>
              <a:ahLst/>
              <a:cxnLst/>
              <a:rect l="l" t="t" r="r" b="b"/>
              <a:pathLst>
                <a:path w="1901" h="1253" extrusionOk="0">
                  <a:moveTo>
                    <a:pt x="964" y="0"/>
                  </a:moveTo>
                  <a:cubicBezTo>
                    <a:pt x="830" y="27"/>
                    <a:pt x="750" y="80"/>
                    <a:pt x="616" y="134"/>
                  </a:cubicBezTo>
                  <a:cubicBezTo>
                    <a:pt x="535" y="161"/>
                    <a:pt x="482" y="241"/>
                    <a:pt x="402" y="268"/>
                  </a:cubicBezTo>
                  <a:cubicBezTo>
                    <a:pt x="375" y="295"/>
                    <a:pt x="295" y="348"/>
                    <a:pt x="268" y="375"/>
                  </a:cubicBezTo>
                  <a:cubicBezTo>
                    <a:pt x="241" y="375"/>
                    <a:pt x="241" y="402"/>
                    <a:pt x="134" y="428"/>
                  </a:cubicBezTo>
                  <a:cubicBezTo>
                    <a:pt x="134" y="428"/>
                    <a:pt x="107" y="482"/>
                    <a:pt x="107" y="509"/>
                  </a:cubicBezTo>
                  <a:cubicBezTo>
                    <a:pt x="107" y="535"/>
                    <a:pt x="54" y="535"/>
                    <a:pt x="54" y="562"/>
                  </a:cubicBezTo>
                  <a:cubicBezTo>
                    <a:pt x="54" y="616"/>
                    <a:pt x="27" y="643"/>
                    <a:pt x="27" y="669"/>
                  </a:cubicBezTo>
                  <a:lnTo>
                    <a:pt x="27" y="696"/>
                  </a:lnTo>
                  <a:lnTo>
                    <a:pt x="27" y="776"/>
                  </a:lnTo>
                  <a:cubicBezTo>
                    <a:pt x="0" y="803"/>
                    <a:pt x="0" y="830"/>
                    <a:pt x="0" y="910"/>
                  </a:cubicBezTo>
                  <a:cubicBezTo>
                    <a:pt x="0" y="937"/>
                    <a:pt x="27" y="1017"/>
                    <a:pt x="54" y="1044"/>
                  </a:cubicBezTo>
                  <a:cubicBezTo>
                    <a:pt x="54" y="1071"/>
                    <a:pt x="107" y="1071"/>
                    <a:pt x="134" y="1071"/>
                  </a:cubicBezTo>
                  <a:cubicBezTo>
                    <a:pt x="161" y="1098"/>
                    <a:pt x="188" y="1098"/>
                    <a:pt x="241" y="1151"/>
                  </a:cubicBezTo>
                  <a:cubicBezTo>
                    <a:pt x="357" y="1209"/>
                    <a:pt x="500" y="1253"/>
                    <a:pt x="642" y="1253"/>
                  </a:cubicBezTo>
                  <a:cubicBezTo>
                    <a:pt x="696" y="1253"/>
                    <a:pt x="751" y="1246"/>
                    <a:pt x="803" y="1231"/>
                  </a:cubicBezTo>
                  <a:cubicBezTo>
                    <a:pt x="1231" y="1151"/>
                    <a:pt x="1606" y="803"/>
                    <a:pt x="1874" y="375"/>
                  </a:cubicBezTo>
                  <a:cubicBezTo>
                    <a:pt x="1901" y="295"/>
                    <a:pt x="1901" y="214"/>
                    <a:pt x="1847" y="134"/>
                  </a:cubicBezTo>
                  <a:cubicBezTo>
                    <a:pt x="1814" y="123"/>
                    <a:pt x="1780" y="116"/>
                    <a:pt x="1749" y="116"/>
                  </a:cubicBezTo>
                  <a:cubicBezTo>
                    <a:pt x="1705" y="116"/>
                    <a:pt x="1664" y="129"/>
                    <a:pt x="1633" y="161"/>
                  </a:cubicBezTo>
                  <a:cubicBezTo>
                    <a:pt x="1606" y="80"/>
                    <a:pt x="1472" y="0"/>
                    <a:pt x="1365" y="0"/>
                  </a:cubicBezTo>
                  <a:close/>
                </a:path>
              </a:pathLst>
            </a:custGeom>
            <a:solidFill>
              <a:srgbClr val="FF6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6658;p43">
              <a:extLst>
                <a:ext uri="{FF2B5EF4-FFF2-40B4-BE49-F238E27FC236}">
                  <a16:creationId xmlns:a16="http://schemas.microsoft.com/office/drawing/2014/main" id="{87C32085-25F0-4B49-A043-4CD7F7FD5584}"/>
                </a:ext>
              </a:extLst>
            </p:cNvPr>
            <p:cNvSpPr/>
            <p:nvPr/>
          </p:nvSpPr>
          <p:spPr>
            <a:xfrm>
              <a:off x="7848250" y="4911750"/>
              <a:ext cx="81675" cy="76575"/>
            </a:xfrm>
            <a:custGeom>
              <a:avLst/>
              <a:gdLst/>
              <a:ahLst/>
              <a:cxnLst/>
              <a:rect l="l" t="t" r="r" b="b"/>
              <a:pathLst>
                <a:path w="3267" h="3063" extrusionOk="0">
                  <a:moveTo>
                    <a:pt x="1981" y="1720"/>
                  </a:moveTo>
                  <a:cubicBezTo>
                    <a:pt x="2042" y="1720"/>
                    <a:pt x="2102" y="1727"/>
                    <a:pt x="2169" y="1740"/>
                  </a:cubicBezTo>
                  <a:cubicBezTo>
                    <a:pt x="2276" y="1767"/>
                    <a:pt x="2329" y="1767"/>
                    <a:pt x="2436" y="1847"/>
                  </a:cubicBezTo>
                  <a:cubicBezTo>
                    <a:pt x="2490" y="1874"/>
                    <a:pt x="2570" y="1901"/>
                    <a:pt x="2597" y="1981"/>
                  </a:cubicBezTo>
                  <a:cubicBezTo>
                    <a:pt x="2570" y="2035"/>
                    <a:pt x="2543" y="2061"/>
                    <a:pt x="2490" y="2142"/>
                  </a:cubicBezTo>
                  <a:cubicBezTo>
                    <a:pt x="2436" y="2249"/>
                    <a:pt x="2356" y="2302"/>
                    <a:pt x="2276" y="2409"/>
                  </a:cubicBezTo>
                  <a:lnTo>
                    <a:pt x="2195" y="2463"/>
                  </a:lnTo>
                  <a:cubicBezTo>
                    <a:pt x="2088" y="2543"/>
                    <a:pt x="2008" y="2597"/>
                    <a:pt x="1901" y="2650"/>
                  </a:cubicBezTo>
                  <a:cubicBezTo>
                    <a:pt x="1794" y="2677"/>
                    <a:pt x="1660" y="2704"/>
                    <a:pt x="1553" y="2704"/>
                  </a:cubicBezTo>
                  <a:cubicBezTo>
                    <a:pt x="1473" y="2704"/>
                    <a:pt x="1366" y="2704"/>
                    <a:pt x="1232" y="2677"/>
                  </a:cubicBezTo>
                  <a:cubicBezTo>
                    <a:pt x="1125" y="2624"/>
                    <a:pt x="1018" y="2597"/>
                    <a:pt x="964" y="2543"/>
                  </a:cubicBezTo>
                  <a:lnTo>
                    <a:pt x="991" y="2543"/>
                  </a:lnTo>
                  <a:lnTo>
                    <a:pt x="964" y="2490"/>
                  </a:lnTo>
                  <a:lnTo>
                    <a:pt x="937" y="2490"/>
                  </a:lnTo>
                  <a:cubicBezTo>
                    <a:pt x="937" y="2490"/>
                    <a:pt x="964" y="2463"/>
                    <a:pt x="964" y="2409"/>
                  </a:cubicBezTo>
                  <a:cubicBezTo>
                    <a:pt x="991" y="2329"/>
                    <a:pt x="991" y="2276"/>
                    <a:pt x="1018" y="2222"/>
                  </a:cubicBezTo>
                  <a:cubicBezTo>
                    <a:pt x="1071" y="2168"/>
                    <a:pt x="1125" y="2115"/>
                    <a:pt x="1152" y="2061"/>
                  </a:cubicBezTo>
                  <a:lnTo>
                    <a:pt x="1205" y="2035"/>
                  </a:lnTo>
                  <a:cubicBezTo>
                    <a:pt x="1259" y="1954"/>
                    <a:pt x="1339" y="1928"/>
                    <a:pt x="1392" y="1874"/>
                  </a:cubicBezTo>
                  <a:cubicBezTo>
                    <a:pt x="1553" y="1794"/>
                    <a:pt x="1660" y="1767"/>
                    <a:pt x="1794" y="1740"/>
                  </a:cubicBezTo>
                  <a:cubicBezTo>
                    <a:pt x="1861" y="1727"/>
                    <a:pt x="1921" y="1720"/>
                    <a:pt x="1981" y="1720"/>
                  </a:cubicBezTo>
                  <a:close/>
                  <a:moveTo>
                    <a:pt x="81" y="0"/>
                  </a:moveTo>
                  <a:lnTo>
                    <a:pt x="81" y="27"/>
                  </a:lnTo>
                  <a:cubicBezTo>
                    <a:pt x="1" y="696"/>
                    <a:pt x="27" y="1312"/>
                    <a:pt x="161" y="1794"/>
                  </a:cubicBezTo>
                  <a:cubicBezTo>
                    <a:pt x="295" y="2249"/>
                    <a:pt x="536" y="2597"/>
                    <a:pt x="804" y="2811"/>
                  </a:cubicBezTo>
                  <a:cubicBezTo>
                    <a:pt x="857" y="2838"/>
                    <a:pt x="937" y="2918"/>
                    <a:pt x="991" y="2945"/>
                  </a:cubicBezTo>
                  <a:cubicBezTo>
                    <a:pt x="1071" y="2971"/>
                    <a:pt x="1125" y="2998"/>
                    <a:pt x="1205" y="2998"/>
                  </a:cubicBezTo>
                  <a:cubicBezTo>
                    <a:pt x="1303" y="3037"/>
                    <a:pt x="1401" y="3062"/>
                    <a:pt x="1499" y="3062"/>
                  </a:cubicBezTo>
                  <a:cubicBezTo>
                    <a:pt x="1535" y="3062"/>
                    <a:pt x="1571" y="3059"/>
                    <a:pt x="1607" y="3052"/>
                  </a:cubicBezTo>
                  <a:cubicBezTo>
                    <a:pt x="1874" y="2998"/>
                    <a:pt x="2169" y="2918"/>
                    <a:pt x="2410" y="2677"/>
                  </a:cubicBezTo>
                  <a:lnTo>
                    <a:pt x="2436" y="2650"/>
                  </a:lnTo>
                  <a:cubicBezTo>
                    <a:pt x="2677" y="2409"/>
                    <a:pt x="2865" y="2115"/>
                    <a:pt x="2998" y="1740"/>
                  </a:cubicBezTo>
                  <a:cubicBezTo>
                    <a:pt x="3079" y="1526"/>
                    <a:pt x="3132" y="1312"/>
                    <a:pt x="3159" y="1071"/>
                  </a:cubicBezTo>
                  <a:cubicBezTo>
                    <a:pt x="3239" y="857"/>
                    <a:pt x="3266" y="643"/>
                    <a:pt x="3239" y="322"/>
                  </a:cubicBezTo>
                  <a:cubicBezTo>
                    <a:pt x="2195" y="188"/>
                    <a:pt x="1125" y="134"/>
                    <a:pt x="81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6659;p43">
              <a:extLst>
                <a:ext uri="{FF2B5EF4-FFF2-40B4-BE49-F238E27FC236}">
                  <a16:creationId xmlns:a16="http://schemas.microsoft.com/office/drawing/2014/main" id="{8E452B16-178B-43E3-BE3B-9794287760C3}"/>
                </a:ext>
              </a:extLst>
            </p:cNvPr>
            <p:cNvSpPr/>
            <p:nvPr/>
          </p:nvSpPr>
          <p:spPr>
            <a:xfrm>
              <a:off x="8025575" y="4878950"/>
              <a:ext cx="38175" cy="60925"/>
            </a:xfrm>
            <a:custGeom>
              <a:avLst/>
              <a:gdLst/>
              <a:ahLst/>
              <a:cxnLst/>
              <a:rect l="l" t="t" r="r" b="b"/>
              <a:pathLst>
                <a:path w="1527" h="2437" extrusionOk="0">
                  <a:moveTo>
                    <a:pt x="723" y="1"/>
                  </a:moveTo>
                  <a:cubicBezTo>
                    <a:pt x="322" y="1"/>
                    <a:pt x="1" y="563"/>
                    <a:pt x="27" y="1232"/>
                  </a:cubicBezTo>
                  <a:cubicBezTo>
                    <a:pt x="54" y="1901"/>
                    <a:pt x="402" y="2437"/>
                    <a:pt x="804" y="2437"/>
                  </a:cubicBezTo>
                  <a:cubicBezTo>
                    <a:pt x="1205" y="2437"/>
                    <a:pt x="1526" y="1875"/>
                    <a:pt x="1499" y="1205"/>
                  </a:cubicBezTo>
                  <a:cubicBezTo>
                    <a:pt x="1473" y="536"/>
                    <a:pt x="1125" y="1"/>
                    <a:pt x="723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6660;p43">
              <a:extLst>
                <a:ext uri="{FF2B5EF4-FFF2-40B4-BE49-F238E27FC236}">
                  <a16:creationId xmlns:a16="http://schemas.microsoft.com/office/drawing/2014/main" id="{302EDBC4-7919-4A86-9AAD-6A044D064D24}"/>
                </a:ext>
              </a:extLst>
            </p:cNvPr>
            <p:cNvSpPr/>
            <p:nvPr/>
          </p:nvSpPr>
          <p:spPr>
            <a:xfrm>
              <a:off x="7748550" y="4872950"/>
              <a:ext cx="37500" cy="61575"/>
            </a:xfrm>
            <a:custGeom>
              <a:avLst/>
              <a:gdLst/>
              <a:ahLst/>
              <a:cxnLst/>
              <a:rect l="l" t="t" r="r" b="b"/>
              <a:pathLst>
                <a:path w="1500" h="2463" extrusionOk="0">
                  <a:moveTo>
                    <a:pt x="696" y="0"/>
                  </a:moveTo>
                  <a:cubicBezTo>
                    <a:pt x="295" y="0"/>
                    <a:pt x="1" y="589"/>
                    <a:pt x="1" y="1258"/>
                  </a:cubicBezTo>
                  <a:cubicBezTo>
                    <a:pt x="27" y="1927"/>
                    <a:pt x="375" y="2463"/>
                    <a:pt x="777" y="2463"/>
                  </a:cubicBezTo>
                  <a:cubicBezTo>
                    <a:pt x="1178" y="2463"/>
                    <a:pt x="1499" y="1874"/>
                    <a:pt x="1473" y="1205"/>
                  </a:cubicBezTo>
                  <a:cubicBezTo>
                    <a:pt x="1446" y="535"/>
                    <a:pt x="1098" y="0"/>
                    <a:pt x="696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6661;p43">
              <a:extLst>
                <a:ext uri="{FF2B5EF4-FFF2-40B4-BE49-F238E27FC236}">
                  <a16:creationId xmlns:a16="http://schemas.microsoft.com/office/drawing/2014/main" id="{FEF62161-D635-4991-B4BC-6931316131BF}"/>
                </a:ext>
              </a:extLst>
            </p:cNvPr>
            <p:cNvSpPr/>
            <p:nvPr/>
          </p:nvSpPr>
          <p:spPr>
            <a:xfrm>
              <a:off x="8019550" y="4802175"/>
              <a:ext cx="74300" cy="43050"/>
            </a:xfrm>
            <a:custGeom>
              <a:avLst/>
              <a:gdLst/>
              <a:ahLst/>
              <a:cxnLst/>
              <a:rect l="l" t="t" r="r" b="b"/>
              <a:pathLst>
                <a:path w="2972" h="1722" extrusionOk="0">
                  <a:moveTo>
                    <a:pt x="856" y="1"/>
                  </a:moveTo>
                  <a:cubicBezTo>
                    <a:pt x="490" y="1"/>
                    <a:pt x="212" y="113"/>
                    <a:pt x="135" y="315"/>
                  </a:cubicBezTo>
                  <a:cubicBezTo>
                    <a:pt x="1" y="690"/>
                    <a:pt x="509" y="1225"/>
                    <a:pt x="1232" y="1520"/>
                  </a:cubicBezTo>
                  <a:cubicBezTo>
                    <a:pt x="1555" y="1658"/>
                    <a:pt x="1873" y="1722"/>
                    <a:pt x="2141" y="1722"/>
                  </a:cubicBezTo>
                  <a:cubicBezTo>
                    <a:pt x="2495" y="1722"/>
                    <a:pt x="2762" y="1610"/>
                    <a:pt x="2838" y="1412"/>
                  </a:cubicBezTo>
                  <a:cubicBezTo>
                    <a:pt x="2972" y="1038"/>
                    <a:pt x="2463" y="502"/>
                    <a:pt x="1740" y="181"/>
                  </a:cubicBezTo>
                  <a:cubicBezTo>
                    <a:pt x="1427" y="58"/>
                    <a:pt x="1119" y="1"/>
                    <a:pt x="856" y="1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6662;p43">
              <a:extLst>
                <a:ext uri="{FF2B5EF4-FFF2-40B4-BE49-F238E27FC236}">
                  <a16:creationId xmlns:a16="http://schemas.microsoft.com/office/drawing/2014/main" id="{DF0155C9-3053-4914-BF89-CC6FE4C7DEB2}"/>
                </a:ext>
              </a:extLst>
            </p:cNvPr>
            <p:cNvSpPr/>
            <p:nvPr/>
          </p:nvSpPr>
          <p:spPr>
            <a:xfrm>
              <a:off x="7732500" y="4800150"/>
              <a:ext cx="75625" cy="40150"/>
            </a:xfrm>
            <a:custGeom>
              <a:avLst/>
              <a:gdLst/>
              <a:ahLst/>
              <a:cxnLst/>
              <a:rect l="l" t="t" r="r" b="b"/>
              <a:pathLst>
                <a:path w="3025" h="1606" extrusionOk="0">
                  <a:moveTo>
                    <a:pt x="2033" y="0"/>
                  </a:moveTo>
                  <a:cubicBezTo>
                    <a:pt x="1814" y="0"/>
                    <a:pt x="1568" y="33"/>
                    <a:pt x="1312" y="102"/>
                  </a:cubicBezTo>
                  <a:cubicBezTo>
                    <a:pt x="536" y="343"/>
                    <a:pt x="0" y="851"/>
                    <a:pt x="107" y="1226"/>
                  </a:cubicBezTo>
                  <a:cubicBezTo>
                    <a:pt x="181" y="1467"/>
                    <a:pt x="551" y="1605"/>
                    <a:pt x="1029" y="1605"/>
                  </a:cubicBezTo>
                  <a:cubicBezTo>
                    <a:pt x="1241" y="1605"/>
                    <a:pt x="1475" y="1578"/>
                    <a:pt x="1713" y="1520"/>
                  </a:cubicBezTo>
                  <a:cubicBezTo>
                    <a:pt x="2489" y="1279"/>
                    <a:pt x="3025" y="771"/>
                    <a:pt x="2918" y="423"/>
                  </a:cubicBezTo>
                  <a:cubicBezTo>
                    <a:pt x="2845" y="150"/>
                    <a:pt x="2499" y="0"/>
                    <a:pt x="2033" y="0"/>
                  </a:cubicBezTo>
                  <a:close/>
                </a:path>
              </a:pathLst>
            </a:custGeom>
            <a:solidFill>
              <a:srgbClr val="3E3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6663;p43">
              <a:extLst>
                <a:ext uri="{FF2B5EF4-FFF2-40B4-BE49-F238E27FC236}">
                  <a16:creationId xmlns:a16="http://schemas.microsoft.com/office/drawing/2014/main" id="{CA71AC6A-5156-4A08-9E93-FA94C8F94F6D}"/>
                </a:ext>
              </a:extLst>
            </p:cNvPr>
            <p:cNvSpPr/>
            <p:nvPr/>
          </p:nvSpPr>
          <p:spPr>
            <a:xfrm>
              <a:off x="8049675" y="4940650"/>
              <a:ext cx="56225" cy="55000"/>
            </a:xfrm>
            <a:custGeom>
              <a:avLst/>
              <a:gdLst/>
              <a:ahLst/>
              <a:cxnLst/>
              <a:rect l="l" t="t" r="r" b="b"/>
              <a:pathLst>
                <a:path w="2249" h="2200" extrusionOk="0">
                  <a:moveTo>
                    <a:pt x="1031" y="1"/>
                  </a:moveTo>
                  <a:cubicBezTo>
                    <a:pt x="888" y="1"/>
                    <a:pt x="758" y="45"/>
                    <a:pt x="643" y="102"/>
                  </a:cubicBezTo>
                  <a:cubicBezTo>
                    <a:pt x="535" y="183"/>
                    <a:pt x="455" y="210"/>
                    <a:pt x="402" y="290"/>
                  </a:cubicBezTo>
                  <a:cubicBezTo>
                    <a:pt x="161" y="424"/>
                    <a:pt x="27" y="745"/>
                    <a:pt x="27" y="1012"/>
                  </a:cubicBezTo>
                  <a:cubicBezTo>
                    <a:pt x="0" y="1307"/>
                    <a:pt x="80" y="1575"/>
                    <a:pt x="295" y="1815"/>
                  </a:cubicBezTo>
                  <a:cubicBezTo>
                    <a:pt x="455" y="2056"/>
                    <a:pt x="723" y="2163"/>
                    <a:pt x="1017" y="2190"/>
                  </a:cubicBezTo>
                  <a:cubicBezTo>
                    <a:pt x="1068" y="2196"/>
                    <a:pt x="1118" y="2200"/>
                    <a:pt x="1168" y="2200"/>
                  </a:cubicBezTo>
                  <a:cubicBezTo>
                    <a:pt x="1329" y="2200"/>
                    <a:pt x="1483" y="2165"/>
                    <a:pt x="1606" y="2083"/>
                  </a:cubicBezTo>
                  <a:cubicBezTo>
                    <a:pt x="1660" y="2030"/>
                    <a:pt x="1767" y="1976"/>
                    <a:pt x="1847" y="1923"/>
                  </a:cubicBezTo>
                  <a:cubicBezTo>
                    <a:pt x="2061" y="1789"/>
                    <a:pt x="2195" y="1441"/>
                    <a:pt x="2195" y="1173"/>
                  </a:cubicBezTo>
                  <a:cubicBezTo>
                    <a:pt x="2248" y="879"/>
                    <a:pt x="2141" y="611"/>
                    <a:pt x="1927" y="370"/>
                  </a:cubicBezTo>
                  <a:cubicBezTo>
                    <a:pt x="1767" y="156"/>
                    <a:pt x="1499" y="49"/>
                    <a:pt x="1205" y="22"/>
                  </a:cubicBezTo>
                  <a:cubicBezTo>
                    <a:pt x="1145" y="7"/>
                    <a:pt x="1087" y="1"/>
                    <a:pt x="1031" y="1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6664;p43">
              <a:extLst>
                <a:ext uri="{FF2B5EF4-FFF2-40B4-BE49-F238E27FC236}">
                  <a16:creationId xmlns:a16="http://schemas.microsoft.com/office/drawing/2014/main" id="{A708A799-724D-46AE-B2DE-6AEC2E262C8D}"/>
                </a:ext>
              </a:extLst>
            </p:cNvPr>
            <p:cNvSpPr/>
            <p:nvPr/>
          </p:nvSpPr>
          <p:spPr>
            <a:xfrm>
              <a:off x="7701700" y="4923925"/>
              <a:ext cx="56250" cy="55000"/>
            </a:xfrm>
            <a:custGeom>
              <a:avLst/>
              <a:gdLst/>
              <a:ahLst/>
              <a:cxnLst/>
              <a:rect l="l" t="t" r="r" b="b"/>
              <a:pathLst>
                <a:path w="2250" h="2200" extrusionOk="0">
                  <a:moveTo>
                    <a:pt x="1032" y="0"/>
                  </a:moveTo>
                  <a:cubicBezTo>
                    <a:pt x="889" y="0"/>
                    <a:pt x="759" y="44"/>
                    <a:pt x="643" y="102"/>
                  </a:cubicBezTo>
                  <a:cubicBezTo>
                    <a:pt x="536" y="183"/>
                    <a:pt x="456" y="209"/>
                    <a:pt x="402" y="290"/>
                  </a:cubicBezTo>
                  <a:cubicBezTo>
                    <a:pt x="162" y="424"/>
                    <a:pt x="28" y="745"/>
                    <a:pt x="28" y="1012"/>
                  </a:cubicBezTo>
                  <a:cubicBezTo>
                    <a:pt x="1" y="1307"/>
                    <a:pt x="81" y="1574"/>
                    <a:pt x="295" y="1815"/>
                  </a:cubicBezTo>
                  <a:cubicBezTo>
                    <a:pt x="456" y="2056"/>
                    <a:pt x="724" y="2163"/>
                    <a:pt x="1045" y="2190"/>
                  </a:cubicBezTo>
                  <a:cubicBezTo>
                    <a:pt x="1089" y="2196"/>
                    <a:pt x="1135" y="2200"/>
                    <a:pt x="1181" y="2200"/>
                  </a:cubicBezTo>
                  <a:cubicBezTo>
                    <a:pt x="1330" y="2200"/>
                    <a:pt x="1484" y="2165"/>
                    <a:pt x="1607" y="2083"/>
                  </a:cubicBezTo>
                  <a:cubicBezTo>
                    <a:pt x="1660" y="2029"/>
                    <a:pt x="1768" y="1976"/>
                    <a:pt x="1848" y="1922"/>
                  </a:cubicBezTo>
                  <a:cubicBezTo>
                    <a:pt x="2062" y="1789"/>
                    <a:pt x="2196" y="1441"/>
                    <a:pt x="2196" y="1173"/>
                  </a:cubicBezTo>
                  <a:cubicBezTo>
                    <a:pt x="2249" y="879"/>
                    <a:pt x="2142" y="611"/>
                    <a:pt x="1928" y="370"/>
                  </a:cubicBezTo>
                  <a:cubicBezTo>
                    <a:pt x="1768" y="156"/>
                    <a:pt x="1500" y="49"/>
                    <a:pt x="1205" y="22"/>
                  </a:cubicBezTo>
                  <a:cubicBezTo>
                    <a:pt x="1146" y="7"/>
                    <a:pt x="1088" y="0"/>
                    <a:pt x="1032" y="0"/>
                  </a:cubicBezTo>
                  <a:close/>
                </a:path>
              </a:pathLst>
            </a:custGeom>
            <a:solidFill>
              <a:srgbClr val="FF6E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D21213E1-14BD-447B-925D-D939B251A65D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13621" y="1158778"/>
            <a:ext cx="389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53AAAD9-B55F-4AB2-A74B-04C0971A1400}"/>
              </a:ext>
            </a:extLst>
          </p:cNvPr>
          <p:cNvSpPr/>
          <p:nvPr/>
        </p:nvSpPr>
        <p:spPr>
          <a:xfrm>
            <a:off x="9516819" y="743601"/>
            <a:ext cx="2516012" cy="1062049"/>
          </a:xfrm>
          <a:prstGeom prst="wedgeRoundRectCallout">
            <a:avLst>
              <a:gd name="adj1" fmla="val -66722"/>
              <a:gd name="adj2" fmla="val 3699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1505-188C-49A5-8BCA-5F61E0DD9E75}"/>
              </a:ext>
            </a:extLst>
          </p:cNvPr>
          <p:cNvSpPr txBox="1"/>
          <p:nvPr/>
        </p:nvSpPr>
        <p:spPr>
          <a:xfrm>
            <a:off x="1068116" y="1911713"/>
            <a:ext cx="8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74C4E6-9A0B-4117-885F-8ED827F45677}"/>
              </a:ext>
            </a:extLst>
          </p:cNvPr>
          <p:cNvSpPr txBox="1"/>
          <p:nvPr/>
        </p:nvSpPr>
        <p:spPr>
          <a:xfrm>
            <a:off x="1702763" y="3935353"/>
            <a:ext cx="761367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100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70BFA2-7985-4865-AC5E-6D1D710F295B}"/>
                  </a:ext>
                </a:extLst>
              </p:cNvPr>
              <p:cNvSpPr txBox="1"/>
              <p:nvPr/>
            </p:nvSpPr>
            <p:spPr>
              <a:xfrm>
                <a:off x="2370288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370BFA2-7985-4865-AC5E-6D1D710F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288" y="3892651"/>
                <a:ext cx="66347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F2A0A3D-17DA-4E24-8C1E-ACDFF3C911C3}"/>
              </a:ext>
            </a:extLst>
          </p:cNvPr>
          <p:cNvSpPr txBox="1"/>
          <p:nvPr/>
        </p:nvSpPr>
        <p:spPr>
          <a:xfrm>
            <a:off x="2895400" y="3935353"/>
            <a:ext cx="761367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440F11-19B2-411A-8845-E34061B23E26}"/>
                  </a:ext>
                </a:extLst>
              </p:cNvPr>
              <p:cNvSpPr txBox="1"/>
              <p:nvPr/>
            </p:nvSpPr>
            <p:spPr>
              <a:xfrm>
                <a:off x="3608082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440F11-19B2-411A-8845-E34061B2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082" y="3892651"/>
                <a:ext cx="66347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F47FF87-8531-481E-8D3F-7E564D27AA4F}"/>
              </a:ext>
            </a:extLst>
          </p:cNvPr>
          <p:cNvSpPr txBox="1"/>
          <p:nvPr/>
        </p:nvSpPr>
        <p:spPr>
          <a:xfrm>
            <a:off x="4200092" y="3935352"/>
            <a:ext cx="761367" cy="4616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120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27AEF3-E91D-4ECE-944C-2C00AEB3D586}"/>
              </a:ext>
            </a:extLst>
          </p:cNvPr>
          <p:cNvSpPr txBox="1"/>
          <p:nvPr/>
        </p:nvSpPr>
        <p:spPr>
          <a:xfrm>
            <a:off x="6374714" y="3935353"/>
            <a:ext cx="76136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B26145-36D6-4F40-BE09-AE493E86D6E8}"/>
                  </a:ext>
                </a:extLst>
              </p:cNvPr>
              <p:cNvSpPr txBox="1"/>
              <p:nvPr/>
            </p:nvSpPr>
            <p:spPr>
              <a:xfrm>
                <a:off x="7030950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B26145-36D6-4F40-BE09-AE493E86D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950" y="3892651"/>
                <a:ext cx="66347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2417840-2F96-4CA4-97F4-CCF2FD5EA8C6}"/>
              </a:ext>
            </a:extLst>
          </p:cNvPr>
          <p:cNvSpPr txBox="1"/>
          <p:nvPr/>
        </p:nvSpPr>
        <p:spPr>
          <a:xfrm>
            <a:off x="7556062" y="3935353"/>
            <a:ext cx="76136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752026-D144-4341-833C-5DD257DE42AD}"/>
                  </a:ext>
                </a:extLst>
              </p:cNvPr>
              <p:cNvSpPr txBox="1"/>
              <p:nvPr/>
            </p:nvSpPr>
            <p:spPr>
              <a:xfrm>
                <a:off x="8257453" y="3892651"/>
                <a:ext cx="6634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752026-D144-4341-833C-5DD257DE4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453" y="3892651"/>
                <a:ext cx="663476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A42260C2-0AA5-4214-9DD2-056D38BED67D}"/>
              </a:ext>
            </a:extLst>
          </p:cNvPr>
          <p:cNvSpPr txBox="1"/>
          <p:nvPr/>
        </p:nvSpPr>
        <p:spPr>
          <a:xfrm>
            <a:off x="8849464" y="3935352"/>
            <a:ext cx="761367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</a:rPr>
              <a:t>240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2DA90-6247-479A-9C2D-C9E020B10A17}"/>
              </a:ext>
            </a:extLst>
          </p:cNvPr>
          <p:cNvGrpSpPr/>
          <p:nvPr/>
        </p:nvGrpSpPr>
        <p:grpSpPr>
          <a:xfrm>
            <a:off x="2090973" y="1883781"/>
            <a:ext cx="8328306" cy="1880930"/>
            <a:chOff x="2006600" y="1906930"/>
            <a:chExt cx="8328306" cy="18809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93DC67-A644-4DA2-9293-F04B19726F16}"/>
                </a:ext>
              </a:extLst>
            </p:cNvPr>
            <p:cNvSpPr/>
            <p:nvPr/>
          </p:nvSpPr>
          <p:spPr>
            <a:xfrm>
              <a:off x="2006600" y="2057400"/>
              <a:ext cx="2425700" cy="162560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927EE56-1B99-4EE6-8B7F-EA64FDA8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3704" y="2104904"/>
              <a:ext cx="2074162" cy="1506976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8C603BD-DFBE-471C-908F-545B8A4CF5AC}"/>
                </a:ext>
              </a:extLst>
            </p:cNvPr>
            <p:cNvSpPr/>
            <p:nvPr/>
          </p:nvSpPr>
          <p:spPr>
            <a:xfrm>
              <a:off x="4985031" y="2590800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73988DD-028B-4662-8EFB-39C3A9867A28}"/>
                </a:ext>
              </a:extLst>
            </p:cNvPr>
            <p:cNvSpPr/>
            <p:nvPr/>
          </p:nvSpPr>
          <p:spPr>
            <a:xfrm>
              <a:off x="6400800" y="1906930"/>
              <a:ext cx="2806700" cy="188093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688FAD-3356-4F92-AE99-36781F13307F}"/>
                </a:ext>
              </a:extLst>
            </p:cNvPr>
            <p:cNvSpPr/>
            <p:nvPr/>
          </p:nvSpPr>
          <p:spPr>
            <a:xfrm>
              <a:off x="9760231" y="2544502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91578C9-1AAE-4F9E-8368-A2EC035F5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04875" y="2081808"/>
              <a:ext cx="2406780" cy="1564218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FBDF84-DF0F-49CD-BBA7-4C8E22694E8B}"/>
                </a:ext>
              </a:extLst>
            </p:cNvPr>
            <p:cNvCxnSpPr>
              <a:stCxn id="28" idx="3"/>
              <a:endCxn id="29" idx="1"/>
            </p:cNvCxnSpPr>
            <p:nvPr/>
          </p:nvCxnSpPr>
          <p:spPr>
            <a:xfrm flipV="1">
              <a:off x="4432300" y="2867025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7A7350-84EB-4A25-AF3A-7016C4FCBD53}"/>
                </a:ext>
              </a:extLst>
            </p:cNvPr>
            <p:cNvCxnSpPr/>
            <p:nvPr/>
          </p:nvCxnSpPr>
          <p:spPr>
            <a:xfrm flipV="1">
              <a:off x="9201150" y="2867025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 animBg="1"/>
      <p:bldP spid="13" grpId="0"/>
      <p:bldP spid="14" grpId="0" animBg="1"/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D21213E1-14BD-447B-925D-D939B251A65D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13621" y="1158778"/>
            <a:ext cx="389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53AAAD9-B55F-4AB2-A74B-04C0971A1400}"/>
              </a:ext>
            </a:extLst>
          </p:cNvPr>
          <p:cNvSpPr/>
          <p:nvPr/>
        </p:nvSpPr>
        <p:spPr>
          <a:xfrm>
            <a:off x="9516819" y="743601"/>
            <a:ext cx="2516012" cy="1062049"/>
          </a:xfrm>
          <a:prstGeom prst="wedgeRoundRectCallout">
            <a:avLst>
              <a:gd name="adj1" fmla="val -66722"/>
              <a:gd name="adj2" fmla="val 36997"/>
              <a:gd name="adj3" fmla="val 16667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UTM Avo" panose="02040603050506020204" pitchFamily="18" charset="0"/>
              </a:rPr>
              <a:t>Hoạt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động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đôi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1505-188C-49A5-8BCA-5F61E0DD9E75}"/>
              </a:ext>
            </a:extLst>
          </p:cNvPr>
          <p:cNvSpPr txBox="1"/>
          <p:nvPr/>
        </p:nvSpPr>
        <p:spPr>
          <a:xfrm>
            <a:off x="1068116" y="1911713"/>
            <a:ext cx="825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a)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EC14A0-D317-4415-881F-19185394B047}"/>
              </a:ext>
            </a:extLst>
          </p:cNvPr>
          <p:cNvGrpSpPr/>
          <p:nvPr/>
        </p:nvGrpSpPr>
        <p:grpSpPr>
          <a:xfrm>
            <a:off x="2023240" y="1883781"/>
            <a:ext cx="8328306" cy="1880930"/>
            <a:chOff x="2090973" y="1883781"/>
            <a:chExt cx="8328306" cy="188093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93DC67-A644-4DA2-9293-F04B19726F16}"/>
                </a:ext>
              </a:extLst>
            </p:cNvPr>
            <p:cNvSpPr/>
            <p:nvPr/>
          </p:nvSpPr>
          <p:spPr>
            <a:xfrm>
              <a:off x="2090973" y="2034251"/>
              <a:ext cx="2774538" cy="162560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8C603BD-DFBE-471C-908F-545B8A4CF5AC}"/>
                </a:ext>
              </a:extLst>
            </p:cNvPr>
            <p:cNvSpPr/>
            <p:nvPr/>
          </p:nvSpPr>
          <p:spPr>
            <a:xfrm>
              <a:off x="5430649" y="2567651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73988DD-028B-4662-8EFB-39C3A9867A28}"/>
                </a:ext>
              </a:extLst>
            </p:cNvPr>
            <p:cNvSpPr/>
            <p:nvPr/>
          </p:nvSpPr>
          <p:spPr>
            <a:xfrm>
              <a:off x="6485173" y="1883781"/>
              <a:ext cx="2806700" cy="188093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7688FAD-3356-4F92-AE99-36781F13307F}"/>
                </a:ext>
              </a:extLst>
            </p:cNvPr>
            <p:cNvSpPr/>
            <p:nvPr/>
          </p:nvSpPr>
          <p:spPr>
            <a:xfrm>
              <a:off x="9844604" y="2521353"/>
              <a:ext cx="574675" cy="552450"/>
            </a:xfrm>
            <a:prstGeom prst="roundRect">
              <a:avLst>
                <a:gd name="adj" fmla="val 14267"/>
              </a:avLst>
            </a:prstGeom>
            <a:solidFill>
              <a:schemeClr val="bg1"/>
            </a:solidFill>
            <a:ln>
              <a:solidFill>
                <a:srgbClr val="E832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8FBDF84-DF0F-49CD-BBA7-4C8E22694E8B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 flipV="1">
              <a:off x="4877918" y="2843876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17A7350-84EB-4A25-AF3A-7016C4FCBD53}"/>
                </a:ext>
              </a:extLst>
            </p:cNvPr>
            <p:cNvCxnSpPr/>
            <p:nvPr/>
          </p:nvCxnSpPr>
          <p:spPr>
            <a:xfrm flipV="1">
              <a:off x="9285523" y="2843876"/>
              <a:ext cx="552731" cy="3175"/>
            </a:xfrm>
            <a:prstGeom prst="line">
              <a:avLst/>
            </a:prstGeom>
            <a:ln w="19050">
              <a:solidFill>
                <a:srgbClr val="E8329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5B0BD8-1BC8-4570-9521-2962FE662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45242" y="2233789"/>
              <a:ext cx="2663825" cy="12566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4CFE7A-1107-46A9-8D80-F1B82EBA9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077"/>
            <a:stretch/>
          </p:blipFill>
          <p:spPr>
            <a:xfrm>
              <a:off x="6596767" y="1995311"/>
              <a:ext cx="2600894" cy="1651000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BF4D382-7E4A-40A3-AC7E-C287B22B9DB0}"/>
              </a:ext>
            </a:extLst>
          </p:cNvPr>
          <p:cNvSpPr txBox="1"/>
          <p:nvPr/>
        </p:nvSpPr>
        <p:spPr>
          <a:xfrm>
            <a:off x="1563144" y="3960444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200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0D3597-8D2B-427B-9808-4911B4397599}"/>
                  </a:ext>
                </a:extLst>
              </p:cNvPr>
              <p:cNvSpPr txBox="1"/>
              <p:nvPr/>
            </p:nvSpPr>
            <p:spPr>
              <a:xfrm>
                <a:off x="2141444" y="3939528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F0D3597-8D2B-427B-9808-4911B43975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444" y="3939528"/>
                <a:ext cx="626723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1AB01EE8-82B8-44D9-A546-DC50F7DD61BD}"/>
              </a:ext>
            </a:extLst>
          </p:cNvPr>
          <p:cNvSpPr txBox="1"/>
          <p:nvPr/>
        </p:nvSpPr>
        <p:spPr>
          <a:xfrm>
            <a:off x="2590154" y="3970305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18C5AD4-A71C-460B-980F-612D267F7A48}"/>
                  </a:ext>
                </a:extLst>
              </p:cNvPr>
              <p:cNvSpPr txBox="1"/>
              <p:nvPr/>
            </p:nvSpPr>
            <p:spPr>
              <a:xfrm>
                <a:off x="4156090" y="3949389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18C5AD4-A71C-460B-980F-612D267F7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090" y="3949389"/>
                <a:ext cx="626723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11F585E4-29C8-4AC0-8F60-285A5ACF0B6D}"/>
              </a:ext>
            </a:extLst>
          </p:cNvPr>
          <p:cNvSpPr txBox="1"/>
          <p:nvPr/>
        </p:nvSpPr>
        <p:spPr>
          <a:xfrm>
            <a:off x="4621073" y="3980166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238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C09F091-0CEE-4E20-B0A5-712F8F5C0D75}"/>
              </a:ext>
            </a:extLst>
          </p:cNvPr>
          <p:cNvSpPr txBox="1"/>
          <p:nvPr/>
        </p:nvSpPr>
        <p:spPr>
          <a:xfrm>
            <a:off x="5926178" y="3970305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500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15336C-A0CC-4DA1-8D0E-E051B730BD71}"/>
                  </a:ext>
                </a:extLst>
              </p:cNvPr>
              <p:cNvSpPr txBox="1"/>
              <p:nvPr/>
            </p:nvSpPr>
            <p:spPr>
              <a:xfrm>
                <a:off x="6525627" y="3939527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15336C-A0CC-4DA1-8D0E-E051B730B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5627" y="3939527"/>
                <a:ext cx="626723" cy="4308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C2E77CB0-783E-4B38-B25E-034282C5AFFA}"/>
              </a:ext>
            </a:extLst>
          </p:cNvPr>
          <p:cNvSpPr txBox="1"/>
          <p:nvPr/>
        </p:nvSpPr>
        <p:spPr>
          <a:xfrm>
            <a:off x="6977857" y="3970305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2E4B75-4CAE-4876-94C9-EC08C69DBAC2}"/>
                  </a:ext>
                </a:extLst>
              </p:cNvPr>
              <p:cNvSpPr txBox="1"/>
              <p:nvPr/>
            </p:nvSpPr>
            <p:spPr>
              <a:xfrm>
                <a:off x="8575543" y="3938629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D2E4B75-4CAE-4876-94C9-EC08C69DB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543" y="3938629"/>
                <a:ext cx="626723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E9547A77-F661-4C4A-9249-260D479C04F4}"/>
              </a:ext>
            </a:extLst>
          </p:cNvPr>
          <p:cNvSpPr txBox="1"/>
          <p:nvPr/>
        </p:nvSpPr>
        <p:spPr>
          <a:xfrm>
            <a:off x="9055766" y="3969406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534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F4947AE-EC5F-422A-8BCA-9692DB0EB241}"/>
                  </a:ext>
                </a:extLst>
              </p:cNvPr>
              <p:cNvSpPr txBox="1"/>
              <p:nvPr/>
            </p:nvSpPr>
            <p:spPr>
              <a:xfrm>
                <a:off x="3124204" y="3949389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F4947AE-EC5F-422A-8BCA-9692DB0EB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4" y="3949389"/>
                <a:ext cx="626723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69C45381-EE78-4AA7-B739-3C0C154ED5DF}"/>
              </a:ext>
            </a:extLst>
          </p:cNvPr>
          <p:cNvSpPr txBox="1"/>
          <p:nvPr/>
        </p:nvSpPr>
        <p:spPr>
          <a:xfrm>
            <a:off x="3572914" y="3980166"/>
            <a:ext cx="719192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6E0B0E-B927-4221-86E4-07683AE31EC4}"/>
                  </a:ext>
                </a:extLst>
              </p:cNvPr>
              <p:cNvSpPr txBox="1"/>
              <p:nvPr/>
            </p:nvSpPr>
            <p:spPr>
              <a:xfrm>
                <a:off x="7551857" y="3938628"/>
                <a:ext cx="6267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200" dirty="0"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56E0B0E-B927-4221-86E4-07683AE3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1857" y="3938628"/>
                <a:ext cx="626723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6027FA09-BC8D-4937-8641-1F5804974708}"/>
              </a:ext>
            </a:extLst>
          </p:cNvPr>
          <p:cNvSpPr txBox="1"/>
          <p:nvPr/>
        </p:nvSpPr>
        <p:spPr>
          <a:xfrm>
            <a:off x="8004087" y="3969406"/>
            <a:ext cx="719192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UTM Avo" panose="0204060305050602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004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8" grpId="0" animBg="1"/>
      <p:bldP spid="39" grpId="0"/>
      <p:bldP spid="40" grpId="0" animBg="1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D21213E1-14BD-447B-925D-D939B251A65D}"/>
              </a:ext>
            </a:extLst>
          </p:cNvPr>
          <p:cNvSpPr/>
          <p:nvPr/>
        </p:nvSpPr>
        <p:spPr>
          <a:xfrm>
            <a:off x="616322" y="1188701"/>
            <a:ext cx="803313" cy="474999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C8B2-E894-47A0-BD9C-AE32EA0F993B}"/>
              </a:ext>
            </a:extLst>
          </p:cNvPr>
          <p:cNvSpPr txBox="1"/>
          <p:nvPr/>
        </p:nvSpPr>
        <p:spPr>
          <a:xfrm>
            <a:off x="1513621" y="1158778"/>
            <a:ext cx="3896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</a:rPr>
              <a:t>Điền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số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thích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hợp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E1505-188C-49A5-8BCA-5F61E0DD9E75}"/>
              </a:ext>
            </a:extLst>
          </p:cNvPr>
          <p:cNvSpPr txBox="1"/>
          <p:nvPr/>
        </p:nvSpPr>
        <p:spPr>
          <a:xfrm>
            <a:off x="570347" y="1810818"/>
            <a:ext cx="825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UTM Avo" panose="02040603050506020204" pitchFamily="18" charset="0"/>
              </a:rPr>
              <a:t>b</a:t>
            </a:r>
            <a:r>
              <a:rPr lang="en-US" sz="2000" dirty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50" name="Down Arrow 5">
            <a:extLst>
              <a:ext uri="{FF2B5EF4-FFF2-40B4-BE49-F238E27FC236}">
                <a16:creationId xmlns:a16="http://schemas.microsoft.com/office/drawing/2014/main" id="{8606C508-557A-40E8-89BE-6F6E2D324664}"/>
              </a:ext>
            </a:extLst>
          </p:cNvPr>
          <p:cNvSpPr/>
          <p:nvPr/>
        </p:nvSpPr>
        <p:spPr>
          <a:xfrm>
            <a:off x="1791251" y="2877403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1" name="Down Arrow 76">
            <a:extLst>
              <a:ext uri="{FF2B5EF4-FFF2-40B4-BE49-F238E27FC236}">
                <a16:creationId xmlns:a16="http://schemas.microsoft.com/office/drawing/2014/main" id="{026FC005-5520-41FD-BDC7-8F4761792B3C}"/>
              </a:ext>
            </a:extLst>
          </p:cNvPr>
          <p:cNvSpPr/>
          <p:nvPr/>
        </p:nvSpPr>
        <p:spPr>
          <a:xfrm>
            <a:off x="4342260" y="2880701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" name="Down Arrow 77">
            <a:extLst>
              <a:ext uri="{FF2B5EF4-FFF2-40B4-BE49-F238E27FC236}">
                <a16:creationId xmlns:a16="http://schemas.microsoft.com/office/drawing/2014/main" id="{8B145396-406B-4430-9E99-966DC2C0F0B0}"/>
              </a:ext>
            </a:extLst>
          </p:cNvPr>
          <p:cNvSpPr/>
          <p:nvPr/>
        </p:nvSpPr>
        <p:spPr>
          <a:xfrm>
            <a:off x="5613379" y="2900703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3" name="Down Arrow 78">
            <a:extLst>
              <a:ext uri="{FF2B5EF4-FFF2-40B4-BE49-F238E27FC236}">
                <a16:creationId xmlns:a16="http://schemas.microsoft.com/office/drawing/2014/main" id="{B120591D-779F-447B-BF04-59FF7C3195E5}"/>
              </a:ext>
            </a:extLst>
          </p:cNvPr>
          <p:cNvSpPr/>
          <p:nvPr/>
        </p:nvSpPr>
        <p:spPr>
          <a:xfrm>
            <a:off x="7992935" y="2895349"/>
            <a:ext cx="193400" cy="280964"/>
          </a:xfrm>
          <a:prstGeom prst="downArrow">
            <a:avLst/>
          </a:prstGeom>
          <a:solidFill>
            <a:srgbClr val="40C1D3"/>
          </a:solidFill>
          <a:ln>
            <a:solidFill>
              <a:srgbClr val="40C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21FECA-E4BD-47DC-98A7-EED328FBAD90}"/>
              </a:ext>
            </a:extLst>
          </p:cNvPr>
          <p:cNvSpPr txBox="1"/>
          <p:nvPr/>
        </p:nvSpPr>
        <p:spPr>
          <a:xfrm>
            <a:off x="1585449" y="3224617"/>
            <a:ext cx="620725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461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37B2C7-B1B5-451F-8649-6984104BCB01}"/>
              </a:ext>
            </a:extLst>
          </p:cNvPr>
          <p:cNvSpPr txBox="1"/>
          <p:nvPr/>
        </p:nvSpPr>
        <p:spPr>
          <a:xfrm>
            <a:off x="4128597" y="3228899"/>
            <a:ext cx="620725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475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7C64FA-A741-4265-88E1-21225C4FBD57}"/>
              </a:ext>
            </a:extLst>
          </p:cNvPr>
          <p:cNvSpPr txBox="1"/>
          <p:nvPr/>
        </p:nvSpPr>
        <p:spPr>
          <a:xfrm>
            <a:off x="5399716" y="3224617"/>
            <a:ext cx="620725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482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2058E0-3B61-4019-84DA-29E314524653}"/>
              </a:ext>
            </a:extLst>
          </p:cNvPr>
          <p:cNvSpPr txBox="1"/>
          <p:nvPr/>
        </p:nvSpPr>
        <p:spPr>
          <a:xfrm>
            <a:off x="7758235" y="3234193"/>
            <a:ext cx="620725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</a:rPr>
              <a:t>495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8705D44-8F6D-43E2-BB74-8594102E63EF}"/>
              </a:ext>
            </a:extLst>
          </p:cNvPr>
          <p:cNvSpPr txBox="1"/>
          <p:nvPr/>
        </p:nvSpPr>
        <p:spPr>
          <a:xfrm>
            <a:off x="589110" y="4016478"/>
            <a:ext cx="7838046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c) </a:t>
            </a:r>
            <a:r>
              <a:rPr lang="nl-NL" sz="2000" dirty="0">
                <a:latin typeface="UTM Avo" panose="02040603050506020204" pitchFamily="18" charset="0"/>
              </a:rPr>
              <a:t>Số liền trước của số 470 là</a:t>
            </a:r>
            <a:r>
              <a:rPr lang="vi-VN" sz="2000" dirty="0">
                <a:latin typeface="UTM Avo" panose="02040603050506020204" pitchFamily="18" charset="0"/>
              </a:rPr>
              <a:t> </a:t>
            </a:r>
            <a:r>
              <a:rPr lang="nl-NL" sz="2000" dirty="0">
                <a:latin typeface="UTM Avo" panose="02040603050506020204" pitchFamily="18" charset="0"/>
              </a:rPr>
              <a:t>...</a:t>
            </a:r>
            <a:r>
              <a:rPr lang="vi-VN" sz="2000" dirty="0">
                <a:latin typeface="UTM Avo" panose="02040603050506020204" pitchFamily="18" charset="0"/>
              </a:rPr>
              <a:t>..... </a:t>
            </a:r>
            <a:r>
              <a:rPr lang="nl-NL" sz="2000" dirty="0">
                <a:latin typeface="UTM Avo" panose="02040603050506020204" pitchFamily="18" charset="0"/>
              </a:rPr>
              <a:t>Số liền sau của số 489 là</a:t>
            </a:r>
            <a:r>
              <a:rPr lang="vi-VN" sz="2000" dirty="0">
                <a:latin typeface="UTM Avo" panose="02040603050506020204" pitchFamily="18" charset="0"/>
              </a:rPr>
              <a:t> </a:t>
            </a:r>
            <a:r>
              <a:rPr lang="nl-NL" sz="2000" dirty="0">
                <a:latin typeface="UTM Avo" panose="02040603050506020204" pitchFamily="18" charset="0"/>
              </a:rPr>
              <a:t>...</a:t>
            </a:r>
            <a:r>
              <a:rPr lang="vi-VN" sz="2000" dirty="0">
                <a:latin typeface="UTM Avo" panose="02040603050506020204" pitchFamily="18" charset="0"/>
              </a:rPr>
              <a:t>..</a:t>
            </a:r>
            <a:endParaRPr lang="en-US" sz="2000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9791D1F-88B6-4208-9E59-CBF2FD3ACDAF}"/>
                  </a:ext>
                </a:extLst>
              </p:cNvPr>
              <p:cNvSpPr txBox="1"/>
              <p:nvPr/>
            </p:nvSpPr>
            <p:spPr>
              <a:xfrm>
                <a:off x="589109" y="4545806"/>
                <a:ext cx="8279588" cy="505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latin typeface="UTM Avo" panose="02040603050506020204" pitchFamily="18" charset="0"/>
                  </a:rPr>
                  <a:t>d) </a:t>
                </a:r>
                <a:r>
                  <a:rPr lang="nl-NL" sz="2000" dirty="0">
                    <a:latin typeface="UTM Avo" panose="02040603050506020204" pitchFamily="18" charset="0"/>
                  </a:rPr>
                  <a:t>715 gồm ...</a:t>
                </a:r>
                <a:r>
                  <a:rPr lang="vi-VN" sz="2000" dirty="0">
                    <a:latin typeface="UTM Avo" panose="02040603050506020204" pitchFamily="18" charset="0"/>
                  </a:rPr>
                  <a:t> </a:t>
                </a:r>
                <a:r>
                  <a:rPr lang="nl-NL" sz="2000" dirty="0">
                    <a:latin typeface="UTM Avo" panose="02040603050506020204" pitchFamily="18" charset="0"/>
                  </a:rPr>
                  <a:t>trăm ... chục ... đơn vị, ta viết 715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2000" dirty="0">
                    <a:latin typeface="UTM Avo" panose="02040603050506020204" pitchFamily="18" charset="0"/>
                  </a:rPr>
                  <a:t>  ...</a:t>
                </a:r>
                <a:r>
                  <a:rPr lang="vi-VN" sz="2000" dirty="0">
                    <a:latin typeface="UTM Avo" panose="02040603050506020204" pitchFamily="18" charset="0"/>
                  </a:rPr>
                  <a:t>...</a:t>
                </a:r>
                <a:r>
                  <a:rPr lang="nl-NL" sz="2000" dirty="0">
                    <a:latin typeface="UTM Avo" panose="0204060305050602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l-NL" sz="2000" dirty="0">
                    <a:latin typeface="UTM Avo" panose="02040603050506020204" pitchFamily="18" charset="0"/>
                  </a:rPr>
                  <a:t> .... </a:t>
                </a:r>
                <a14:m>
                  <m:oMath xmlns:m="http://schemas.openxmlformats.org/officeDocument/2006/math">
                    <m:r>
                      <a:rPr lang="nl-NL" sz="20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nl-NL" sz="2000" dirty="0">
                    <a:latin typeface="UTM Avo" panose="02040603050506020204" pitchFamily="18" charset="0"/>
                  </a:rPr>
                  <a:t> ...</a:t>
                </a:r>
                <a:endParaRPr lang="en-US" sz="2000" dirty="0">
                  <a:latin typeface="UTM Avo" panose="02040603050506020204" pitchFamily="18" charset="0"/>
                </a:endParaRPr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79791D1F-88B6-4208-9E59-CBF2FD3AC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109" y="4545806"/>
                <a:ext cx="8279588" cy="505523"/>
              </a:xfrm>
              <a:prstGeom prst="rect">
                <a:avLst/>
              </a:prstGeom>
              <a:blipFill>
                <a:blip r:embed="rId5"/>
                <a:stretch>
                  <a:fillRect l="-810" b="-20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0591D7BB-833A-49F7-8D78-3A52E7B3EB72}"/>
              </a:ext>
            </a:extLst>
          </p:cNvPr>
          <p:cNvGrpSpPr/>
          <p:nvPr/>
        </p:nvGrpSpPr>
        <p:grpSpPr>
          <a:xfrm>
            <a:off x="3605919" y="4115805"/>
            <a:ext cx="666750" cy="400110"/>
            <a:chOff x="4718050" y="4261517"/>
            <a:chExt cx="666750" cy="4001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A047411-0672-4B9C-BBDE-8E8884D2968D}"/>
                </a:ext>
              </a:extLst>
            </p:cNvPr>
            <p:cNvSpPr/>
            <p:nvPr/>
          </p:nvSpPr>
          <p:spPr>
            <a:xfrm>
              <a:off x="4805363" y="4491038"/>
              <a:ext cx="481012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3FF3EAA-4B33-42E4-9908-0740515ABFB6}"/>
                </a:ext>
              </a:extLst>
            </p:cNvPr>
            <p:cNvSpPr txBox="1"/>
            <p:nvPr/>
          </p:nvSpPr>
          <p:spPr>
            <a:xfrm>
              <a:off x="4718050" y="4261517"/>
              <a:ext cx="6667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469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A65D1B-450A-40A4-B670-DB423E551629}"/>
              </a:ext>
            </a:extLst>
          </p:cNvPr>
          <p:cNvGrpSpPr/>
          <p:nvPr/>
        </p:nvGrpSpPr>
        <p:grpSpPr>
          <a:xfrm>
            <a:off x="6764793" y="4105028"/>
            <a:ext cx="650090" cy="400110"/>
            <a:chOff x="8372071" y="4259101"/>
            <a:chExt cx="650090" cy="40011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9CABBD-795A-4406-BF8F-A43939253587}"/>
                </a:ext>
              </a:extLst>
            </p:cNvPr>
            <p:cNvSpPr/>
            <p:nvPr/>
          </p:nvSpPr>
          <p:spPr>
            <a:xfrm>
              <a:off x="8486775" y="4491039"/>
              <a:ext cx="328613" cy="73818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29E53-4A6C-427E-832D-5DC255D242BA}"/>
                </a:ext>
              </a:extLst>
            </p:cNvPr>
            <p:cNvSpPr txBox="1"/>
            <p:nvPr/>
          </p:nvSpPr>
          <p:spPr>
            <a:xfrm>
              <a:off x="8372071" y="4259101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490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F9489E9-475C-43C1-A165-298812B7516D}"/>
              </a:ext>
            </a:extLst>
          </p:cNvPr>
          <p:cNvGrpSpPr/>
          <p:nvPr/>
        </p:nvGrpSpPr>
        <p:grpSpPr>
          <a:xfrm>
            <a:off x="2469466" y="4660380"/>
            <a:ext cx="650090" cy="400110"/>
            <a:chOff x="3553138" y="4971098"/>
            <a:chExt cx="650090" cy="40011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6E99BAB-E4E1-42E1-B4EB-A4ABE5BE1180}"/>
                </a:ext>
              </a:extLst>
            </p:cNvPr>
            <p:cNvSpPr/>
            <p:nvPr/>
          </p:nvSpPr>
          <p:spPr>
            <a:xfrm>
              <a:off x="3744913" y="5224463"/>
              <a:ext cx="261937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96E5D7C-2D04-40B5-8CA9-D608D6899213}"/>
                </a:ext>
              </a:extLst>
            </p:cNvPr>
            <p:cNvSpPr txBox="1"/>
            <p:nvPr/>
          </p:nvSpPr>
          <p:spPr>
            <a:xfrm>
              <a:off x="3553138" y="4971098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C2A425-CAB1-4011-99BB-DD0803BD8BA6}"/>
              </a:ext>
            </a:extLst>
          </p:cNvPr>
          <p:cNvGrpSpPr/>
          <p:nvPr/>
        </p:nvGrpSpPr>
        <p:grpSpPr>
          <a:xfrm>
            <a:off x="3280874" y="4662344"/>
            <a:ext cx="650090" cy="400110"/>
            <a:chOff x="4593347" y="4971098"/>
            <a:chExt cx="650090" cy="400110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B6F5D7B-3E6A-4E5B-8AFD-9EF967B0C5A9}"/>
                </a:ext>
              </a:extLst>
            </p:cNvPr>
            <p:cNvSpPr/>
            <p:nvPr/>
          </p:nvSpPr>
          <p:spPr>
            <a:xfrm>
              <a:off x="4818063" y="5224463"/>
              <a:ext cx="261937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F4524BB-CEFA-4FB6-AA77-6A670129A193}"/>
                </a:ext>
              </a:extLst>
            </p:cNvPr>
            <p:cNvSpPr txBox="1"/>
            <p:nvPr/>
          </p:nvSpPr>
          <p:spPr>
            <a:xfrm>
              <a:off x="4593347" y="4971098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DFFE49-7E21-484F-B37B-610F8DA63B27}"/>
              </a:ext>
            </a:extLst>
          </p:cNvPr>
          <p:cNvGrpSpPr/>
          <p:nvPr/>
        </p:nvGrpSpPr>
        <p:grpSpPr>
          <a:xfrm>
            <a:off x="1681532" y="4675863"/>
            <a:ext cx="650090" cy="400110"/>
            <a:chOff x="2606944" y="4963566"/>
            <a:chExt cx="650090" cy="40011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C9F75B5-C58F-48FC-A314-D04B2F8583FA}"/>
                </a:ext>
              </a:extLst>
            </p:cNvPr>
            <p:cNvSpPr/>
            <p:nvPr/>
          </p:nvSpPr>
          <p:spPr>
            <a:xfrm>
              <a:off x="2744788" y="5224463"/>
              <a:ext cx="261937" cy="104775"/>
            </a:xfrm>
            <a:prstGeom prst="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3B586B3-667C-4989-9795-20F16C5ED9BD}"/>
                </a:ext>
              </a:extLst>
            </p:cNvPr>
            <p:cNvSpPr txBox="1"/>
            <p:nvPr/>
          </p:nvSpPr>
          <p:spPr>
            <a:xfrm>
              <a:off x="2606944" y="4963566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57FB7446-5712-4AAC-9F90-A8497E750E3A}"/>
              </a:ext>
            </a:extLst>
          </p:cNvPr>
          <p:cNvGrpSpPr/>
          <p:nvPr/>
        </p:nvGrpSpPr>
        <p:grpSpPr>
          <a:xfrm>
            <a:off x="5821802" y="4673388"/>
            <a:ext cx="650090" cy="400110"/>
            <a:chOff x="1925177" y="5437418"/>
            <a:chExt cx="650090" cy="400110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35214DC7-ADAA-43B4-A1E2-1E0B6BC90B44}"/>
                </a:ext>
              </a:extLst>
            </p:cNvPr>
            <p:cNvSpPr/>
            <p:nvPr/>
          </p:nvSpPr>
          <p:spPr>
            <a:xfrm>
              <a:off x="2041525" y="5664201"/>
              <a:ext cx="384175" cy="120650"/>
            </a:xfrm>
            <a:prstGeom prst="round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13C1A5B-7075-4FBA-B90E-978DF91C1B64}"/>
                </a:ext>
              </a:extLst>
            </p:cNvPr>
            <p:cNvSpPr txBox="1"/>
            <p:nvPr/>
          </p:nvSpPr>
          <p:spPr>
            <a:xfrm>
              <a:off x="1925177" y="5437418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700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BBFB09-FD46-4578-8A20-73C58A08040D}"/>
              </a:ext>
            </a:extLst>
          </p:cNvPr>
          <p:cNvGrpSpPr/>
          <p:nvPr/>
        </p:nvGrpSpPr>
        <p:grpSpPr>
          <a:xfrm>
            <a:off x="6555834" y="4676573"/>
            <a:ext cx="650090" cy="400110"/>
            <a:chOff x="2581817" y="5440603"/>
            <a:chExt cx="650090" cy="400110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5D785799-568F-40C2-BBB7-73E3C0BF3E13}"/>
                </a:ext>
              </a:extLst>
            </p:cNvPr>
            <p:cNvSpPr/>
            <p:nvPr/>
          </p:nvSpPr>
          <p:spPr>
            <a:xfrm>
              <a:off x="2774951" y="5664201"/>
              <a:ext cx="317500" cy="120650"/>
            </a:xfrm>
            <a:prstGeom prst="round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B5452BA-CB48-485C-A5D4-47A2F19F4DFA}"/>
                </a:ext>
              </a:extLst>
            </p:cNvPr>
            <p:cNvSpPr txBox="1"/>
            <p:nvPr/>
          </p:nvSpPr>
          <p:spPr>
            <a:xfrm>
              <a:off x="2581817" y="5440603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78623AA-6934-44FD-B196-6366D375794C}"/>
              </a:ext>
            </a:extLst>
          </p:cNvPr>
          <p:cNvGrpSpPr/>
          <p:nvPr/>
        </p:nvGrpSpPr>
        <p:grpSpPr>
          <a:xfrm>
            <a:off x="7108145" y="4670223"/>
            <a:ext cx="650090" cy="400110"/>
            <a:chOff x="3134128" y="5434253"/>
            <a:chExt cx="650090" cy="400110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CF04FF41-4001-48EC-B391-4B9940E23C91}"/>
                </a:ext>
              </a:extLst>
            </p:cNvPr>
            <p:cNvSpPr/>
            <p:nvPr/>
          </p:nvSpPr>
          <p:spPr>
            <a:xfrm>
              <a:off x="3400426" y="5664201"/>
              <a:ext cx="212724" cy="120650"/>
            </a:xfrm>
            <a:prstGeom prst="roundRect">
              <a:avLst/>
            </a:prstGeom>
            <a:solidFill>
              <a:srgbClr val="FFFAF7"/>
            </a:solidFill>
            <a:ln>
              <a:solidFill>
                <a:srgbClr val="FFFA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0C1746D-0F6E-4438-AAE7-02C987BC03C4}"/>
                </a:ext>
              </a:extLst>
            </p:cNvPr>
            <p:cNvSpPr txBox="1"/>
            <p:nvPr/>
          </p:nvSpPr>
          <p:spPr>
            <a:xfrm>
              <a:off x="3134128" y="5434253"/>
              <a:ext cx="6500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A78B21-1C00-401D-958F-9EEE18571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401" y="1594602"/>
            <a:ext cx="9082630" cy="14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THỢ SĂN HẠT DẺ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A1EE808-ECA4-C5BD-5F96-85A95185AC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4680" y="-48871"/>
            <a:ext cx="10506720" cy="4036671"/>
            <a:chOff x="694680" y="-48871"/>
            <a:chExt cx="10506720" cy="40366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3530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123" y="5511592"/>
            <a:ext cx="3384258" cy="877920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3" y="5496278"/>
            <a:ext cx="3384258" cy="8366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00400" y="726415"/>
            <a:ext cx="67310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 sát tranh và nêu tên bạn thu gom được nhiều vỏ chai nhựa nhất.</a:t>
            </a:r>
            <a:endParaRPr kumimoji="0" lang="en-US" sz="2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22" y="4303680"/>
            <a:ext cx="3384258" cy="810187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22" y="4319412"/>
            <a:ext cx="3384258" cy="88053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490300" y="5239031"/>
            <a:ext cx="1094744" cy="1228538"/>
            <a:chOff x="4890301" y="2898401"/>
            <a:chExt cx="1094744" cy="1228538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884208" y="2958522"/>
              <a:ext cx="1160957" cy="1040716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890301" y="3295942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D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77654" y="5194896"/>
            <a:ext cx="1047759" cy="1275687"/>
            <a:chOff x="4040411" y="5349110"/>
            <a:chExt cx="1047759" cy="127568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79884" y="5409637"/>
              <a:ext cx="1168814" cy="1047759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552071" y="5793800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547555" y="3998259"/>
            <a:ext cx="1051794" cy="1190972"/>
            <a:chOff x="6846912" y="3417284"/>
            <a:chExt cx="1051794" cy="1190972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846912" y="37772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03764" y="3986283"/>
            <a:ext cx="1244764" cy="1196242"/>
            <a:chOff x="6973788" y="5256685"/>
            <a:chExt cx="1244764" cy="1196242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914682" y="5315791"/>
              <a:ext cx="1141368" cy="1023156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7637944" y="5621930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A</a:t>
              </a:r>
              <a:endParaRPr kumimoji="0" lang="en-US" sz="4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C3793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071306" y="5511690"/>
            <a:ext cx="239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Hương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1612900" y="4357164"/>
            <a:ext cx="2683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sym typeface="Arial"/>
              </a:rPr>
              <a:t>Hải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173656" y="4302800"/>
            <a:ext cx="1447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Xuân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1710481" y="5515678"/>
            <a:ext cx="27922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Arial"/>
                <a:sym typeface="Arial"/>
              </a:rPr>
              <a:t>Mạnh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18344EFC-2305-56AE-47AD-BA58BC3736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10CB2-BCDE-4D30-BD2D-4369AD2D74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9300" y="1523839"/>
            <a:ext cx="6781800" cy="233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Arial"/>
                  <a:sym typeface="Arial"/>
                </a:rPr>
                <a:t>!!!</a:t>
              </a:r>
            </a:p>
          </p:txBody>
        </p:sp>
      </p:grpSp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096A905-A05B-2CE5-1440-94015481FB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5769" cy="8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711</Words>
  <Application>Microsoft Office PowerPoint</Application>
  <PresentationFormat>Widescreen</PresentationFormat>
  <Paragraphs>140</Paragraphs>
  <Slides>21</Slides>
  <Notes>17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iCiel Cadena</vt:lpstr>
      <vt:lpstr>Times New Roman</vt:lpstr>
      <vt:lpstr>UTM Avo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Huong Tran</cp:lastModifiedBy>
  <cp:revision>41</cp:revision>
  <dcterms:modified xsi:type="dcterms:W3CDTF">2025-09-08T08:22:17Z</dcterms:modified>
</cp:coreProperties>
</file>