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Lst>
  <p:notesMasterIdLst>
    <p:notesMasterId r:id="rId31"/>
  </p:notesMasterIdLst>
  <p:sldIdLst>
    <p:sldId id="294" r:id="rId4"/>
    <p:sldId id="523" r:id="rId5"/>
    <p:sldId id="352" r:id="rId6"/>
    <p:sldId id="353" r:id="rId7"/>
    <p:sldId id="470" r:id="rId8"/>
    <p:sldId id="475" r:id="rId9"/>
    <p:sldId id="480" r:id="rId10"/>
    <p:sldId id="494" r:id="rId11"/>
    <p:sldId id="510" r:id="rId12"/>
    <p:sldId id="474" r:id="rId13"/>
    <p:sldId id="511" r:id="rId14"/>
    <p:sldId id="512" r:id="rId15"/>
    <p:sldId id="522" r:id="rId16"/>
    <p:sldId id="506" r:id="rId17"/>
    <p:sldId id="515" r:id="rId18"/>
    <p:sldId id="473" r:id="rId19"/>
    <p:sldId id="514" r:id="rId20"/>
    <p:sldId id="479" r:id="rId21"/>
    <p:sldId id="495" r:id="rId22"/>
    <p:sldId id="496" r:id="rId23"/>
    <p:sldId id="516" r:id="rId24"/>
    <p:sldId id="517" r:id="rId25"/>
    <p:sldId id="518" r:id="rId26"/>
    <p:sldId id="520" r:id="rId27"/>
    <p:sldId id="497" r:id="rId28"/>
    <p:sldId id="519" r:id="rId29"/>
    <p:sldId id="5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D63AA-FBEF-400B-A8C9-61419EB96CC6}" type="datetimeFigureOut">
              <a:rPr lang="en-US" smtClean="0"/>
              <a:t>08-Sep-25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43503-01E6-4BE3-BBDD-1991E49C884D}" type="slidenum">
              <a:rPr lang="en-US" smtClean="0"/>
              <a:t>‹#›</a:t>
            </a:fld>
            <a:endParaRPr lang="en-US"/>
          </a:p>
        </p:txBody>
      </p:sp>
    </p:spTree>
    <p:extLst>
      <p:ext uri="{BB962C8B-B14F-4D97-AF65-F5344CB8AC3E}">
        <p14:creationId xmlns:p14="http://schemas.microsoft.com/office/powerpoint/2010/main" val="50330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3704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002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4381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29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657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5562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49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276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649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500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170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6268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3079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95545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013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7864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353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7011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82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800" b="0" i="0" u="none" strike="noStrike" kern="0" cap="none" spc="0" normalizeH="0" baseline="0" noProof="0" smtClean="0">
                <a:ln>
                  <a:noFill/>
                </a:ln>
                <a:solidFill>
                  <a:sysClr val="windowText" lastClr="000000"/>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800" b="0" i="0" u="none" strike="noStrike" kern="0" cap="none" spc="0" normalizeH="0" baseline="0" noProof="0">
              <a:ln>
                <a:noFill/>
              </a:ln>
              <a:solidFill>
                <a:sysClr val="windowText" lastClr="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100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696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972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Master" Target="../slideMasters/slideMaster3.xml"/><Relationship Id="rId5" Type="http://schemas.openxmlformats.org/officeDocument/2006/relationships/tags" Target="../tags/tag68.xml"/><Relationship Id="rId4" Type="http://schemas.openxmlformats.org/officeDocument/2006/relationships/tags" Target="../tags/tag67.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3.xml"/><Relationship Id="rId5" Type="http://schemas.openxmlformats.org/officeDocument/2006/relationships/tags" Target="../tags/tag105.xml"/><Relationship Id="rId4" Type="http://schemas.openxmlformats.org/officeDocument/2006/relationships/tags" Target="../tags/tag10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Master" Target="../slideMasters/slideMaster3.xml"/><Relationship Id="rId4" Type="http://schemas.openxmlformats.org/officeDocument/2006/relationships/tags" Target="../tags/tag109.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3.xml"/><Relationship Id="rId5" Type="http://schemas.openxmlformats.org/officeDocument/2006/relationships/tags" Target="../tags/tag114.xml"/><Relationship Id="rId4" Type="http://schemas.openxmlformats.org/officeDocument/2006/relationships/tags" Target="../tags/tag1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059557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896590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089538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687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74843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311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2311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36817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7676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6424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6197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96994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5052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1537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2025/9/8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842681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32357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2600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84029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a16="http://schemas.microsoft.com/office/drawing/2014/main" id="{16E25873-2CDC-41D5-976D-F09C8250674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582034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119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2006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019372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995927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9120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93702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82245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2025/9/8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523949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7813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6222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2025/9/8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6090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91921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02022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690248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363558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035757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2025/9/8</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01453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1.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5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24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6239334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1026794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www.facebook.com/huongthaoGADT" TargetMode="Externa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5.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png"/><Relationship Id="rId5" Type="http://schemas.microsoft.com/office/2007/relationships/hdphoto" Target="../media/hdphoto4.wdp"/><Relationship Id="rId4" Type="http://schemas.openxmlformats.org/officeDocument/2006/relationships/image" Target="../media/image29.png"/><Relationship Id="rId9"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gi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9.pn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7"/>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1"/>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0"/>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59" y="3241253"/>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30" y="4952471"/>
            <a:ext cx="7382150"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algn="ctr"/>
              <a:r>
                <a:rPr lang="en-US" sz="2000" b="1" dirty="0">
                  <a:solidFill>
                    <a:srgbClr val="FF0000"/>
                  </a:solidFill>
                  <a:latin typeface="Coiny" panose="02000903060500060000" pitchFamily="2" charset="0"/>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lvl="0" algn="just" eaLnBrk="1" hangingPunct="1">
              <a:defRPr/>
            </a:pP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Cho cậu này.</a:t>
            </a:r>
          </a:p>
          <a:p>
            <a:pPr lvl="0" algn="just" eaLnBrk="1" hangingPunct="1">
              <a:defRPr/>
            </a:pP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algn="ct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Ngày</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gặp</a:t>
            </a:r>
            <a:r>
              <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rPr>
              <a:t>lại</a:t>
            </a:r>
            <a:endParaRPr lang="en-US" sz="4400" b="1" dirty="0">
              <a:solidFill>
                <a:srgbClr val="FFFF00"/>
              </a:solidFill>
              <a:effectLst>
                <a:outerShdw dist="50800" dir="3600000" algn="t" rotWithShape="0">
                  <a:schemeClr val="bg1"/>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316563" y="1839019"/>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cxnSp>
        <p:nvCxnSpPr>
          <p:cNvPr id="31" name="Straight Connector 30">
            <a:extLst>
              <a:ext uri="{FF2B5EF4-FFF2-40B4-BE49-F238E27FC236}">
                <a16:creationId xmlns:a16="http://schemas.microsoft.com/office/drawing/2014/main" id="{C656946E-C195-4ED7-BBB3-1C16363908D4}"/>
              </a:ext>
            </a:extLst>
          </p:cNvPr>
          <p:cNvCxnSpPr/>
          <p:nvPr/>
        </p:nvCxnSpPr>
        <p:spPr>
          <a:xfrm flipH="1">
            <a:off x="2549216" y="436464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B3B2E8E-696C-4C13-A48E-3A94799B81CE}"/>
              </a:ext>
            </a:extLst>
          </p:cNvPr>
          <p:cNvGrpSpPr/>
          <p:nvPr/>
        </p:nvGrpSpPr>
        <p:grpSpPr>
          <a:xfrm>
            <a:off x="7008074" y="4398397"/>
            <a:ext cx="181402" cy="539684"/>
            <a:chOff x="7046758" y="4314441"/>
            <a:chExt cx="181402" cy="539684"/>
          </a:xfrm>
        </p:grpSpPr>
        <p:cxnSp>
          <p:nvCxnSpPr>
            <p:cNvPr id="32" name="Straight Connector 31">
              <a:extLst>
                <a:ext uri="{FF2B5EF4-FFF2-40B4-BE49-F238E27FC236}">
                  <a16:creationId xmlns:a16="http://schemas.microsoft.com/office/drawing/2014/main" id="{575F2375-8F0C-40F7-A1D5-DB214C414DC0}"/>
                </a:ext>
              </a:extLst>
            </p:cNvPr>
            <p:cNvCxnSpPr/>
            <p:nvPr/>
          </p:nvCxnSpPr>
          <p:spPr>
            <a:xfrm flipH="1">
              <a:off x="7124126" y="4316110"/>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28301-7300-417F-9C66-E383950DA6A6}"/>
                </a:ext>
              </a:extLst>
            </p:cNvPr>
            <p:cNvCxnSpPr/>
            <p:nvPr/>
          </p:nvCxnSpPr>
          <p:spPr>
            <a:xfrm flipH="1">
              <a:off x="7046758" y="4314441"/>
              <a:ext cx="104034" cy="53801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0140E3DE-06A0-470C-A5EA-83964EA3B561}"/>
              </a:ext>
            </a:extLst>
          </p:cNvPr>
          <p:cNvSpPr txBox="1"/>
          <p:nvPr/>
        </p:nvSpPr>
        <p:spPr>
          <a:xfrm>
            <a:off x="2509837" y="6149459"/>
            <a:ext cx="7172324" cy="369332"/>
          </a:xfrm>
          <a:prstGeom prst="rect">
            <a:avLst/>
          </a:prstGeom>
          <a:noFill/>
        </p:spPr>
        <p:txBody>
          <a:bodyPr wrap="square">
            <a:spAutoFit/>
          </a:bodyP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val="tx"/>
                    </a:ext>
                  </a:extLst>
                </a:hlinkClick>
              </a:rPr>
              <a:t>https://www.facebook.com/huongthaoGADT</a:t>
            </a:r>
            <a:endParaRPr lang="en-US" sz="1800" b="1"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100459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Nhìn Sơn đen nhẻm, mắt lấp lánh khi kể chuyện, Chi chợt thấy buồn:</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Chi cười:</a:t>
            </a:r>
          </a:p>
          <a:p>
            <a:pPr lvl="0" algn="just" eaLnBrk="1" hangingPunct="1">
              <a:defRPr/>
            </a:pPr>
            <a:r>
              <a:rPr lang="vi-VN" sz="28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Ừ nhỉ.</a:t>
            </a:r>
            <a:endParaRPr kumimoji="0" lang="vi-VN"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00579" y="1910944"/>
            <a:ext cx="647700" cy="532706"/>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52238487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92D02C1-3E22-4538-9416-A3C41FFA7FD0}"/>
              </a:ext>
            </a:extLst>
          </p:cNvPr>
          <p:cNvPicPr>
            <a:picLocks noChangeAspect="1"/>
          </p:cNvPicPr>
          <p:nvPr/>
        </p:nvPicPr>
        <p:blipFill>
          <a:blip r:embed="rId4"/>
          <a:stretch>
            <a:fillRect/>
          </a:stretch>
        </p:blipFill>
        <p:spPr>
          <a:xfrm>
            <a:off x="8048406" y="40854"/>
            <a:ext cx="4143594" cy="1581050"/>
          </a:xfrm>
          <a:prstGeom prst="rect">
            <a:avLst/>
          </a:prstGeom>
        </p:spPr>
      </p:pic>
      <p:grpSp>
        <p:nvGrpSpPr>
          <p:cNvPr id="11" name="Group 10">
            <a:extLst>
              <a:ext uri="{FF2B5EF4-FFF2-40B4-BE49-F238E27FC236}">
                <a16:creationId xmlns:a16="http://schemas.microsoft.com/office/drawing/2014/main" id="{065F069B-1845-49BC-9988-3BA595AB8AB3}"/>
              </a:ext>
            </a:extLst>
          </p:cNvPr>
          <p:cNvGrpSpPr/>
          <p:nvPr/>
        </p:nvGrpSpPr>
        <p:grpSpPr>
          <a:xfrm>
            <a:off x="-522727" y="42838"/>
            <a:ext cx="5404973" cy="628895"/>
            <a:chOff x="-552767" y="219807"/>
            <a:chExt cx="5404973" cy="628895"/>
          </a:xfrm>
        </p:grpSpPr>
        <p:sp>
          <p:nvSpPr>
            <p:cNvPr id="17" name="Google Shape;1244;p45">
              <a:extLst>
                <a:ext uri="{FF2B5EF4-FFF2-40B4-BE49-F238E27FC236}">
                  <a16:creationId xmlns:a16="http://schemas.microsoft.com/office/drawing/2014/main" id="{5CE067AF-5303-499C-8BA3-F05FD5051FFB}"/>
                </a:ext>
              </a:extLst>
            </p:cNvPr>
            <p:cNvSpPr/>
            <p:nvPr/>
          </p:nvSpPr>
          <p:spPr>
            <a:xfrm>
              <a:off x="1" y="219807"/>
              <a:ext cx="4299438" cy="628895"/>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id="{4AB95A92-2599-45D3-A2E7-0F804AD3EB5D}"/>
                </a:ext>
              </a:extLst>
            </p:cNvPr>
            <p:cNvSpPr txBox="1"/>
            <p:nvPr/>
          </p:nvSpPr>
          <p:spPr>
            <a:xfrm>
              <a:off x="-552767" y="415041"/>
              <a:ext cx="54049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iny" panose="02000903060500060000" pitchFamily="2" charset="0"/>
                  <a:cs typeface="+mn-cs"/>
                </a:rPr>
                <a:t>LUYỆN ĐỌC NỐI TIẾP ĐOẠN</a:t>
              </a:r>
            </a:p>
          </p:txBody>
        </p:sp>
      </p:grpSp>
      <p:sp>
        <p:nvSpPr>
          <p:cNvPr id="20" name="Text Box 2">
            <a:extLst>
              <a:ext uri="{FF2B5EF4-FFF2-40B4-BE49-F238E27FC236}">
                <a16:creationId xmlns:a16="http://schemas.microsoft.com/office/drawing/2014/main" id="{4DB1ED2C-4FD9-4741-B75A-D8B3364D0A94}"/>
              </a:ext>
            </a:extLst>
          </p:cNvPr>
          <p:cNvSpPr txBox="1">
            <a:spLocks noChangeArrowheads="1"/>
          </p:cNvSpPr>
          <p:nvPr/>
        </p:nvSpPr>
        <p:spPr bwMode="auto">
          <a:xfrm>
            <a:off x="785792" y="1805468"/>
            <a:ext cx="107585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Thế là Chi kể bố dạy Chi đi xe đạp. Bây giờ, Chi đã đạp xe bon bon. Con đường quen thuộc bỗng trở nên mới mẻ.</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Cứ thế, hai bạn thi nhau kể những trải nghiệm mùa hè.</a:t>
            </a:r>
          </a:p>
          <a:p>
            <a:pPr lvl="0" algn="just" eaLnBrk="1" hangingPunct="1">
              <a:defRPr/>
            </a:pPr>
            <a:r>
              <a:rPr lang="vi-V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Ngày mai đi học rồi, nhưng mùa hè chắc sẽ theo các bạn vào lớp học.</a:t>
            </a:r>
            <a:endPar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962501B-2A9B-49C4-A3F5-0EF2DD03347D}"/>
              </a:ext>
            </a:extLst>
          </p:cNvPr>
          <p:cNvSpPr txBox="1"/>
          <p:nvPr/>
        </p:nvSpPr>
        <p:spPr>
          <a:xfrm>
            <a:off x="4500851" y="913245"/>
            <a:ext cx="3190297" cy="769441"/>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400" b="1" i="0" u="none" strike="noStrike" kern="1200" cap="none" spc="0" normalizeH="0" baseline="0" noProof="0" dirty="0">
              <a:ln>
                <a:noFill/>
              </a:ln>
              <a:solidFill>
                <a:srgbClr val="FFFF00"/>
              </a:solidFill>
              <a:effectLst>
                <a:outerShdw dist="50800" dir="3600000" algn="t" rotWithShape="0">
                  <a:prstClr val="white"/>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ardrop 21">
            <a:extLst>
              <a:ext uri="{FF2B5EF4-FFF2-40B4-BE49-F238E27FC236}">
                <a16:creationId xmlns:a16="http://schemas.microsoft.com/office/drawing/2014/main" id="{B205CA53-0AEC-48E2-BDA7-79C28726926F}"/>
              </a:ext>
            </a:extLst>
          </p:cNvPr>
          <p:cNvSpPr/>
          <p:nvPr/>
        </p:nvSpPr>
        <p:spPr>
          <a:xfrm>
            <a:off x="276225" y="1905694"/>
            <a:ext cx="606089" cy="537956"/>
          </a:xfrm>
          <a:prstGeom prst="teardrop">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1768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oy, vector graphics&#10;&#10;Description automatically generated">
            <a:extLst>
              <a:ext uri="{FF2B5EF4-FFF2-40B4-BE49-F238E27FC236}">
                <a16:creationId xmlns:a16="http://schemas.microsoft.com/office/drawing/2014/main" id="{BF3FD4C1-C98D-4A41-818C-AA19A8AD3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13" name="Group 12">
            <a:extLst>
              <a:ext uri="{FF2B5EF4-FFF2-40B4-BE49-F238E27FC236}">
                <a16:creationId xmlns:a16="http://schemas.microsoft.com/office/drawing/2014/main" id="{89069873-60CA-45B3-A53D-106B84214A4D}"/>
              </a:ext>
            </a:extLst>
          </p:cNvPr>
          <p:cNvGrpSpPr/>
          <p:nvPr/>
        </p:nvGrpSpPr>
        <p:grpSpPr>
          <a:xfrm>
            <a:off x="6386847" y="3078741"/>
            <a:ext cx="3677724" cy="1043679"/>
            <a:chOff x="6410789" y="819970"/>
            <a:chExt cx="4322439" cy="1121761"/>
          </a:xfrm>
        </p:grpSpPr>
        <p:pic>
          <p:nvPicPr>
            <p:cNvPr id="14" name="Picture 13">
              <a:extLst>
                <a:ext uri="{FF2B5EF4-FFF2-40B4-BE49-F238E27FC236}">
                  <a16:creationId xmlns:a16="http://schemas.microsoft.com/office/drawing/2014/main" id="{A59D8824-6425-4D3B-A05A-E78DA91C1F75}"/>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5" name="TextBox 14">
              <a:extLst>
                <a:ext uri="{FF2B5EF4-FFF2-40B4-BE49-F238E27FC236}">
                  <a16:creationId xmlns:a16="http://schemas.microsoft.com/office/drawing/2014/main" id="{2AF14A29-9367-411B-B375-55E53BE00F21}"/>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8C235AE6-45A8-4E1F-B5FE-B0A77C1F335B}"/>
              </a:ext>
            </a:extLst>
          </p:cNvPr>
          <p:cNvGrpSpPr/>
          <p:nvPr/>
        </p:nvGrpSpPr>
        <p:grpSpPr>
          <a:xfrm>
            <a:off x="6358618" y="4243365"/>
            <a:ext cx="3781464" cy="1043679"/>
            <a:chOff x="6410789" y="2733385"/>
            <a:chExt cx="4322439" cy="1121761"/>
          </a:xfrm>
        </p:grpSpPr>
        <p:pic>
          <p:nvPicPr>
            <p:cNvPr id="18" name="Picture 17">
              <a:extLst>
                <a:ext uri="{FF2B5EF4-FFF2-40B4-BE49-F238E27FC236}">
                  <a16:creationId xmlns:a16="http://schemas.microsoft.com/office/drawing/2014/main" id="{33757805-6D76-4763-8B71-8E6C733D7627}"/>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23" name="TextBox 22">
              <a:extLst>
                <a:ext uri="{FF2B5EF4-FFF2-40B4-BE49-F238E27FC236}">
                  <a16:creationId xmlns:a16="http://schemas.microsoft.com/office/drawing/2014/main" id="{78305EC9-7443-4A5D-A1F4-574EDEFBDFB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mừng</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rỡ</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19E2EB45-ABBB-4528-8C83-32E6635C0A33}"/>
              </a:ext>
            </a:extLst>
          </p:cNvPr>
          <p:cNvGrpSpPr/>
          <p:nvPr/>
        </p:nvGrpSpPr>
        <p:grpSpPr>
          <a:xfrm>
            <a:off x="6373577" y="5427073"/>
            <a:ext cx="3781464" cy="1043680"/>
            <a:chOff x="6404693" y="4731628"/>
            <a:chExt cx="4328535" cy="1121761"/>
          </a:xfrm>
        </p:grpSpPr>
        <p:pic>
          <p:nvPicPr>
            <p:cNvPr id="25" name="Picture 24">
              <a:extLst>
                <a:ext uri="{FF2B5EF4-FFF2-40B4-BE49-F238E27FC236}">
                  <a16:creationId xmlns:a16="http://schemas.microsoft.com/office/drawing/2014/main" id="{DC87E51F-5D4F-4D80-B2EB-4DBE14359B76}"/>
                </a:ext>
              </a:extLst>
            </p:cNvPr>
            <p:cNvPicPr>
              <a:picLocks noChangeAspect="1"/>
            </p:cNvPicPr>
            <p:nvPr/>
          </p:nvPicPr>
          <p:blipFill>
            <a:blip r:embed="rId8">
              <a:duotone>
                <a:prstClr val="black"/>
                <a:srgbClr val="31AA44">
                  <a:tint val="45000"/>
                  <a:satMod val="400000"/>
                </a:srgbClr>
              </a:duotone>
              <a:extLst>
                <a:ext uri="{BEBA8EAE-BF5A-486C-A8C5-ECC9F3942E4B}">
                  <a14:imgProps xmlns:a14="http://schemas.microsoft.com/office/drawing/2010/main">
                    <a14:imgLayer r:embed="rId9">
                      <a14:imgEffect>
                        <a14:artisticBlur/>
                      </a14:imgEffect>
                    </a14:imgLayer>
                  </a14:imgProps>
                </a:ext>
              </a:extLst>
            </a:blip>
            <a:stretch>
              <a:fillRect/>
            </a:stretch>
          </p:blipFill>
          <p:spPr>
            <a:xfrm>
              <a:off x="6404693" y="4731628"/>
              <a:ext cx="4328535" cy="1121761"/>
            </a:xfrm>
            <a:prstGeom prst="rect">
              <a:avLst/>
            </a:prstGeom>
          </p:spPr>
        </p:pic>
        <p:sp>
          <p:nvSpPr>
            <p:cNvPr id="26" name="TextBox 25">
              <a:extLst>
                <a:ext uri="{FF2B5EF4-FFF2-40B4-BE49-F238E27FC236}">
                  <a16:creationId xmlns:a16="http://schemas.microsoft.com/office/drawing/2014/main" id="{D78AFCCA-5563-489F-BFC9-D4D5E8DDC507}"/>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lấp</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lánh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26">
            <a:extLst>
              <a:ext uri="{FF2B5EF4-FFF2-40B4-BE49-F238E27FC236}">
                <a16:creationId xmlns:a16="http://schemas.microsoft.com/office/drawing/2014/main" id="{C1DB8F4C-603B-433D-BEB9-6C7C9153E574}"/>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B9EF91E7-2D42-477D-B580-AD8FF80CE89B}"/>
              </a:ext>
            </a:extLst>
          </p:cNvPr>
          <p:cNvGrpSpPr/>
          <p:nvPr/>
        </p:nvGrpSpPr>
        <p:grpSpPr>
          <a:xfrm>
            <a:off x="6265427" y="1843888"/>
            <a:ext cx="3781463" cy="1121761"/>
            <a:chOff x="6410789" y="819970"/>
            <a:chExt cx="4322439" cy="1121761"/>
          </a:xfrm>
        </p:grpSpPr>
        <p:pic>
          <p:nvPicPr>
            <p:cNvPr id="29" name="Picture 28">
              <a:extLst>
                <a:ext uri="{FF2B5EF4-FFF2-40B4-BE49-F238E27FC236}">
                  <a16:creationId xmlns:a16="http://schemas.microsoft.com/office/drawing/2014/main" id="{B6F3FD1A-9B18-416F-83D3-533143510078}"/>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0" name="TextBox 29">
              <a:extLst>
                <a:ext uri="{FF2B5EF4-FFF2-40B4-BE49-F238E27FC236}">
                  <a16:creationId xmlns:a16="http://schemas.microsoft.com/office/drawing/2014/main" id="{2E8F9BB0-DB2E-47C9-B57E-1A8E656FA179}"/>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cửa</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sổ</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20241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ppt_x</p:attrName>
                                        </p:attrNameLst>
                                      </p:cBhvr>
                                      <p:tavLst>
                                        <p:tav tm="0">
                                          <p:val>
                                            <p:strVal val="#ppt_x-#ppt_w*1.125000"/>
                                          </p:val>
                                        </p:tav>
                                        <p:tav tm="100000">
                                          <p:val>
                                            <p:strVal val="#ppt_x"/>
                                          </p:val>
                                        </p:tav>
                                      </p:tavLst>
                                    </p:anim>
                                    <p:animEffect transition="in" filter="wipe(righ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righ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ppt_x</p:attrName>
                                        </p:attrNameLst>
                                      </p:cBhvr>
                                      <p:tavLst>
                                        <p:tav tm="0">
                                          <p:val>
                                            <p:strVal val="#ppt_x-#ppt_w*1.125000"/>
                                          </p:val>
                                        </p:tav>
                                        <p:tav tm="100000">
                                          <p:val>
                                            <p:strVal val="#ppt_x"/>
                                          </p:val>
                                        </p:tav>
                                      </p:tavLst>
                                    </p:anim>
                                    <p:animEffect transition="in" filter="wipe(righ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0F86E0-B344-4512-AD99-4C087D79FD69}"/>
              </a:ext>
            </a:extLst>
          </p:cNvPr>
          <p:cNvGrpSpPr/>
          <p:nvPr/>
        </p:nvGrpSpPr>
        <p:grpSpPr>
          <a:xfrm>
            <a:off x="0" y="-453805"/>
            <a:ext cx="5804823" cy="6364273"/>
            <a:chOff x="0" y="-453805"/>
            <a:chExt cx="5804823" cy="6364273"/>
          </a:xfrm>
        </p:grpSpPr>
        <p:grpSp>
          <p:nvGrpSpPr>
            <p:cNvPr id="6" name="Group 5">
              <a:extLst>
                <a:ext uri="{FF2B5EF4-FFF2-40B4-BE49-F238E27FC236}">
                  <a16:creationId xmlns:a16="http://schemas.microsoft.com/office/drawing/2014/main" id="{02D6759C-46D3-41BC-A64A-5C9A6C410CEA}"/>
                </a:ext>
              </a:extLst>
            </p:cNvPr>
            <p:cNvGrpSpPr/>
            <p:nvPr/>
          </p:nvGrpSpPr>
          <p:grpSpPr>
            <a:xfrm>
              <a:off x="0" y="-453805"/>
              <a:ext cx="5804823" cy="6364273"/>
              <a:chOff x="-2699870" y="-504571"/>
              <a:chExt cx="2433548" cy="2433548"/>
            </a:xfrm>
          </p:grpSpPr>
          <p:pic>
            <p:nvPicPr>
              <p:cNvPr id="8" name="Picture 7">
                <a:extLst>
                  <a:ext uri="{FF2B5EF4-FFF2-40B4-BE49-F238E27FC236}">
                    <a16:creationId xmlns:a16="http://schemas.microsoft.com/office/drawing/2014/main" id="{2C425FFE-5FBC-4C3B-9860-3B186C942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870" y="-504571"/>
                <a:ext cx="2433548" cy="2433548"/>
              </a:xfrm>
              <a:prstGeom prst="rect">
                <a:avLst/>
              </a:prstGeom>
            </p:spPr>
          </p:pic>
          <p:sp>
            <p:nvSpPr>
              <p:cNvPr id="9" name="Round Diagonal Corner Rectangle 63">
                <a:extLst>
                  <a:ext uri="{FF2B5EF4-FFF2-40B4-BE49-F238E27FC236}">
                    <a16:creationId xmlns:a16="http://schemas.microsoft.com/office/drawing/2014/main" id="{2BC123AE-8322-4E73-9A93-6095AD1C2636}"/>
                  </a:ext>
                </a:extLst>
              </p:cNvPr>
              <p:cNvSpPr/>
              <p:nvPr/>
            </p:nvSpPr>
            <p:spPr>
              <a:xfrm>
                <a:off x="-2347080" y="1023196"/>
                <a:ext cx="1651516" cy="886512"/>
              </a:xfrm>
              <a:prstGeom prst="round2DiagRect">
                <a:avLst/>
              </a:prstGeom>
              <a:solidFill>
                <a:srgbClr val="ED7D31">
                  <a:lumMod val="20000"/>
                  <a:lumOff val="80000"/>
                </a:srgbClr>
              </a:solidFill>
              <a:ln w="57150" cap="flat" cmpd="sng" algn="ctr">
                <a:solidFill>
                  <a:srgbClr val="CC33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Calibri"/>
                  <a:ea typeface="+mn-ea"/>
                  <a:cs typeface="+mn-cs"/>
                </a:endParaRPr>
              </a:p>
            </p:txBody>
          </p:sp>
        </p:grpSp>
        <p:sp>
          <p:nvSpPr>
            <p:cNvPr id="7" name="TextBox 6">
              <a:extLst>
                <a:ext uri="{FF2B5EF4-FFF2-40B4-BE49-F238E27FC236}">
                  <a16:creationId xmlns:a16="http://schemas.microsoft.com/office/drawing/2014/main" id="{D68A5601-67AA-4646-B645-8355D0D3344C}"/>
                </a:ext>
              </a:extLst>
            </p:cNvPr>
            <p:cNvSpPr txBox="1"/>
            <p:nvPr/>
          </p:nvSpPr>
          <p:spPr>
            <a:xfrm>
              <a:off x="1260726" y="3977586"/>
              <a:ext cx="3101008" cy="144655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4472C4">
                      <a:lumMod val="50000"/>
                    </a:srgbClr>
                  </a:solidFill>
                  <a:effectLst/>
                  <a:uLnTx/>
                  <a:uFillTx/>
                  <a:latin typeface="UTM Cookies" panose="02040603050506020204" pitchFamily="18" charset="0"/>
                </a:rPr>
                <a:t>LUYỆN ĐỌC NHÓM NHỎ</a:t>
              </a:r>
            </a:p>
          </p:txBody>
        </p:sp>
      </p:grpSp>
      <p:pic>
        <p:nvPicPr>
          <p:cNvPr id="10" name="Picture 9">
            <a:extLst>
              <a:ext uri="{FF2B5EF4-FFF2-40B4-BE49-F238E27FC236}">
                <a16:creationId xmlns:a16="http://schemas.microsoft.com/office/drawing/2014/main" id="{30265423-A8AE-46DA-B127-442B2E5F199F}"/>
              </a:ext>
            </a:extLst>
          </p:cNvPr>
          <p:cNvPicPr>
            <a:picLocks noChangeAspect="1"/>
          </p:cNvPicPr>
          <p:nvPr/>
        </p:nvPicPr>
        <p:blipFill rotWithShape="1">
          <a:blip r:embed="rId4"/>
          <a:srcRect r="7109"/>
          <a:stretch/>
        </p:blipFill>
        <p:spPr>
          <a:xfrm>
            <a:off x="6024534" y="1252336"/>
            <a:ext cx="5176095" cy="2289312"/>
          </a:xfrm>
          <a:prstGeom prst="rect">
            <a:avLst/>
          </a:prstGeom>
        </p:spPr>
      </p:pic>
      <p:pic>
        <p:nvPicPr>
          <p:cNvPr id="11" name="Picture 10">
            <a:extLst>
              <a:ext uri="{FF2B5EF4-FFF2-40B4-BE49-F238E27FC236}">
                <a16:creationId xmlns:a16="http://schemas.microsoft.com/office/drawing/2014/main" id="{3E50B1D6-9460-4169-AD17-2DA899EB65AE}"/>
              </a:ext>
            </a:extLst>
          </p:cNvPr>
          <p:cNvPicPr>
            <a:picLocks noChangeAspect="1"/>
          </p:cNvPicPr>
          <p:nvPr/>
        </p:nvPicPr>
        <p:blipFill>
          <a:blip r:embed="rId5"/>
          <a:stretch>
            <a:fillRect/>
          </a:stretch>
        </p:blipFill>
        <p:spPr>
          <a:xfrm>
            <a:off x="5006556" y="3808348"/>
            <a:ext cx="6194073" cy="2608157"/>
          </a:xfrm>
          <a:prstGeom prst="rect">
            <a:avLst/>
          </a:prstGeom>
        </p:spPr>
      </p:pic>
    </p:spTree>
    <p:extLst>
      <p:ext uri="{BB962C8B-B14F-4D97-AF65-F5344CB8AC3E}">
        <p14:creationId xmlns:p14="http://schemas.microsoft.com/office/powerpoint/2010/main" val="1888965798"/>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1</a:t>
            </a: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cs typeface="Calibri" panose="020F0502020204030204" pitchFamily="34" charset="0"/>
                <a:sym typeface="Arial"/>
              </a:rPr>
              <a:t>3</a:t>
            </a:r>
          </a:p>
        </p:txBody>
      </p:sp>
    </p:spTree>
    <p:extLst>
      <p:ext uri="{BB962C8B-B14F-4D97-AF65-F5344CB8AC3E}">
        <p14:creationId xmlns:p14="http://schemas.microsoft.com/office/powerpoint/2010/main" val="2086866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E4827D6-1EA9-48F1-AF3D-7D35F05A8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9" name="Group 8">
            <a:extLst>
              <a:ext uri="{FF2B5EF4-FFF2-40B4-BE49-F238E27FC236}">
                <a16:creationId xmlns:a16="http://schemas.microsoft.com/office/drawing/2014/main" id="{830CC6F9-3695-402F-AABC-9FB59588F855}"/>
              </a:ext>
            </a:extLst>
          </p:cNvPr>
          <p:cNvGrpSpPr/>
          <p:nvPr/>
        </p:nvGrpSpPr>
        <p:grpSpPr>
          <a:xfrm>
            <a:off x="3393513" y="355079"/>
            <a:ext cx="5404973" cy="668878"/>
            <a:chOff x="-186723" y="89773"/>
            <a:chExt cx="5404973" cy="668878"/>
          </a:xfrm>
        </p:grpSpPr>
        <p:sp>
          <p:nvSpPr>
            <p:cNvPr id="11" name="Google Shape;1244;p45">
              <a:extLst>
                <a:ext uri="{FF2B5EF4-FFF2-40B4-BE49-F238E27FC236}">
                  <a16:creationId xmlns:a16="http://schemas.microsoft.com/office/drawing/2014/main" id="{EEEED874-C02C-4C7F-A9C3-E877D4013DF9}"/>
                </a:ext>
              </a:extLst>
            </p:cNvPr>
            <p:cNvSpPr/>
            <p:nvPr/>
          </p:nvSpPr>
          <p:spPr>
            <a:xfrm>
              <a:off x="81324" y="89773"/>
              <a:ext cx="4802431" cy="66887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TextBox 16">
              <a:extLst>
                <a:ext uri="{FF2B5EF4-FFF2-40B4-BE49-F238E27FC236}">
                  <a16:creationId xmlns:a16="http://schemas.microsoft.com/office/drawing/2014/main" id="{22A69CA6-FD0E-46CA-9FCF-394B587D5E94}"/>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a:t>
              </a:r>
              <a:r>
                <a:rPr lang="en-US" sz="2400" b="1" dirty="0">
                  <a:solidFill>
                    <a:srgbClr val="FF0000"/>
                  </a:solidFill>
                  <a:latin typeface="Coiny" panose="02000903060500060000" pitchFamily="2" charset="0"/>
                </a:rPr>
                <a:t>TRƯỚC LỚP</a:t>
              </a:r>
              <a:endPar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20" name="Picture 19">
            <a:extLst>
              <a:ext uri="{FF2B5EF4-FFF2-40B4-BE49-F238E27FC236}">
                <a16:creationId xmlns:a16="http://schemas.microsoft.com/office/drawing/2014/main" id="{E02454CF-CBE4-42B0-B7D7-605A26D52DDE}"/>
              </a:ext>
            </a:extLst>
          </p:cNvPr>
          <p:cNvPicPr>
            <a:picLocks noChangeAspect="1"/>
          </p:cNvPicPr>
          <p:nvPr/>
        </p:nvPicPr>
        <p:blipFill>
          <a:blip r:embed="rId4"/>
          <a:stretch>
            <a:fillRect/>
          </a:stretch>
        </p:blipFill>
        <p:spPr>
          <a:xfrm>
            <a:off x="2261275" y="1023957"/>
            <a:ext cx="7870618" cy="3932261"/>
          </a:xfrm>
          <a:prstGeom prst="rect">
            <a:avLst/>
          </a:prstGeom>
        </p:spPr>
      </p:pic>
    </p:spTree>
    <p:extLst>
      <p:ext uri="{BB962C8B-B14F-4D97-AF65-F5344CB8AC3E}">
        <p14:creationId xmlns:p14="http://schemas.microsoft.com/office/powerpoint/2010/main" val="15906306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1708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DC0B4B-2196-4D69-B117-1F0E42780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4729" y="1242972"/>
            <a:ext cx="6539340" cy="5615028"/>
          </a:xfrm>
          <a:prstGeom prst="rect">
            <a:avLst/>
          </a:prstGeom>
        </p:spPr>
      </p:pic>
      <p:pic>
        <p:nvPicPr>
          <p:cNvPr id="5" name="Picture 4">
            <a:extLst>
              <a:ext uri="{FF2B5EF4-FFF2-40B4-BE49-F238E27FC236}">
                <a16:creationId xmlns:a16="http://schemas.microsoft.com/office/drawing/2014/main" id="{DE5D6522-E9B3-410E-A30D-2F1EBB92D2E6}"/>
              </a:ext>
            </a:extLst>
          </p:cNvPr>
          <p:cNvPicPr>
            <a:picLocks noChangeAspect="1"/>
          </p:cNvPicPr>
          <p:nvPr/>
        </p:nvPicPr>
        <p:blipFill>
          <a:blip r:embed="rId4"/>
          <a:stretch>
            <a:fillRect/>
          </a:stretch>
        </p:blipFill>
        <p:spPr>
          <a:xfrm>
            <a:off x="4983721" y="1647181"/>
            <a:ext cx="6151397" cy="3188484"/>
          </a:xfrm>
          <a:prstGeom prst="rect">
            <a:avLst/>
          </a:prstGeom>
        </p:spPr>
      </p:pic>
    </p:spTree>
    <p:extLst>
      <p:ext uri="{BB962C8B-B14F-4D97-AF65-F5344CB8AC3E}">
        <p14:creationId xmlns:p14="http://schemas.microsoft.com/office/powerpoint/2010/main" val="37541372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0A9D2A-57FF-44D0-A788-A88AF920240D}"/>
              </a:ext>
            </a:extLst>
          </p:cNvPr>
          <p:cNvGrpSpPr/>
          <p:nvPr/>
        </p:nvGrpSpPr>
        <p:grpSpPr>
          <a:xfrm>
            <a:off x="3234923" y="-914401"/>
            <a:ext cx="5303769" cy="3322750"/>
            <a:chOff x="3234923" y="-914401"/>
            <a:chExt cx="5303769" cy="3322750"/>
          </a:xfrm>
        </p:grpSpPr>
        <p:pic>
          <p:nvPicPr>
            <p:cNvPr id="9" name="Picture 8">
              <a:extLst>
                <a:ext uri="{FF2B5EF4-FFF2-40B4-BE49-F238E27FC236}">
                  <a16:creationId xmlns:a16="http://schemas.microsoft.com/office/drawing/2014/main" id="{281C9A97-8CE2-4EC5-B5F4-4F37C94DD2DB}"/>
                </a:ext>
              </a:extLst>
            </p:cNvPr>
            <p:cNvPicPr>
              <a:picLocks noChangeAspect="1"/>
            </p:cNvPicPr>
            <p:nvPr/>
          </p:nvPicPr>
          <p:blipFill rotWithShape="1">
            <a:blip r:embed="rId3">
              <a:extLst>
                <a:ext uri="{28A0092B-C50C-407E-A947-70E740481C1C}">
                  <a14:useLocalDpi xmlns:a14="http://schemas.microsoft.com/office/drawing/2010/main" val="0"/>
                </a:ext>
              </a:extLst>
            </a:blip>
            <a:srcRect t="30784" r="47071" b="36882"/>
            <a:stretch/>
          </p:blipFill>
          <p:spPr>
            <a:xfrm>
              <a:off x="3234923" y="-914401"/>
              <a:ext cx="5303769" cy="3322750"/>
            </a:xfrm>
            <a:prstGeom prst="rect">
              <a:avLst/>
            </a:prstGeom>
          </p:spPr>
        </p:pic>
        <p:sp>
          <p:nvSpPr>
            <p:cNvPr id="10" name="TextBox 9">
              <a:extLst>
                <a:ext uri="{FF2B5EF4-FFF2-40B4-BE49-F238E27FC236}">
                  <a16:creationId xmlns:a16="http://schemas.microsoft.com/office/drawing/2014/main" id="{0DF8F7BF-8971-43BD-B3AE-6E9043B5B015}"/>
                </a:ext>
              </a:extLst>
            </p:cNvPr>
            <p:cNvSpPr txBox="1"/>
            <p:nvPr/>
          </p:nvSpPr>
          <p:spPr>
            <a:xfrm>
              <a:off x="4790941" y="360608"/>
              <a:ext cx="2511380" cy="1200329"/>
            </a:xfrm>
            <a:prstGeom prst="rect">
              <a:avLst/>
            </a:prstGeom>
            <a:noFill/>
          </p:spPr>
          <p:txBody>
            <a:bodyPr wrap="square" rtlCol="0">
              <a:spAutoFit/>
            </a:bodyPr>
            <a:lstStyle/>
            <a:p>
              <a:pPr algn="ctr"/>
              <a:r>
                <a:rPr lang="en-US" sz="3600" dirty="0">
                  <a:solidFill>
                    <a:srgbClr val="C00000"/>
                  </a:solidFill>
                  <a:latin typeface="UTM Cookies" panose="02040603050506020204" pitchFamily="18" charset="0"/>
                </a:rPr>
                <a:t>CÙNG TÌM HIỂU</a:t>
              </a:r>
            </a:p>
          </p:txBody>
        </p:sp>
      </p:grpSp>
      <p:sp>
        <p:nvSpPr>
          <p:cNvPr id="11" name="Rounded Rectangle 2">
            <a:extLst>
              <a:ext uri="{FF2B5EF4-FFF2-40B4-BE49-F238E27FC236}">
                <a16:creationId xmlns:a16="http://schemas.microsoft.com/office/drawing/2014/main" id="{6C48FFED-49F9-4BBC-84B1-1198DB90F80A}"/>
              </a:ext>
            </a:extLst>
          </p:cNvPr>
          <p:cNvSpPr/>
          <p:nvPr/>
        </p:nvSpPr>
        <p:spPr>
          <a:xfrm>
            <a:off x="487680" y="2408348"/>
            <a:ext cx="5014513" cy="1584531"/>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tiết</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thể</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hiện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niềm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vui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gặp</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ounded Rectangle 4">
            <a:extLst>
              <a:ext uri="{FF2B5EF4-FFF2-40B4-BE49-F238E27FC236}">
                <a16:creationId xmlns:a16="http://schemas.microsoft.com/office/drawing/2014/main" id="{D3DF707A-E847-4875-83A0-EDEE9B0DE414}"/>
              </a:ext>
            </a:extLst>
          </p:cNvPr>
          <p:cNvSpPr/>
          <p:nvPr/>
        </p:nvSpPr>
        <p:spPr>
          <a:xfrm>
            <a:off x="6343650" y="2408349"/>
            <a:ext cx="5518641" cy="1584530"/>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đã</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5">
            <a:extLst>
              <a:ext uri="{FF2B5EF4-FFF2-40B4-BE49-F238E27FC236}">
                <a16:creationId xmlns:a16="http://schemas.microsoft.com/office/drawing/2014/main" id="{BDC23E41-9469-4D97-96F1-0BC57FB5098F}"/>
              </a:ext>
            </a:extLst>
          </p:cNvPr>
          <p:cNvSpPr/>
          <p:nvPr/>
        </p:nvSpPr>
        <p:spPr>
          <a:xfrm>
            <a:off x="487680" y="4474629"/>
            <a:ext cx="5014513"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Trải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nghiệm</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Chi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gì</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với</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Sơn</a:t>
            </a:r>
            <a:r>
              <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ounded Rectangle 6">
            <a:extLst>
              <a:ext uri="{FF2B5EF4-FFF2-40B4-BE49-F238E27FC236}">
                <a16:creationId xmlns:a16="http://schemas.microsoft.com/office/drawing/2014/main" id="{48BB9519-28F5-4899-9BCC-C8965DB32CCF}"/>
              </a:ext>
            </a:extLst>
          </p:cNvPr>
          <p:cNvSpPr/>
          <p:nvPr/>
        </p:nvSpPr>
        <p:spPr>
          <a:xfrm>
            <a:off x="6343650" y="4283064"/>
            <a:ext cx="5518641" cy="1711335"/>
          </a:xfrm>
          <a:prstGeom prst="roundRect">
            <a:avLst/>
          </a:prstGeom>
          <a:solidFill>
            <a:schemeClr val="bg1"/>
          </a:solid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4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endParaRPr lang="en-US" sz="3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26459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1736F-E858-4884-A6DD-7602A7CBA2FB}"/>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8613300" y="0"/>
            <a:ext cx="1483027" cy="625121"/>
          </a:xfrm>
          <a:prstGeom prst="rect">
            <a:avLst/>
          </a:prstGeom>
        </p:spPr>
      </p:pic>
      <p:pic>
        <p:nvPicPr>
          <p:cNvPr id="3" name="Picture 2">
            <a:extLst>
              <a:ext uri="{FF2B5EF4-FFF2-40B4-BE49-F238E27FC236}">
                <a16:creationId xmlns:a16="http://schemas.microsoft.com/office/drawing/2014/main" id="{95978583-8187-457C-AFCD-68E0DCD83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48" y="125012"/>
            <a:ext cx="945944" cy="945944"/>
          </a:xfrm>
          <a:prstGeom prst="rect">
            <a:avLst/>
          </a:prstGeom>
        </p:spPr>
      </p:pic>
      <p:pic>
        <p:nvPicPr>
          <p:cNvPr id="4" name="Picture 3">
            <a:extLst>
              <a:ext uri="{FF2B5EF4-FFF2-40B4-BE49-F238E27FC236}">
                <a16:creationId xmlns:a16="http://schemas.microsoft.com/office/drawing/2014/main" id="{003CA56D-3920-4868-9B9C-1C14A3CF548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rot="1592100" flipH="1">
            <a:off x="11183787" y="-100115"/>
            <a:ext cx="1037872" cy="825349"/>
          </a:xfrm>
          <a:prstGeom prst="rect">
            <a:avLst/>
          </a:prstGeom>
        </p:spPr>
      </p:pic>
      <p:pic>
        <p:nvPicPr>
          <p:cNvPr id="14" name="Picture 13">
            <a:extLst>
              <a:ext uri="{FF2B5EF4-FFF2-40B4-BE49-F238E27FC236}">
                <a16:creationId xmlns:a16="http://schemas.microsoft.com/office/drawing/2014/main" id="{E0FB614A-890B-44E8-B616-7CF873743ECD}"/>
              </a:ext>
            </a:extLst>
          </p:cNvPr>
          <p:cNvPicPr>
            <a:picLocks noChangeAspect="1"/>
          </p:cNvPicPr>
          <p:nvPr/>
        </p:nvPicPr>
        <p:blipFill>
          <a:blip r:embed="rId8"/>
          <a:stretch>
            <a:fillRect/>
          </a:stretch>
        </p:blipFill>
        <p:spPr>
          <a:xfrm>
            <a:off x="7772017" y="168489"/>
            <a:ext cx="4419983" cy="3859102"/>
          </a:xfrm>
          <a:prstGeom prst="rect">
            <a:avLst/>
          </a:prstGeom>
        </p:spPr>
      </p:pic>
    </p:spTree>
    <p:extLst>
      <p:ext uri="{BB962C8B-B14F-4D97-AF65-F5344CB8AC3E}">
        <p14:creationId xmlns:p14="http://schemas.microsoft.com/office/powerpoint/2010/main" val="33843482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32" presetClass="emph" presetSubtype="0" fill="hold" nodeType="withEffect">
                                  <p:stCondLst>
                                    <p:cond delay="0"/>
                                  </p:stCondLst>
                                  <p:childTnLst>
                                    <p:animRot by="120000">
                                      <p:cBhvr>
                                        <p:cTn id="16" dur="270" fill="hold">
                                          <p:stCondLst>
                                            <p:cond delay="0"/>
                                          </p:stCondLst>
                                        </p:cTn>
                                        <p:tgtEl>
                                          <p:spTgt spid="14"/>
                                        </p:tgtEl>
                                        <p:attrNameLst>
                                          <p:attrName>r</p:attrName>
                                        </p:attrNameLst>
                                      </p:cBhvr>
                                    </p:animRot>
                                    <p:animRot by="-240000">
                                      <p:cBhvr>
                                        <p:cTn id="17" dur="540" fill="hold">
                                          <p:stCondLst>
                                            <p:cond delay="540"/>
                                          </p:stCondLst>
                                        </p:cTn>
                                        <p:tgtEl>
                                          <p:spTgt spid="14"/>
                                        </p:tgtEl>
                                        <p:attrNameLst>
                                          <p:attrName>r</p:attrName>
                                        </p:attrNameLst>
                                      </p:cBhvr>
                                    </p:animRot>
                                    <p:animRot by="240000">
                                      <p:cBhvr>
                                        <p:cTn id="18" dur="540" fill="hold">
                                          <p:stCondLst>
                                            <p:cond delay="1080"/>
                                          </p:stCondLst>
                                        </p:cTn>
                                        <p:tgtEl>
                                          <p:spTgt spid="14"/>
                                        </p:tgtEl>
                                        <p:attrNameLst>
                                          <p:attrName>r</p:attrName>
                                        </p:attrNameLst>
                                      </p:cBhvr>
                                    </p:animRot>
                                    <p:animRot by="-240000">
                                      <p:cBhvr>
                                        <p:cTn id="19" dur="540" fill="hold">
                                          <p:stCondLst>
                                            <p:cond delay="1620"/>
                                          </p:stCondLst>
                                        </p:cTn>
                                        <p:tgtEl>
                                          <p:spTgt spid="14"/>
                                        </p:tgtEl>
                                        <p:attrNameLst>
                                          <p:attrName>r</p:attrName>
                                        </p:attrNameLst>
                                      </p:cBhvr>
                                    </p:animRot>
                                    <p:animRot by="120000">
                                      <p:cBhvr>
                                        <p:cTn id="20" dur="540" fill="hold">
                                          <p:stCondLst>
                                            <p:cond delay="216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417740"/>
              <a:ext cx="5843238" cy="1661993"/>
            </a:xfrm>
            <a:prstGeom prst="rect">
              <a:avLst/>
            </a:prstGeom>
          </p:spPr>
          <p:txBody>
            <a:bodyPr wrap="square">
              <a:spAutoFit/>
            </a:bodyPr>
            <a:lstStyle/>
            <a:p>
              <a:pPr algn="ctr"/>
              <a:r>
                <a:rPr lang="vi-VN" sz="3400" b="1" dirty="0">
                  <a:latin typeface="Arial-Rounded" panose="020B0500000000000000" pitchFamily="34" charset="0"/>
                  <a:ea typeface="Arial-Rounded" panose="020B0500000000000000" pitchFamily="34" charset="0"/>
                  <a:cs typeface="Arial-Rounded" panose="020B0500000000000000" pitchFamily="34" charset="0"/>
                </a:rPr>
                <a:t>1. Tìm những chi tiết thể hiện niềm vui khi gặp lại nhau của Chi và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40620" y="4124124"/>
            <a:ext cx="9589485" cy="1754326"/>
          </a:xfrm>
          <a:prstGeom prst="rect">
            <a:avLst/>
          </a:prstGeom>
        </p:spPr>
        <p:txBody>
          <a:bodyPr wrap="none">
            <a:spAutoFit/>
          </a:bodyPr>
          <a:lstStyle/>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giơ chiếc diều rất xinh ra vẫy Chi rối rít.</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mừng rỡ chạy ra.</a:t>
            </a:r>
          </a:p>
          <a:p>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bạn thi nhau kể những trải nghiệm mùa hè.</a:t>
            </a:r>
          </a:p>
        </p:txBody>
      </p:sp>
    </p:spTree>
    <p:extLst>
      <p:ext uri="{BB962C8B-B14F-4D97-AF65-F5344CB8AC3E}">
        <p14:creationId xmlns:p14="http://schemas.microsoft.com/office/powerpoint/2010/main" val="2101658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lời của Sơn nói với Chi về mùa hè của mình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Sơn đã có những trải nghiệm gì trong mùa hè?</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639876" y="3970515"/>
            <a:ext cx="8158436" cy="2589491"/>
          </a:xfrm>
          <a:prstGeom prst="rect">
            <a:avLst/>
          </a:prstGeom>
        </p:spPr>
        <p:txBody>
          <a:bodyPr wrap="square">
            <a:spAutoFit/>
          </a:bodyPr>
          <a:lstStyle/>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Sơn được về quê ở cùng ông bà.</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được theo ông bà đi trồng rau, câu cá.</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Chiều chiều, cậu đi thả diều cùng bạn</a:t>
            </a:r>
            <a:endPar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lvl="0" indent="-457200" algn="just">
              <a:lnSpc>
                <a:spcPct val="150000"/>
              </a:lnSpc>
              <a:buFont typeface="Arial" panose="020B0604020202020204" pitchFamily="34" charset="0"/>
              <a:buChar char="•"/>
            </a:pPr>
            <a:r>
              <a:rPr lang="vi-VN"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Sơn còn được nằm giữa bãi cỏ ngắm trời xanh.</a:t>
            </a:r>
          </a:p>
        </p:txBody>
      </p:sp>
    </p:spTree>
    <p:extLst>
      <p:ext uri="{BB962C8B-B14F-4D97-AF65-F5344CB8AC3E}">
        <p14:creationId xmlns:p14="http://schemas.microsoft.com/office/powerpoint/2010/main" val="318597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cuộc đối thoại giữa Chi và Sơn để trả lời câu hỏi.</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596304" y="632947"/>
            <a:ext cx="7949254" cy="3653846"/>
            <a:chOff x="929679" y="-624353"/>
            <a:chExt cx="7949254" cy="3653846"/>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104983" y="576879"/>
              <a:ext cx="5843238"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Trải nghiệm mùa hè của Chi có gì khác với Sơn?</a:t>
              </a:r>
            </a:p>
          </p:txBody>
        </p:sp>
      </p:grpSp>
      <p:sp>
        <p:nvSpPr>
          <p:cNvPr id="16" name="Rectangle 15">
            <a:extLst>
              <a:ext uri="{FF2B5EF4-FFF2-40B4-BE49-F238E27FC236}">
                <a16:creationId xmlns:a16="http://schemas.microsoft.com/office/drawing/2014/main" id="{42C22AAB-718F-4791-890E-4506954A8462}"/>
              </a:ext>
            </a:extLst>
          </p:cNvPr>
          <p:cNvSpPr/>
          <p:nvPr/>
        </p:nvSpPr>
        <p:spPr>
          <a:xfrm>
            <a:off x="387122" y="3946604"/>
            <a:ext cx="8158436" cy="1754326"/>
          </a:xfrm>
          <a:prstGeom prst="rect">
            <a:avLst/>
          </a:prstGeom>
        </p:spPr>
        <p:txBody>
          <a:bodyPr wrap="square">
            <a:spAutoFit/>
          </a:bodyPr>
          <a:lstStyle/>
          <a:p>
            <a:pPr marL="457200" lvl="0" indent="-457200" algn="just">
              <a:buFont typeface="Arial" panose="020B0604020202020204" pitchFamily="34" charset="0"/>
              <a:buChar char="•"/>
            </a:pP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mùa hè vừa rồi, Chi được bố dạy đi xe đạp. Bạn được đạp xe đi khắp nơi.</a:t>
            </a:r>
          </a:p>
        </p:txBody>
      </p:sp>
    </p:spTree>
    <p:extLst>
      <p:ext uri="{BB962C8B-B14F-4D97-AF65-F5344CB8AC3E}">
        <p14:creationId xmlns:p14="http://schemas.microsoft.com/office/powerpoint/2010/main" val="90046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73146-B91A-4C54-B7DA-A96057DA31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10" name="Rounded Rectangular Callout 54">
            <a:extLst>
              <a:ext uri="{FF2B5EF4-FFF2-40B4-BE49-F238E27FC236}">
                <a16:creationId xmlns:a16="http://schemas.microsoft.com/office/drawing/2014/main" id="{EE2DEB50-3CA2-4420-9BAE-EA351FC398CF}"/>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grpSp>
        <p:nvGrpSpPr>
          <p:cNvPr id="11" name="Group 10">
            <a:extLst>
              <a:ext uri="{FF2B5EF4-FFF2-40B4-BE49-F238E27FC236}">
                <a16:creationId xmlns:a16="http://schemas.microsoft.com/office/drawing/2014/main" id="{7C6C1712-9C0B-4D9F-B155-858E02062419}"/>
              </a:ext>
            </a:extLst>
          </p:cNvPr>
          <p:cNvGrpSpPr/>
          <p:nvPr/>
        </p:nvGrpSpPr>
        <p:grpSpPr>
          <a:xfrm>
            <a:off x="-335280" y="-771524"/>
            <a:ext cx="9193530" cy="9031604"/>
            <a:chOff x="929679" y="-1054475"/>
            <a:chExt cx="7949254" cy="5301994"/>
          </a:xfrm>
        </p:grpSpPr>
        <p:pic>
          <p:nvPicPr>
            <p:cNvPr id="13" name="Picture 12">
              <a:extLst>
                <a:ext uri="{FF2B5EF4-FFF2-40B4-BE49-F238E27FC236}">
                  <a16:creationId xmlns:a16="http://schemas.microsoft.com/office/drawing/2014/main" id="{A4CE406E-C46D-438F-ABFE-9190D2E1F9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1054475"/>
              <a:ext cx="7949254" cy="5301994"/>
            </a:xfrm>
            <a:prstGeom prst="rect">
              <a:avLst/>
            </a:prstGeom>
          </p:spPr>
        </p:pic>
        <p:sp>
          <p:nvSpPr>
            <p:cNvPr id="14" name="Rectangle 13">
              <a:extLst>
                <a:ext uri="{FF2B5EF4-FFF2-40B4-BE49-F238E27FC236}">
                  <a16:creationId xmlns:a16="http://schemas.microsoft.com/office/drawing/2014/main" id="{DB65991A-49A1-45C4-84A2-E8F6BEAA34C8}"/>
                </a:ext>
              </a:extLst>
            </p:cNvPr>
            <p:cNvSpPr/>
            <p:nvPr/>
          </p:nvSpPr>
          <p:spPr>
            <a:xfrm>
              <a:off x="2067738" y="398539"/>
              <a:ext cx="5843238" cy="3183324"/>
            </a:xfrm>
            <a:prstGeom prst="rect">
              <a:avLst/>
            </a:prstGeom>
          </p:spPr>
          <p:txBody>
            <a:bodyPr wrap="square">
              <a:spAutoFit/>
            </a:bodyPr>
            <a:lstStyle/>
            <a:p>
              <a:pPr algn="ct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4. Theo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sao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đi</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học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theo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vào</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029"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lớp</a:t>
              </a:r>
              <a:r>
                <a:rPr lang="en-029"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vẫn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nhớ</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Vì</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nghe</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ý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kiến</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khác</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a:p>
              <a:pPr algn="ctr"/>
              <a:endParaRPr lang="en-US" sz="36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0654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DE6050B-48A4-4C75-8A7E-A309DB1160C2}"/>
              </a:ext>
            </a:extLst>
          </p:cNvPr>
          <p:cNvGrpSpPr/>
          <p:nvPr/>
        </p:nvGrpSpPr>
        <p:grpSpPr>
          <a:xfrm>
            <a:off x="3869777" y="-556173"/>
            <a:ext cx="4312198" cy="3985173"/>
            <a:chOff x="3825327" y="-288795"/>
            <a:chExt cx="3985173" cy="3985173"/>
          </a:xfrm>
        </p:grpSpPr>
        <p:pic>
          <p:nvPicPr>
            <p:cNvPr id="9" name="Picture 8">
              <a:extLst>
                <a:ext uri="{FF2B5EF4-FFF2-40B4-BE49-F238E27FC236}">
                  <a16:creationId xmlns:a16="http://schemas.microsoft.com/office/drawing/2014/main" id="{7302FE2C-6331-4D19-935F-63D90A7333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5B85BB0-4355-4548-B58B-FAEF3617332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A50D1AFD-6C39-4114-8068-6EDDBC79778D}"/>
              </a:ext>
            </a:extLst>
          </p:cNvPr>
          <p:cNvSpPr txBox="1"/>
          <p:nvPr/>
        </p:nvSpPr>
        <p:spPr>
          <a:xfrm>
            <a:off x="704850" y="2384176"/>
            <a:ext cx="10749731" cy="2800767"/>
          </a:xfrm>
          <a:custGeom>
            <a:avLst/>
            <a:gdLst>
              <a:gd name="connsiteX0" fmla="*/ 0 w 10749731"/>
              <a:gd name="connsiteY0" fmla="*/ 0 h 2800767"/>
              <a:gd name="connsiteX1" fmla="*/ 704705 w 10749731"/>
              <a:gd name="connsiteY1" fmla="*/ 0 h 2800767"/>
              <a:gd name="connsiteX2" fmla="*/ 1409409 w 10749731"/>
              <a:gd name="connsiteY2" fmla="*/ 0 h 2800767"/>
              <a:gd name="connsiteX3" fmla="*/ 2221611 w 10749731"/>
              <a:gd name="connsiteY3" fmla="*/ 0 h 2800767"/>
              <a:gd name="connsiteX4" fmla="*/ 2603824 w 10749731"/>
              <a:gd name="connsiteY4" fmla="*/ 0 h 2800767"/>
              <a:gd name="connsiteX5" fmla="*/ 3093534 w 10749731"/>
              <a:gd name="connsiteY5" fmla="*/ 0 h 2800767"/>
              <a:gd name="connsiteX6" fmla="*/ 3798238 w 10749731"/>
              <a:gd name="connsiteY6" fmla="*/ 0 h 2800767"/>
              <a:gd name="connsiteX7" fmla="*/ 4502943 w 10749731"/>
              <a:gd name="connsiteY7" fmla="*/ 0 h 2800767"/>
              <a:gd name="connsiteX8" fmla="*/ 4992653 w 10749731"/>
              <a:gd name="connsiteY8" fmla="*/ 0 h 2800767"/>
              <a:gd name="connsiteX9" fmla="*/ 5374866 w 10749731"/>
              <a:gd name="connsiteY9" fmla="*/ 0 h 2800767"/>
              <a:gd name="connsiteX10" fmla="*/ 6187067 w 10749731"/>
              <a:gd name="connsiteY10" fmla="*/ 0 h 2800767"/>
              <a:gd name="connsiteX11" fmla="*/ 6461783 w 10749731"/>
              <a:gd name="connsiteY11" fmla="*/ 0 h 2800767"/>
              <a:gd name="connsiteX12" fmla="*/ 6843995 w 10749731"/>
              <a:gd name="connsiteY12" fmla="*/ 0 h 2800767"/>
              <a:gd name="connsiteX13" fmla="*/ 7226208 w 10749731"/>
              <a:gd name="connsiteY13" fmla="*/ 0 h 2800767"/>
              <a:gd name="connsiteX14" fmla="*/ 7823415 w 10749731"/>
              <a:gd name="connsiteY14" fmla="*/ 0 h 2800767"/>
              <a:gd name="connsiteX15" fmla="*/ 8098131 w 10749731"/>
              <a:gd name="connsiteY15" fmla="*/ 0 h 2800767"/>
              <a:gd name="connsiteX16" fmla="*/ 8695338 w 10749731"/>
              <a:gd name="connsiteY16" fmla="*/ 0 h 2800767"/>
              <a:gd name="connsiteX17" fmla="*/ 9507540 w 10749731"/>
              <a:gd name="connsiteY17" fmla="*/ 0 h 2800767"/>
              <a:gd name="connsiteX18" fmla="*/ 9889753 w 10749731"/>
              <a:gd name="connsiteY18" fmla="*/ 0 h 2800767"/>
              <a:gd name="connsiteX19" fmla="*/ 10749731 w 10749731"/>
              <a:gd name="connsiteY19" fmla="*/ 0 h 2800767"/>
              <a:gd name="connsiteX20" fmla="*/ 10749731 w 10749731"/>
              <a:gd name="connsiteY20" fmla="*/ 532146 h 2800767"/>
              <a:gd name="connsiteX21" fmla="*/ 10749731 w 10749731"/>
              <a:gd name="connsiteY21" fmla="*/ 1036284 h 2800767"/>
              <a:gd name="connsiteX22" fmla="*/ 10749731 w 10749731"/>
              <a:gd name="connsiteY22" fmla="*/ 1568430 h 2800767"/>
              <a:gd name="connsiteX23" fmla="*/ 10749731 w 10749731"/>
              <a:gd name="connsiteY23" fmla="*/ 2156591 h 2800767"/>
              <a:gd name="connsiteX24" fmla="*/ 10749731 w 10749731"/>
              <a:gd name="connsiteY24" fmla="*/ 2800767 h 2800767"/>
              <a:gd name="connsiteX25" fmla="*/ 10152524 w 10749731"/>
              <a:gd name="connsiteY25" fmla="*/ 2800767 h 2800767"/>
              <a:gd name="connsiteX26" fmla="*/ 9340322 w 10749731"/>
              <a:gd name="connsiteY26" fmla="*/ 2800767 h 2800767"/>
              <a:gd name="connsiteX27" fmla="*/ 9065606 w 10749731"/>
              <a:gd name="connsiteY27" fmla="*/ 2800767 h 2800767"/>
              <a:gd name="connsiteX28" fmla="*/ 8575897 w 10749731"/>
              <a:gd name="connsiteY28" fmla="*/ 2800767 h 2800767"/>
              <a:gd name="connsiteX29" fmla="*/ 8086187 w 10749731"/>
              <a:gd name="connsiteY29" fmla="*/ 2800767 h 2800767"/>
              <a:gd name="connsiteX30" fmla="*/ 7381482 w 10749731"/>
              <a:gd name="connsiteY30" fmla="*/ 2800767 h 2800767"/>
              <a:gd name="connsiteX31" fmla="*/ 6569280 w 10749731"/>
              <a:gd name="connsiteY31" fmla="*/ 2800767 h 2800767"/>
              <a:gd name="connsiteX32" fmla="*/ 6079570 w 10749731"/>
              <a:gd name="connsiteY32" fmla="*/ 2800767 h 2800767"/>
              <a:gd name="connsiteX33" fmla="*/ 5697357 w 10749731"/>
              <a:gd name="connsiteY33" fmla="*/ 2800767 h 2800767"/>
              <a:gd name="connsiteX34" fmla="*/ 5207647 w 10749731"/>
              <a:gd name="connsiteY34" fmla="*/ 2800767 h 2800767"/>
              <a:gd name="connsiteX35" fmla="*/ 4502943 w 10749731"/>
              <a:gd name="connsiteY35" fmla="*/ 2800767 h 2800767"/>
              <a:gd name="connsiteX36" fmla="*/ 4013233 w 10749731"/>
              <a:gd name="connsiteY36" fmla="*/ 2800767 h 2800767"/>
              <a:gd name="connsiteX37" fmla="*/ 3201031 w 10749731"/>
              <a:gd name="connsiteY37" fmla="*/ 2800767 h 2800767"/>
              <a:gd name="connsiteX38" fmla="*/ 2496326 w 10749731"/>
              <a:gd name="connsiteY38" fmla="*/ 2800767 h 2800767"/>
              <a:gd name="connsiteX39" fmla="*/ 1899119 w 10749731"/>
              <a:gd name="connsiteY39" fmla="*/ 2800767 h 2800767"/>
              <a:gd name="connsiteX40" fmla="*/ 1624404 w 10749731"/>
              <a:gd name="connsiteY40" fmla="*/ 2800767 h 2800767"/>
              <a:gd name="connsiteX41" fmla="*/ 919699 w 10749731"/>
              <a:gd name="connsiteY41" fmla="*/ 2800767 h 2800767"/>
              <a:gd name="connsiteX42" fmla="*/ 0 w 10749731"/>
              <a:gd name="connsiteY42" fmla="*/ 2800767 h 2800767"/>
              <a:gd name="connsiteX43" fmla="*/ 0 w 10749731"/>
              <a:gd name="connsiteY43" fmla="*/ 2184598 h 2800767"/>
              <a:gd name="connsiteX44" fmla="*/ 0 w 10749731"/>
              <a:gd name="connsiteY44" fmla="*/ 1652453 h 2800767"/>
              <a:gd name="connsiteX45" fmla="*/ 0 w 10749731"/>
              <a:gd name="connsiteY45" fmla="*/ 1092299 h 2800767"/>
              <a:gd name="connsiteX46" fmla="*/ 0 w 10749731"/>
              <a:gd name="connsiteY46" fmla="*/ 588161 h 2800767"/>
              <a:gd name="connsiteX47" fmla="*/ 0 w 10749731"/>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749731" h="2800767" extrusionOk="0">
                <a:moveTo>
                  <a:pt x="0" y="0"/>
                </a:moveTo>
                <a:cubicBezTo>
                  <a:pt x="315962" y="-64877"/>
                  <a:pt x="394481" y="75831"/>
                  <a:pt x="704705" y="0"/>
                </a:cubicBezTo>
                <a:cubicBezTo>
                  <a:pt x="1014930" y="-75831"/>
                  <a:pt x="1171373" y="51995"/>
                  <a:pt x="1409409" y="0"/>
                </a:cubicBezTo>
                <a:cubicBezTo>
                  <a:pt x="1647445" y="-51995"/>
                  <a:pt x="1829198" y="19891"/>
                  <a:pt x="2221611" y="0"/>
                </a:cubicBezTo>
                <a:cubicBezTo>
                  <a:pt x="2614024" y="-19891"/>
                  <a:pt x="2465552" y="6513"/>
                  <a:pt x="2603824" y="0"/>
                </a:cubicBezTo>
                <a:cubicBezTo>
                  <a:pt x="2742096" y="-6513"/>
                  <a:pt x="2869581" y="54755"/>
                  <a:pt x="3093534" y="0"/>
                </a:cubicBezTo>
                <a:cubicBezTo>
                  <a:pt x="3317487" y="-54755"/>
                  <a:pt x="3595144" y="63298"/>
                  <a:pt x="3798238" y="0"/>
                </a:cubicBezTo>
                <a:cubicBezTo>
                  <a:pt x="4001332" y="-63298"/>
                  <a:pt x="4177123" y="9356"/>
                  <a:pt x="4502943" y="0"/>
                </a:cubicBezTo>
                <a:cubicBezTo>
                  <a:pt x="4828763" y="-9356"/>
                  <a:pt x="4872844" y="58286"/>
                  <a:pt x="4992653" y="0"/>
                </a:cubicBezTo>
                <a:cubicBezTo>
                  <a:pt x="5112462" y="-58286"/>
                  <a:pt x="5258325" y="45413"/>
                  <a:pt x="5374866" y="0"/>
                </a:cubicBezTo>
                <a:cubicBezTo>
                  <a:pt x="5491407" y="-45413"/>
                  <a:pt x="6020821" y="23941"/>
                  <a:pt x="6187067" y="0"/>
                </a:cubicBezTo>
                <a:cubicBezTo>
                  <a:pt x="6353313" y="-23941"/>
                  <a:pt x="6351368" y="6193"/>
                  <a:pt x="6461783" y="0"/>
                </a:cubicBezTo>
                <a:cubicBezTo>
                  <a:pt x="6572198" y="-6193"/>
                  <a:pt x="6744350" y="24041"/>
                  <a:pt x="6843995" y="0"/>
                </a:cubicBezTo>
                <a:cubicBezTo>
                  <a:pt x="6943640" y="-24041"/>
                  <a:pt x="7122206" y="44886"/>
                  <a:pt x="7226208" y="0"/>
                </a:cubicBezTo>
                <a:cubicBezTo>
                  <a:pt x="7330210" y="-44886"/>
                  <a:pt x="7549638" y="36854"/>
                  <a:pt x="7823415" y="0"/>
                </a:cubicBezTo>
                <a:cubicBezTo>
                  <a:pt x="8097192" y="-36854"/>
                  <a:pt x="7979031" y="4110"/>
                  <a:pt x="8098131" y="0"/>
                </a:cubicBezTo>
                <a:cubicBezTo>
                  <a:pt x="8217231" y="-4110"/>
                  <a:pt x="8432603" y="8077"/>
                  <a:pt x="8695338" y="0"/>
                </a:cubicBezTo>
                <a:cubicBezTo>
                  <a:pt x="8958073" y="-8077"/>
                  <a:pt x="9152751" y="21724"/>
                  <a:pt x="9507540" y="0"/>
                </a:cubicBezTo>
                <a:cubicBezTo>
                  <a:pt x="9862329" y="-21724"/>
                  <a:pt x="9790704" y="2298"/>
                  <a:pt x="9889753" y="0"/>
                </a:cubicBezTo>
                <a:cubicBezTo>
                  <a:pt x="9988802" y="-2298"/>
                  <a:pt x="10414422" y="75344"/>
                  <a:pt x="10749731" y="0"/>
                </a:cubicBezTo>
                <a:cubicBezTo>
                  <a:pt x="10788731" y="174782"/>
                  <a:pt x="10719619" y="359791"/>
                  <a:pt x="10749731" y="532146"/>
                </a:cubicBezTo>
                <a:cubicBezTo>
                  <a:pt x="10779843" y="704501"/>
                  <a:pt x="10721343" y="811269"/>
                  <a:pt x="10749731" y="1036284"/>
                </a:cubicBezTo>
                <a:cubicBezTo>
                  <a:pt x="10778119" y="1261299"/>
                  <a:pt x="10694595" y="1434605"/>
                  <a:pt x="10749731" y="1568430"/>
                </a:cubicBezTo>
                <a:cubicBezTo>
                  <a:pt x="10804867" y="1702255"/>
                  <a:pt x="10713837" y="1929151"/>
                  <a:pt x="10749731" y="2156591"/>
                </a:cubicBezTo>
                <a:cubicBezTo>
                  <a:pt x="10785625" y="2384031"/>
                  <a:pt x="10681983" y="2637808"/>
                  <a:pt x="10749731" y="2800767"/>
                </a:cubicBezTo>
                <a:cubicBezTo>
                  <a:pt x="10478072" y="2825738"/>
                  <a:pt x="10285183" y="2772482"/>
                  <a:pt x="10152524" y="2800767"/>
                </a:cubicBezTo>
                <a:cubicBezTo>
                  <a:pt x="10019865" y="2829052"/>
                  <a:pt x="9603549" y="2756520"/>
                  <a:pt x="9340322" y="2800767"/>
                </a:cubicBezTo>
                <a:cubicBezTo>
                  <a:pt x="9077095" y="2845014"/>
                  <a:pt x="9172316" y="2793976"/>
                  <a:pt x="9065606" y="2800767"/>
                </a:cubicBezTo>
                <a:cubicBezTo>
                  <a:pt x="8958896" y="2807558"/>
                  <a:pt x="8811666" y="2789300"/>
                  <a:pt x="8575897" y="2800767"/>
                </a:cubicBezTo>
                <a:cubicBezTo>
                  <a:pt x="8340128" y="2812234"/>
                  <a:pt x="8309203" y="2760327"/>
                  <a:pt x="8086187" y="2800767"/>
                </a:cubicBezTo>
                <a:cubicBezTo>
                  <a:pt x="7863171" y="2841207"/>
                  <a:pt x="7708346" y="2784096"/>
                  <a:pt x="7381482" y="2800767"/>
                </a:cubicBezTo>
                <a:cubicBezTo>
                  <a:pt x="7054619" y="2817438"/>
                  <a:pt x="6755739" y="2781031"/>
                  <a:pt x="6569280" y="2800767"/>
                </a:cubicBezTo>
                <a:cubicBezTo>
                  <a:pt x="6382821" y="2820503"/>
                  <a:pt x="6283005" y="2760428"/>
                  <a:pt x="6079570" y="2800767"/>
                </a:cubicBezTo>
                <a:cubicBezTo>
                  <a:pt x="5876135" y="2841106"/>
                  <a:pt x="5800877" y="2789491"/>
                  <a:pt x="5697357" y="2800767"/>
                </a:cubicBezTo>
                <a:cubicBezTo>
                  <a:pt x="5593837" y="2812043"/>
                  <a:pt x="5415227" y="2759984"/>
                  <a:pt x="5207647" y="2800767"/>
                </a:cubicBezTo>
                <a:cubicBezTo>
                  <a:pt x="5000067" y="2841550"/>
                  <a:pt x="4700977" y="2783670"/>
                  <a:pt x="4502943" y="2800767"/>
                </a:cubicBezTo>
                <a:cubicBezTo>
                  <a:pt x="4304909" y="2817864"/>
                  <a:pt x="4169939" y="2779408"/>
                  <a:pt x="4013233" y="2800767"/>
                </a:cubicBezTo>
                <a:cubicBezTo>
                  <a:pt x="3856527" y="2822126"/>
                  <a:pt x="3474431" y="2718100"/>
                  <a:pt x="3201031" y="2800767"/>
                </a:cubicBezTo>
                <a:cubicBezTo>
                  <a:pt x="2927631" y="2883434"/>
                  <a:pt x="2793057" y="2780946"/>
                  <a:pt x="2496326" y="2800767"/>
                </a:cubicBezTo>
                <a:cubicBezTo>
                  <a:pt x="2199595" y="2820588"/>
                  <a:pt x="2186024" y="2747954"/>
                  <a:pt x="1899119" y="2800767"/>
                </a:cubicBezTo>
                <a:cubicBezTo>
                  <a:pt x="1612214" y="2853580"/>
                  <a:pt x="1729989" y="2780425"/>
                  <a:pt x="1624404" y="2800767"/>
                </a:cubicBezTo>
                <a:cubicBezTo>
                  <a:pt x="1518820" y="2821109"/>
                  <a:pt x="1216769" y="2732091"/>
                  <a:pt x="919699" y="2800767"/>
                </a:cubicBezTo>
                <a:cubicBezTo>
                  <a:pt x="622629" y="2869443"/>
                  <a:pt x="414030" y="2720619"/>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giữa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400" b="1"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kì</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Hai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nghiệm</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thú</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vị</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dịp</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nghỉ</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qua.</a:t>
            </a:r>
            <a:endParaRPr kumimoji="0" lang="en-US" sz="44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037933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descr="4ef6b7c9486052b6069210c143670dcb">
            <a:extLst>
              <a:ext uri="{FF2B5EF4-FFF2-40B4-BE49-F238E27FC236}">
                <a16:creationId xmlns:a16="http://schemas.microsoft.com/office/drawing/2014/main" id="{0E90430C-C573-4959-9249-03ACB5A9DEA6}"/>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9930384" y="276165"/>
            <a:ext cx="1684020" cy="1878330"/>
          </a:xfrm>
          <a:prstGeom prst="rect">
            <a:avLst/>
          </a:prstGeom>
        </p:spPr>
      </p:pic>
      <p:grpSp>
        <p:nvGrpSpPr>
          <p:cNvPr id="10" name="Group 9">
            <a:extLst>
              <a:ext uri="{FF2B5EF4-FFF2-40B4-BE49-F238E27FC236}">
                <a16:creationId xmlns:a16="http://schemas.microsoft.com/office/drawing/2014/main" id="{706E9FA4-CF8D-4745-A860-8E17030F4984}"/>
              </a:ext>
            </a:extLst>
          </p:cNvPr>
          <p:cNvGrpSpPr/>
          <p:nvPr/>
        </p:nvGrpSpPr>
        <p:grpSpPr>
          <a:xfrm>
            <a:off x="3991741" y="123821"/>
            <a:ext cx="5138108" cy="823718"/>
            <a:chOff x="-98337" y="142871"/>
            <a:chExt cx="5818792" cy="823718"/>
          </a:xfrm>
        </p:grpSpPr>
        <p:sp>
          <p:nvSpPr>
            <p:cNvPr id="11" name="Google Shape;1244;p45">
              <a:extLst>
                <a:ext uri="{FF2B5EF4-FFF2-40B4-BE49-F238E27FC236}">
                  <a16:creationId xmlns:a16="http://schemas.microsoft.com/office/drawing/2014/main" id="{0A999C7D-279C-40F5-9773-13C78A1CA3C6}"/>
                </a:ext>
              </a:extLst>
            </p:cNvPr>
            <p:cNvSpPr/>
            <p:nvPr/>
          </p:nvSpPr>
          <p:spPr>
            <a:xfrm>
              <a:off x="92313" y="142871"/>
              <a:ext cx="5437491" cy="823718"/>
            </a:xfrm>
            <a:prstGeom prst="hexagon">
              <a:avLst>
                <a:gd name="adj" fmla="val 25000"/>
                <a:gd name="vf" fmla="val 115470"/>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2389C2F0-3D18-429A-BAB5-434EB2905CA7}"/>
                </a:ext>
              </a:extLst>
            </p:cNvPr>
            <p:cNvSpPr txBox="1"/>
            <p:nvPr/>
          </p:nvSpPr>
          <p:spPr>
            <a:xfrm>
              <a:off x="-98337" y="272573"/>
              <a:ext cx="5818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oiny" panose="02000903060500060000" pitchFamily="2" charset="0"/>
                </a:rPr>
                <a:t>Luyện</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đọc</a:t>
              </a:r>
              <a:r>
                <a:rPr lang="en-US" sz="3600" b="1" dirty="0">
                  <a:solidFill>
                    <a:srgbClr val="FF0000"/>
                  </a:solidFill>
                  <a:latin typeface="Coiny" panose="02000903060500060000" pitchFamily="2" charset="0"/>
                </a:rPr>
                <a:t> </a:t>
              </a:r>
              <a:r>
                <a:rPr lang="en-US" sz="3600" b="1" dirty="0" err="1">
                  <a:solidFill>
                    <a:srgbClr val="FF0000"/>
                  </a:solidFill>
                  <a:latin typeface="Coiny" panose="02000903060500060000" pitchFamily="2" charset="0"/>
                </a:rPr>
                <a:t>lại</a:t>
              </a:r>
              <a:endParaRPr kumimoji="0" lang="en-US" sz="3600" b="1" i="0" u="none" strike="noStrike" kern="1200" cap="none" spc="0" normalizeH="0" baseline="0" noProof="0" dirty="0">
                <a:ln>
                  <a:noFill/>
                </a:ln>
                <a:solidFill>
                  <a:srgbClr val="FF0000"/>
                </a:solidFill>
                <a:effectLst/>
                <a:uLnTx/>
                <a:uFillTx/>
                <a:latin typeface="Coiny" panose="02000903060500060000" pitchFamily="2" charset="0"/>
                <a:ea typeface="+mn-ea"/>
                <a:cs typeface="+mn-cs"/>
              </a:endParaRPr>
            </a:p>
          </p:txBody>
        </p:sp>
      </p:grpSp>
      <p:pic>
        <p:nvPicPr>
          <p:cNvPr id="14" name="Picture 13">
            <a:extLst>
              <a:ext uri="{FF2B5EF4-FFF2-40B4-BE49-F238E27FC236}">
                <a16:creationId xmlns:a16="http://schemas.microsoft.com/office/drawing/2014/main" id="{F99332DE-578A-48A5-BAFF-F2A82C132DDF}"/>
              </a:ext>
            </a:extLst>
          </p:cNvPr>
          <p:cNvPicPr>
            <a:picLocks noChangeAspect="1"/>
          </p:cNvPicPr>
          <p:nvPr/>
        </p:nvPicPr>
        <p:blipFill>
          <a:blip r:embed="rId4"/>
          <a:stretch>
            <a:fillRect/>
          </a:stretch>
        </p:blipFill>
        <p:spPr>
          <a:xfrm>
            <a:off x="1299533" y="1564729"/>
            <a:ext cx="10120237" cy="4090771"/>
          </a:xfrm>
          <a:prstGeom prst="rect">
            <a:avLst/>
          </a:prstGeom>
        </p:spPr>
      </p:pic>
    </p:spTree>
    <p:extLst>
      <p:ext uri="{BB962C8B-B14F-4D97-AF65-F5344CB8AC3E}">
        <p14:creationId xmlns:p14="http://schemas.microsoft.com/office/powerpoint/2010/main" val="10998831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8300080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130ABED-CEB4-4426-9B50-C45268AD651B}"/>
              </a:ext>
            </a:extLst>
          </p:cNvPr>
          <p:cNvPicPr>
            <a:picLocks noChangeAspect="1"/>
          </p:cNvPicPr>
          <p:nvPr/>
        </p:nvPicPr>
        <p:blipFill>
          <a:blip r:embed="rId4">
            <a:duotone>
              <a:schemeClr val="accent4">
                <a:shade val="45000"/>
                <a:satMod val="135000"/>
              </a:schemeClr>
              <a:prstClr val="white"/>
            </a:duotone>
          </a:blip>
          <a:stretch>
            <a:fillRect/>
          </a:stretch>
        </p:blipFill>
        <p:spPr>
          <a:xfrm>
            <a:off x="2204786" y="1278739"/>
            <a:ext cx="7273158" cy="3475021"/>
          </a:xfrm>
          <a:prstGeom prst="rect">
            <a:avLst/>
          </a:prstGeom>
        </p:spPr>
      </p:pic>
    </p:spTree>
    <p:extLst>
      <p:ext uri="{BB962C8B-B14F-4D97-AF65-F5344CB8AC3E}">
        <p14:creationId xmlns:p14="http://schemas.microsoft.com/office/powerpoint/2010/main" val="3265245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CD2C006-C535-48CE-BDBA-F0E20729E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403" y="1242972"/>
            <a:ext cx="6539340" cy="5615028"/>
          </a:xfrm>
          <a:prstGeom prst="rect">
            <a:avLst/>
          </a:prstGeom>
        </p:spPr>
      </p:pic>
      <p:pic>
        <p:nvPicPr>
          <p:cNvPr id="8" name="Picture 7">
            <a:extLst>
              <a:ext uri="{FF2B5EF4-FFF2-40B4-BE49-F238E27FC236}">
                <a16:creationId xmlns:a16="http://schemas.microsoft.com/office/drawing/2014/main" id="{C8CDB9F2-E0B0-4434-B5C9-08733D69F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8" t="3672" r="49225" b="61932"/>
          <a:stretch/>
        </p:blipFill>
        <p:spPr>
          <a:xfrm>
            <a:off x="271277" y="0"/>
            <a:ext cx="6929255" cy="6308035"/>
          </a:xfrm>
          <a:prstGeom prst="rect">
            <a:avLst/>
          </a:prstGeom>
        </p:spPr>
      </p:pic>
      <p:sp>
        <p:nvSpPr>
          <p:cNvPr id="9" name="TextBox 8">
            <a:extLst>
              <a:ext uri="{FF2B5EF4-FFF2-40B4-BE49-F238E27FC236}">
                <a16:creationId xmlns:a16="http://schemas.microsoft.com/office/drawing/2014/main" id="{8A0E8AEC-DDCA-4FE9-B787-C8BE9F263D1A}"/>
              </a:ext>
            </a:extLst>
          </p:cNvPr>
          <p:cNvSpPr txBox="1"/>
          <p:nvPr/>
        </p:nvSpPr>
        <p:spPr>
          <a:xfrm>
            <a:off x="553979" y="2553852"/>
            <a:ext cx="5727424" cy="1200329"/>
          </a:xfrm>
          <a:prstGeom prst="rect">
            <a:avLst/>
          </a:prstGeom>
          <a:noFill/>
        </p:spPr>
        <p:txBody>
          <a:bodyPr wrap="square" rtlCol="0">
            <a:spAutoFit/>
          </a:bodyPr>
          <a:lstStyle/>
          <a:p>
            <a:pPr algn="ctr"/>
            <a:r>
              <a:rPr lang="en-US" sz="7200" b="1" dirty="0" err="1">
                <a:solidFill>
                  <a:schemeClr val="accent6">
                    <a:lumMod val="75000"/>
                  </a:schemeClr>
                </a:solidFill>
                <a:latin typeface="UTM Cookies" panose="02040603050506020204" pitchFamily="18" charset="0"/>
              </a:rPr>
              <a:t>Khởi</a:t>
            </a:r>
            <a:r>
              <a:rPr lang="en-US" sz="7200" b="1" dirty="0">
                <a:solidFill>
                  <a:schemeClr val="accent6">
                    <a:lumMod val="75000"/>
                  </a:schemeClr>
                </a:solidFill>
                <a:latin typeface="UTM Cookies" panose="02040603050506020204" pitchFamily="18" charset="0"/>
              </a:rPr>
              <a:t> </a:t>
            </a:r>
            <a:r>
              <a:rPr lang="en-US" sz="7200" b="1" dirty="0" err="1">
                <a:solidFill>
                  <a:schemeClr val="accent6">
                    <a:lumMod val="75000"/>
                  </a:schemeClr>
                </a:solidFill>
                <a:latin typeface="UTM Cookies" panose="02040603050506020204" pitchFamily="18" charset="0"/>
              </a:rPr>
              <a:t>động</a:t>
            </a:r>
            <a:endParaRPr lang="en-US" sz="7200" b="1" dirty="0">
              <a:solidFill>
                <a:schemeClr val="accent6">
                  <a:lumMod val="75000"/>
                </a:schemeClr>
              </a:solidFill>
              <a:latin typeface="UTM Cookies" panose="02040603050506020204" pitchFamily="18" charset="0"/>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927C88-6DD7-437A-9CD3-21AE2DCDA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380D33D-1AB8-4681-8880-918854BEF238}"/>
              </a:ext>
            </a:extLst>
          </p:cNvPr>
          <p:cNvSpPr txBox="1"/>
          <p:nvPr/>
        </p:nvSpPr>
        <p:spPr>
          <a:xfrm>
            <a:off x="4232024" y="952500"/>
            <a:ext cx="6693152" cy="954107"/>
          </a:xfrm>
          <a:prstGeom prst="rect">
            <a:avLst/>
          </a:prstGeom>
          <a:noFill/>
        </p:spPr>
        <p:txBody>
          <a:bodyPr wrap="square" rtlCol="0">
            <a:spAutoFit/>
          </a:bodyPr>
          <a:lstStyle/>
          <a:p>
            <a:pPr algn="ct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sau</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nghỉ</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sẽ</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57EDAEFD-6E18-4BC2-9A2F-0864DA87FCFA}"/>
              </a:ext>
            </a:extLst>
          </p:cNvPr>
          <p:cNvPicPr>
            <a:picLocks noChangeAspect="1"/>
          </p:cNvPicPr>
          <p:nvPr/>
        </p:nvPicPr>
        <p:blipFill>
          <a:blip r:embed="rId4"/>
          <a:stretch>
            <a:fillRect/>
          </a:stretch>
        </p:blipFill>
        <p:spPr>
          <a:xfrm>
            <a:off x="3251780" y="1971391"/>
            <a:ext cx="8341674" cy="3334034"/>
          </a:xfrm>
          <a:prstGeom prst="rect">
            <a:avLst/>
          </a:prstGeom>
        </p:spPr>
      </p:pic>
      <p:grpSp>
        <p:nvGrpSpPr>
          <p:cNvPr id="31" name="Group 30">
            <a:extLst>
              <a:ext uri="{FF2B5EF4-FFF2-40B4-BE49-F238E27FC236}">
                <a16:creationId xmlns:a16="http://schemas.microsoft.com/office/drawing/2014/main" id="{882994CD-2F2F-4BE9-94B2-1CB3E258C191}"/>
              </a:ext>
            </a:extLst>
          </p:cNvPr>
          <p:cNvGrpSpPr/>
          <p:nvPr/>
        </p:nvGrpSpPr>
        <p:grpSpPr>
          <a:xfrm>
            <a:off x="619126" y="1238250"/>
            <a:ext cx="2632660" cy="2787120"/>
            <a:chOff x="3041493" y="816711"/>
            <a:chExt cx="1744754" cy="1914975"/>
          </a:xfrm>
        </p:grpSpPr>
        <p:sp>
          <p:nvSpPr>
            <p:cNvPr id="33" name="TextBox 32">
              <a:extLst>
                <a:ext uri="{FF2B5EF4-FFF2-40B4-BE49-F238E27FC236}">
                  <a16:creationId xmlns:a16="http://schemas.microsoft.com/office/drawing/2014/main" id="{1C8B8F30-176F-448B-9424-EFF6C33AFC31}"/>
                </a:ext>
              </a:extLst>
            </p:cNvPr>
            <p:cNvSpPr txBox="1"/>
            <p:nvPr/>
          </p:nvSpPr>
          <p:spPr>
            <a:xfrm>
              <a:off x="3294841" y="2156390"/>
              <a:ext cx="1238054" cy="575296"/>
            </a:xfrm>
            <a:prstGeom prst="rect">
              <a:avLst/>
            </a:prstGeom>
            <a:noFill/>
          </p:spPr>
          <p:txBody>
            <a:bodyPr wrap="none" rtlCol="0">
              <a:spAutoFit/>
            </a:bodyPr>
            <a:lstStyle/>
            <a:p>
              <a:pPr algn="ctr"/>
              <a:r>
                <a:rPr lang="en-US" sz="2000" dirty="0">
                  <a:solidFill>
                    <a:srgbClr val="FFFF00"/>
                  </a:solidFill>
                  <a:latin typeface="iCiel Cadena" panose="02000503000000020004" pitchFamily="50" charset="0"/>
                </a:rPr>
                <a:t>THẢO LUẬN</a:t>
              </a:r>
              <a:br>
                <a:rPr lang="en-US" sz="2000" dirty="0">
                  <a:solidFill>
                    <a:srgbClr val="FFFF00"/>
                  </a:solidFill>
                  <a:latin typeface="iCiel Cadena" panose="02000503000000020004" pitchFamily="50" charset="0"/>
                </a:rPr>
              </a:br>
              <a:r>
                <a:rPr lang="en-US" sz="2000" dirty="0">
                  <a:solidFill>
                    <a:srgbClr val="FFFF00"/>
                  </a:solidFill>
                  <a:latin typeface="iCiel Cadena" panose="02000503000000020004" pitchFamily="50" charset="0"/>
                </a:rPr>
                <a:t>NHÓM ĐÔI</a:t>
              </a:r>
            </a:p>
          </p:txBody>
        </p:sp>
        <p:pic>
          <p:nvPicPr>
            <p:cNvPr id="34" name="Picture 33">
              <a:extLst>
                <a:ext uri="{FF2B5EF4-FFF2-40B4-BE49-F238E27FC236}">
                  <a16:creationId xmlns:a16="http://schemas.microsoft.com/office/drawing/2014/main" id="{C749496C-F529-4238-B6C9-1BD5413E5F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sp>
        <p:nvSpPr>
          <p:cNvPr id="6" name="Rectangle: Rounded Corners 5">
            <a:extLst>
              <a:ext uri="{FF2B5EF4-FFF2-40B4-BE49-F238E27FC236}">
                <a16:creationId xmlns:a16="http://schemas.microsoft.com/office/drawing/2014/main" id="{8F8359F7-C1C6-4B24-8CF9-3037D17809C3}"/>
              </a:ext>
            </a:extLst>
          </p:cNvPr>
          <p:cNvSpPr/>
          <p:nvPr/>
        </p:nvSpPr>
        <p:spPr>
          <a:xfrm>
            <a:off x="3251780" y="2061877"/>
            <a:ext cx="7367312" cy="3000375"/>
          </a:xfrm>
          <a:prstGeom prst="roundRect">
            <a:avLst/>
          </a:prstGeom>
          <a:ln w="571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 ý:</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Kì nghỉ của em diễn ra những gì?</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những gì ấn tượng trong kì nghỉ đó?</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Em cảm thấy như thế nào sau kì nghỉ?</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Được gặp lại bạn, em cảm thấy như thế nào?</a:t>
            </a:r>
          </a:p>
        </p:txBody>
      </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B66F0AE-7D13-4D31-BC77-F1FEB3C3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C9E6461-7FB9-4F23-9C9B-2C20B11B1FE8}"/>
              </a:ext>
            </a:extLst>
          </p:cNvPr>
          <p:cNvSpPr txBox="1"/>
          <p:nvPr/>
        </p:nvSpPr>
        <p:spPr>
          <a:xfrm>
            <a:off x="3377682" y="998376"/>
            <a:ext cx="62235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Thứ</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ngày</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tháng</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a:t>
            </a:r>
            <a:r>
              <a:rPr kumimoji="0" lang="en-US" sz="3200" b="0" i="0" u="none" strike="noStrike" kern="1200" cap="none" spc="0" normalizeH="0" baseline="0" noProof="0" dirty="0" err="1">
                <a:ln>
                  <a:noFill/>
                </a:ln>
                <a:solidFill>
                  <a:prstClr val="white"/>
                </a:solidFill>
                <a:effectLst/>
                <a:uLnTx/>
                <a:uFillTx/>
                <a:latin typeface="Pattaya" panose="00000500000000000000" pitchFamily="2" charset="-34"/>
                <a:cs typeface="Pattaya" panose="00000500000000000000" pitchFamily="2" charset="-34"/>
              </a:rPr>
              <a:t>năm</a:t>
            </a:r>
            <a:r>
              <a:rPr kumimoji="0" lang="en-US" sz="3200" b="0" i="0" u="none" strike="noStrike" kern="1200" cap="none" spc="0" normalizeH="0" baseline="0" noProof="0" dirty="0">
                <a:ln>
                  <a:noFill/>
                </a:ln>
                <a:solidFill>
                  <a:prstClr val="white"/>
                </a:solidFill>
                <a:effectLst/>
                <a:uLnTx/>
                <a:uFillTx/>
                <a:latin typeface="Pattaya" panose="00000500000000000000" pitchFamily="2" charset="-34"/>
                <a:cs typeface="Pattaya" panose="00000500000000000000" pitchFamily="2" charset="-34"/>
              </a:rPr>
              <a:t> 2022</a:t>
            </a:r>
          </a:p>
        </p:txBody>
      </p:sp>
      <p:sp>
        <p:nvSpPr>
          <p:cNvPr id="16" name="TextBox 15">
            <a:extLst>
              <a:ext uri="{FF2B5EF4-FFF2-40B4-BE49-F238E27FC236}">
                <a16:creationId xmlns:a16="http://schemas.microsoft.com/office/drawing/2014/main" id="{0CDD90BA-6471-4AEC-B23F-83DBECA0D85F}"/>
              </a:ext>
            </a:extLst>
          </p:cNvPr>
          <p:cNvSpPr txBox="1"/>
          <p:nvPr/>
        </p:nvSpPr>
        <p:spPr>
          <a:xfrm>
            <a:off x="2323321" y="2581527"/>
            <a:ext cx="721256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Bài</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1: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Ngày</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gặp</a:t>
            </a:r>
            <a:r>
              <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rPr>
              <a:t> </a:t>
            </a:r>
            <a:r>
              <a:rPr kumimoji="0" lang="en-US" sz="7200" b="0" i="0" u="none" strike="noStrike" kern="1200" cap="none" spc="0" normalizeH="0" baseline="0" noProof="0" dirty="0" err="1">
                <a:ln>
                  <a:noFill/>
                </a:ln>
                <a:solidFill>
                  <a:srgbClr val="FFFF00"/>
                </a:solidFill>
                <a:effectLst/>
                <a:uLnTx/>
                <a:uFillTx/>
                <a:latin typeface="Pattaya" panose="00000500000000000000" pitchFamily="2" charset="-34"/>
                <a:cs typeface="Pattaya" panose="00000500000000000000" pitchFamily="2" charset="-34"/>
              </a:rPr>
              <a:t>lại</a:t>
            </a:r>
            <a:endParaRPr kumimoji="0" lang="en-US" sz="7200" b="0" i="0" u="none" strike="noStrike" kern="1200" cap="none" spc="0" normalizeH="0" baseline="0" noProof="0" dirty="0">
              <a:ln>
                <a:noFill/>
              </a:ln>
              <a:solidFill>
                <a:srgbClr val="FFFF00"/>
              </a:solidFill>
              <a:effectLst/>
              <a:uLnTx/>
              <a:uFillTx/>
              <a:latin typeface="Pattaya" panose="00000500000000000000" pitchFamily="2" charset="-34"/>
              <a:cs typeface="Pattaya" panose="00000500000000000000" pitchFamily="2" charset="-34"/>
            </a:endParaRPr>
          </a:p>
        </p:txBody>
      </p:sp>
      <p:sp>
        <p:nvSpPr>
          <p:cNvPr id="4" name="TextBox 3">
            <a:extLst>
              <a:ext uri="{FF2B5EF4-FFF2-40B4-BE49-F238E27FC236}">
                <a16:creationId xmlns:a16="http://schemas.microsoft.com/office/drawing/2014/main" id="{CF6B203D-A5CB-4F9F-AADA-780DC0B6D0BC}"/>
              </a:ext>
            </a:extLst>
          </p:cNvPr>
          <p:cNvSpPr txBox="1"/>
          <p:nvPr/>
        </p:nvSpPr>
        <p:spPr>
          <a:xfrm>
            <a:off x="4721290" y="1716833"/>
            <a:ext cx="29484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Tiếng</a:t>
            </a:r>
            <a:r>
              <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rPr>
              <a:t> </a:t>
            </a:r>
            <a:r>
              <a:rPr kumimoji="0" lang="en-US" sz="4000" b="0" i="0" u="sng" strike="noStrike" kern="1200" cap="none" spc="0" normalizeH="0" baseline="0" noProof="0" dirty="0" err="1">
                <a:ln>
                  <a:noFill/>
                </a:ln>
                <a:solidFill>
                  <a:prstClr val="white"/>
                </a:solidFill>
                <a:effectLst/>
                <a:uLnTx/>
                <a:uFillTx/>
                <a:latin typeface="Coiny" panose="02000903060500060000" pitchFamily="2" charset="0"/>
                <a:cs typeface="+mn-cs"/>
              </a:rPr>
              <a:t>Việt</a:t>
            </a:r>
            <a:endParaRPr kumimoji="0" lang="en-US" sz="4000" b="0" i="0" u="sng" strike="noStrike" kern="1200" cap="none" spc="0" normalizeH="0" baseline="0" noProof="0" dirty="0">
              <a:ln>
                <a:noFill/>
              </a:ln>
              <a:solidFill>
                <a:prstClr val="white"/>
              </a:solidFill>
              <a:effectLst/>
              <a:uLnTx/>
              <a:uFillTx/>
              <a:latin typeface="Coiny" panose="02000903060500060000" pitchFamily="2" charset="0"/>
              <a:cs typeface="+mn-cs"/>
            </a:endParaRP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8" y="-2171132"/>
            <a:ext cx="11847082" cy="11847082"/>
          </a:xfrm>
          <a:prstGeom prst="rect">
            <a:avLst/>
          </a:prstGeom>
        </p:spPr>
      </p:pic>
      <p:pic>
        <p:nvPicPr>
          <p:cNvPr id="6" name="Picture 5">
            <a:extLst>
              <a:ext uri="{FF2B5EF4-FFF2-40B4-BE49-F238E27FC236}">
                <a16:creationId xmlns:a16="http://schemas.microsoft.com/office/drawing/2014/main" id="{25FB1D8D-258E-4107-B0BA-8BEDF9B1D6D1}"/>
              </a:ext>
            </a:extLst>
          </p:cNvPr>
          <p:cNvPicPr>
            <a:picLocks noChangeAspect="1"/>
          </p:cNvPicPr>
          <p:nvPr/>
        </p:nvPicPr>
        <p:blipFill>
          <a:blip r:embed="rId4"/>
          <a:stretch>
            <a:fillRect/>
          </a:stretch>
        </p:blipFill>
        <p:spPr>
          <a:xfrm>
            <a:off x="3000375" y="1921825"/>
            <a:ext cx="6804246" cy="3332574"/>
          </a:xfrm>
          <a:prstGeom prst="rect">
            <a:avLst/>
          </a:prstGeom>
        </p:spPr>
      </p:pic>
    </p:spTree>
    <p:extLst>
      <p:ext uri="{BB962C8B-B14F-4D97-AF65-F5344CB8AC3E}">
        <p14:creationId xmlns:p14="http://schemas.microsoft.com/office/powerpoint/2010/main" val="55668125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4ef6b7c9486052b6069210c143670dcb">
            <a:extLst>
              <a:ext uri="{FF2B5EF4-FFF2-40B4-BE49-F238E27FC236}">
                <a16:creationId xmlns:a16="http://schemas.microsoft.com/office/drawing/2014/main" id="{003FE27E-18D5-438F-8A9D-4C5BCB6AC2A8}"/>
              </a:ext>
            </a:extLst>
          </p:cNvPr>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6" name="组合 26">
            <a:extLst>
              <a:ext uri="{FF2B5EF4-FFF2-40B4-BE49-F238E27FC236}">
                <a16:creationId xmlns:a16="http://schemas.microsoft.com/office/drawing/2014/main" id="{9710BE2B-C071-4556-99CF-23AE5F273F93}"/>
              </a:ext>
            </a:extLst>
          </p:cNvPr>
          <p:cNvGrpSpPr/>
          <p:nvPr/>
        </p:nvGrpSpPr>
        <p:grpSpPr>
          <a:xfrm>
            <a:off x="2983607" y="613318"/>
            <a:ext cx="5622279" cy="3882404"/>
            <a:chOff x="1652956" y="-308918"/>
            <a:chExt cx="5139669" cy="3632184"/>
          </a:xfrm>
        </p:grpSpPr>
        <p:pic>
          <p:nvPicPr>
            <p:cNvPr id="7" name="Picture 9" descr="C:\Users\Administrator\Desktop\新作卡通用图\1130.png">
              <a:extLst>
                <a:ext uri="{FF2B5EF4-FFF2-40B4-BE49-F238E27FC236}">
                  <a16:creationId xmlns:a16="http://schemas.microsoft.com/office/drawing/2014/main" id="{C0F696C6-5AEB-479D-AA0A-3107C2C817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我图PPT\00001PNG素材\儿童卡通\fty.png">
              <a:extLst>
                <a:ext uri="{FF2B5EF4-FFF2-40B4-BE49-F238E27FC236}">
                  <a16:creationId xmlns:a16="http://schemas.microsoft.com/office/drawing/2014/main" id="{6F9F5F97-1DBA-4C87-BB28-23AAE33248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2B9EAE9A-B4B5-4DDC-9F0C-44680EE79203}"/>
              </a:ext>
            </a:extLst>
          </p:cNvPr>
          <p:cNvGrpSpPr/>
          <p:nvPr/>
        </p:nvGrpSpPr>
        <p:grpSpPr>
          <a:xfrm>
            <a:off x="3130643" y="201459"/>
            <a:ext cx="5818792" cy="823718"/>
            <a:chOff x="3130643" y="201459"/>
            <a:chExt cx="5818792" cy="823718"/>
          </a:xfrm>
        </p:grpSpPr>
        <p:sp>
          <p:nvSpPr>
            <p:cNvPr id="10" name="Google Shape;1244;p45">
              <a:extLst>
                <a:ext uri="{FF2B5EF4-FFF2-40B4-BE49-F238E27FC236}">
                  <a16:creationId xmlns:a16="http://schemas.microsoft.com/office/drawing/2014/main" id="{4E80BE65-D746-428C-B6B7-65B5C6671A78}"/>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TextBox 10">
              <a:extLst>
                <a:ext uri="{FF2B5EF4-FFF2-40B4-BE49-F238E27FC236}">
                  <a16:creationId xmlns:a16="http://schemas.microsoft.com/office/drawing/2014/main" id="{BACA34C1-E7F4-4B6B-87A5-AF1796979451}"/>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FF00"/>
                  </a:solidFill>
                  <a:latin typeface="Coiny" panose="02000903060500060000" pitchFamily="2" charset="0"/>
                </a:rPr>
                <a:t>LẮNG NGHE ĐỌC MẪU</a:t>
              </a:r>
            </a:p>
          </p:txBody>
        </p:sp>
      </p:grpSp>
      <p:sp>
        <p:nvSpPr>
          <p:cNvPr id="13" name="TextBox 28">
            <a:extLst>
              <a:ext uri="{FF2B5EF4-FFF2-40B4-BE49-F238E27FC236}">
                <a16:creationId xmlns:a16="http://schemas.microsoft.com/office/drawing/2014/main" id="{FD0BB882-1C88-4678-853E-8C050AD9A45F}"/>
              </a:ext>
            </a:extLst>
          </p:cNvPr>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14" name="TextBox 28">
            <a:extLst>
              <a:ext uri="{FF2B5EF4-FFF2-40B4-BE49-F238E27FC236}">
                <a16:creationId xmlns:a16="http://schemas.microsoft.com/office/drawing/2014/main" id="{C6DECA09-4230-440E-A005-B2924CB1DDB2}"/>
              </a:ext>
            </a:extLst>
          </p:cNvPr>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15" name="TextBox 28">
            <a:extLst>
              <a:ext uri="{FF2B5EF4-FFF2-40B4-BE49-F238E27FC236}">
                <a16:creationId xmlns:a16="http://schemas.microsoft.com/office/drawing/2014/main" id="{C216659F-140B-41FF-B6FE-53659D57E975}"/>
              </a:ext>
            </a:extLst>
          </p:cNvPr>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16" name="Picture 4" descr="Check out Arrow icon created by 4B Icons | Graphic design posters, Mini  drawings, Desktop wallpaper art">
            <a:extLst>
              <a:ext uri="{FF2B5EF4-FFF2-40B4-BE49-F238E27FC236}">
                <a16:creationId xmlns:a16="http://schemas.microsoft.com/office/drawing/2014/main" id="{DEE3E6FD-83F7-482E-B110-48769ED4D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heck out Arrow icon created by 4B Icons | Graphic design posters, Mini  drawings, Desktop wallpaper art">
            <a:extLst>
              <a:ext uri="{FF2B5EF4-FFF2-40B4-BE49-F238E27FC236}">
                <a16:creationId xmlns:a16="http://schemas.microsoft.com/office/drawing/2014/main" id="{55138BAB-561B-49EA-B1CB-D836D5B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heck out Arrow icon created by 4B Icons | Graphic design posters, Mini  drawings, Desktop wallpaper art">
            <a:extLst>
              <a:ext uri="{FF2B5EF4-FFF2-40B4-BE49-F238E27FC236}">
                <a16:creationId xmlns:a16="http://schemas.microsoft.com/office/drawing/2014/main" id="{8C685F03-454D-45BE-84C8-B9BC821DBA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82023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ppt_w*0.70"/>
                                          </p:val>
                                        </p:tav>
                                        <p:tav tm="100000">
                                          <p:val>
                                            <p:strVal val="#ppt_w"/>
                                          </p:val>
                                        </p:tav>
                                      </p:tavLst>
                                    </p:anim>
                                    <p:anim calcmode="lin" valueType="num">
                                      <p:cBhvr>
                                        <p:cTn id="13" dur="250" fill="hold"/>
                                        <p:tgtEl>
                                          <p:spTgt spid="6"/>
                                        </p:tgtEl>
                                        <p:attrNameLst>
                                          <p:attrName>ppt_h</p:attrName>
                                        </p:attrNameLst>
                                      </p:cBhvr>
                                      <p:tavLst>
                                        <p:tav tm="0">
                                          <p:val>
                                            <p:strVal val="#ppt_h"/>
                                          </p:val>
                                        </p:tav>
                                        <p:tav tm="100000">
                                          <p:val>
                                            <p:strVal val="#ppt_h"/>
                                          </p:val>
                                        </p:tav>
                                      </p:tavLst>
                                    </p:anim>
                                    <p:animEffect transition="in" filter="fade">
                                      <p:cBhvr>
                                        <p:cTn id="14" dur="250"/>
                                        <p:tgtEl>
                                          <p:spTgt spid="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fltVal val="0.5"/>
                                          </p:val>
                                        </p:tav>
                                        <p:tav tm="100000">
                                          <p:val>
                                            <p:strVal val="#ppt_x"/>
                                          </p:val>
                                        </p:tav>
                                      </p:tavLst>
                                    </p:anim>
                                    <p:anim calcmode="lin" valueType="num">
                                      <p:cBhvr>
                                        <p:cTn id="50"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algn="ct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Ngày</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gặp</a:t>
            </a:r>
            <a:r>
              <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latin typeface="Arial-Rounded" panose="020B0500000000000000" pitchFamily="34" charset="0"/>
                <a:ea typeface="Arial-Rounded" panose="020B0500000000000000" pitchFamily="34" charset="0"/>
                <a:cs typeface="Arial-Rounded" panose="020B0500000000000000" pitchFamily="34" charset="0"/>
              </a:rPr>
              <a:t>lại</a:t>
            </a:r>
            <a:endParaRPr lang="en-US" sz="40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Cho cậu này.</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Chi cười:</a:t>
            </a:r>
          </a:p>
          <a:p>
            <a:pPr algn="just"/>
            <a:r>
              <a:rPr lang="vi-VN" sz="2000" dirty="0">
                <a:latin typeface="Arial-Rounded" panose="020B0500000000000000" pitchFamily="34" charset="0"/>
                <a:ea typeface="Arial-Rounded" panose="020B0500000000000000" pitchFamily="34" charset="0"/>
                <a:cs typeface="Arial-Rounded" panose="020B0500000000000000" pitchFamily="34" charset="0"/>
              </a:rPr>
              <a:t>- Ừ nhỉ.</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algn="just"/>
            <a:r>
              <a:rPr lang="en-US" sz="2000" dirty="0">
                <a:latin typeface="Arial-Rounded" panose="020B0500000000000000" pitchFamily="34" charset="0"/>
                <a:ea typeface="Arial-Rounded" panose="020B0500000000000000" pitchFamily="34" charset="0"/>
                <a:cs typeface="Arial-Rounded" panose="020B0500000000000000" pitchFamily="34" charset="0"/>
              </a:rPr>
              <a:t>   </a:t>
            </a:r>
            <a:r>
              <a:rPr lang="vi-VN" sz="2000" dirty="0">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algn="r"/>
            <a:r>
              <a:rPr lang="vi-VN" sz="2000" b="1" dirty="0">
                <a:latin typeface="Arial-Rounded" panose="020B0500000000000000" pitchFamily="34" charset="0"/>
                <a:ea typeface="Arial-Rounded" panose="020B0500000000000000" pitchFamily="34" charset="0"/>
                <a:cs typeface="Arial-Rounded" panose="020B0500000000000000" pitchFamily="34" charset="0"/>
              </a:rPr>
              <a:t>(Minh Dương)</a:t>
            </a:r>
          </a:p>
          <a:p>
            <a:pPr algn="just"/>
            <a:endParaRPr lang="vi-VN" sz="2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3694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45540-314B-454D-9B39-6C3A8D7B5E6B}"/>
              </a:ext>
            </a:extLst>
          </p:cNvPr>
          <p:cNvSpPr txBox="1"/>
          <p:nvPr/>
        </p:nvSpPr>
        <p:spPr>
          <a:xfrm>
            <a:off x="4238625" y="219075"/>
            <a:ext cx="3581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a:t>
            </a:r>
            <a:r>
              <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endParaRPr kumimoji="0" lang="en-US" sz="40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ACBC7D54-4158-498E-9860-805B267A267B}"/>
              </a:ext>
            </a:extLst>
          </p:cNvPr>
          <p:cNvPicPr>
            <a:picLocks noChangeAspect="1"/>
          </p:cNvPicPr>
          <p:nvPr/>
        </p:nvPicPr>
        <p:blipFill>
          <a:blip r:embed="rId3"/>
          <a:stretch>
            <a:fillRect/>
          </a:stretch>
        </p:blipFill>
        <p:spPr>
          <a:xfrm>
            <a:off x="8307706" y="3933422"/>
            <a:ext cx="3884294" cy="2924578"/>
          </a:xfrm>
          <a:prstGeom prst="rect">
            <a:avLst/>
          </a:prstGeom>
          <a:ln>
            <a:noFill/>
          </a:ln>
          <a:effectLst>
            <a:softEdge rad="112500"/>
          </a:effectLst>
        </p:spPr>
      </p:pic>
      <p:sp>
        <p:nvSpPr>
          <p:cNvPr id="9" name="TextBox 8">
            <a:extLst>
              <a:ext uri="{FF2B5EF4-FFF2-40B4-BE49-F238E27FC236}">
                <a16:creationId xmlns:a16="http://schemas.microsoft.com/office/drawing/2014/main" id="{66F727EC-4DCA-45AC-BE87-EBD178B8762F}"/>
              </a:ext>
            </a:extLst>
          </p:cNvPr>
          <p:cNvSpPr txBox="1"/>
          <p:nvPr/>
        </p:nvSpPr>
        <p:spPr>
          <a:xfrm>
            <a:off x="114300" y="1304925"/>
            <a:ext cx="120777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mở tung cửa sổ đón những tia nắng đầu thu. Thế là hết hè rồi. Ngày mai bắt đầu năm học mới.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tiếng gọi ngoài cổng. Chi nhìn ra, thấy Sơn giơ chiếc diều rất xinh, vẫy rối rít: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Cho cậu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mừng rỡ chạy ra. Sơn về quê từ đầu hè, giờ gặp lại, hai bạn có bao nhiêu chuyện. Sơn kể ở quê, cậu được theo ông bà đi trồng rau, câu cá. Chiều chiều, cậu thường cùng bạn thả diều. Khi diều lên cao, cậu nằm lăn ra bãi cỏ ngắm trời. Cánh diều đứng im như ngủ thiếp đi trên bầu trời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Sơn đen nhẻm, mắt lấp lánh khi kể chuyện, Chi chợt thấy buồn: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chẳng được đi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Nhưng mẹ tớ bảo cậu biết đi xe đạp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tớ ở nhà tập xe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được đạp xe đi khắp nơi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Ừ nhỉ.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Chi kể bố dạy Chi đi xe đạp. Bây giờ, Chi đã đạp xe bon bon. Con đường quen thuộc bỗng trở nên mới mẻ.</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 thế, hai bạn thi nhau kể những trải nghiệm mùa hè.</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mai đi học rồi, nhưng mùa hè chắc sẽ theo các bạn vào lớp học.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(Minh Dương)</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 name="Group 4">
            <a:extLst>
              <a:ext uri="{FF2B5EF4-FFF2-40B4-BE49-F238E27FC236}">
                <a16:creationId xmlns:a16="http://schemas.microsoft.com/office/drawing/2014/main" id="{3EF05974-DB63-44E9-9324-B6681897EC56}"/>
              </a:ext>
            </a:extLst>
          </p:cNvPr>
          <p:cNvGrpSpPr/>
          <p:nvPr/>
        </p:nvGrpSpPr>
        <p:grpSpPr>
          <a:xfrm>
            <a:off x="-844536" y="452617"/>
            <a:ext cx="5404973" cy="550123"/>
            <a:chOff x="-1251180" y="118754"/>
            <a:chExt cx="5404973" cy="550123"/>
          </a:xfrm>
        </p:grpSpPr>
        <p:sp>
          <p:nvSpPr>
            <p:cNvPr id="6" name="Google Shape;1244;p45">
              <a:extLst>
                <a:ext uri="{FF2B5EF4-FFF2-40B4-BE49-F238E27FC236}">
                  <a16:creationId xmlns:a16="http://schemas.microsoft.com/office/drawing/2014/main" id="{D487FA31-BF32-4019-8F00-0A0936AE37A9}"/>
                </a:ext>
              </a:extLst>
            </p:cNvPr>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F176900B-E2FF-4888-BC82-2658B1E6176F}"/>
                </a:ext>
              </a:extLst>
            </p:cNvPr>
            <p:cNvSpPr txBox="1"/>
            <p:nvPr/>
          </p:nvSpPr>
          <p:spPr>
            <a:xfrm>
              <a:off x="-1251180" y="209149"/>
              <a:ext cx="5404973" cy="430887"/>
            </a:xfrm>
            <a:prstGeom prst="rect">
              <a:avLst/>
            </a:prstGeom>
            <a:noFill/>
          </p:spPr>
          <p:txBody>
            <a:bodyPr wrap="square" rtlCol="0">
              <a:spAutoFit/>
            </a:bodyPr>
            <a:lstStyle/>
            <a:p>
              <a:pPr algn="ctr"/>
              <a:r>
                <a:rPr lang="en-US" sz="2200" b="1" dirty="0">
                  <a:solidFill>
                    <a:schemeClr val="bg1"/>
                  </a:solidFill>
                  <a:latin typeface="Coiny" panose="02000903060500060000" pitchFamily="2" charset="0"/>
                </a:rPr>
                <a:t>CÙNG CHIA ĐOẠN</a:t>
              </a:r>
            </a:p>
          </p:txBody>
        </p:sp>
      </p:grpSp>
      <p:sp>
        <p:nvSpPr>
          <p:cNvPr id="8" name="Rounded Rectangle 15">
            <a:extLst>
              <a:ext uri="{FF2B5EF4-FFF2-40B4-BE49-F238E27FC236}">
                <a16:creationId xmlns:a16="http://schemas.microsoft.com/office/drawing/2014/main" id="{EAFDAE7C-371E-42B5-8570-35253C451E06}"/>
              </a:ext>
            </a:extLst>
          </p:cNvPr>
          <p:cNvSpPr/>
          <p:nvPr/>
        </p:nvSpPr>
        <p:spPr>
          <a:xfrm>
            <a:off x="114300" y="1298765"/>
            <a:ext cx="12020550" cy="92192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0" name="Teardrop 9">
            <a:extLst>
              <a:ext uri="{FF2B5EF4-FFF2-40B4-BE49-F238E27FC236}">
                <a16:creationId xmlns:a16="http://schemas.microsoft.com/office/drawing/2014/main" id="{9A84F2B0-ECBF-4BC3-8789-8F02AF55C90F}"/>
              </a:ext>
            </a:extLst>
          </p:cNvPr>
          <p:cNvSpPr/>
          <p:nvPr/>
        </p:nvSpPr>
        <p:spPr>
          <a:xfrm>
            <a:off x="-43580" y="134000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1" name="Rounded Rectangle 21">
            <a:extLst>
              <a:ext uri="{FF2B5EF4-FFF2-40B4-BE49-F238E27FC236}">
                <a16:creationId xmlns:a16="http://schemas.microsoft.com/office/drawing/2014/main" id="{3EA3B56C-2730-4DBF-9BCC-627FC17D9090}"/>
              </a:ext>
            </a:extLst>
          </p:cNvPr>
          <p:cNvSpPr/>
          <p:nvPr/>
        </p:nvSpPr>
        <p:spPr>
          <a:xfrm>
            <a:off x="114299" y="3200400"/>
            <a:ext cx="11963401" cy="209549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2" name="Teardrop 11">
            <a:extLst>
              <a:ext uri="{FF2B5EF4-FFF2-40B4-BE49-F238E27FC236}">
                <a16:creationId xmlns:a16="http://schemas.microsoft.com/office/drawing/2014/main" id="{84DCB935-6625-40F8-8059-1CAED82D1699}"/>
              </a:ext>
            </a:extLst>
          </p:cNvPr>
          <p:cNvSpPr/>
          <p:nvPr/>
        </p:nvSpPr>
        <p:spPr>
          <a:xfrm>
            <a:off x="-43580" y="3196845"/>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3" name="Rounded Rectangle 23">
            <a:extLst>
              <a:ext uri="{FF2B5EF4-FFF2-40B4-BE49-F238E27FC236}">
                <a16:creationId xmlns:a16="http://schemas.microsoft.com/office/drawing/2014/main" id="{66B7A250-AAD2-4ABF-9804-CADFCC5A2A0C}"/>
              </a:ext>
            </a:extLst>
          </p:cNvPr>
          <p:cNvSpPr/>
          <p:nvPr/>
        </p:nvSpPr>
        <p:spPr>
          <a:xfrm>
            <a:off x="0" y="5362995"/>
            <a:ext cx="12134850" cy="1209256"/>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4" name="Teardrop 13">
            <a:extLst>
              <a:ext uri="{FF2B5EF4-FFF2-40B4-BE49-F238E27FC236}">
                <a16:creationId xmlns:a16="http://schemas.microsoft.com/office/drawing/2014/main" id="{C1B90CFA-412D-4096-9296-554629E7923A}"/>
              </a:ext>
            </a:extLst>
          </p:cNvPr>
          <p:cNvSpPr/>
          <p:nvPr/>
        </p:nvSpPr>
        <p:spPr>
          <a:xfrm>
            <a:off x="-62630" y="5328699"/>
            <a:ext cx="460679" cy="378600"/>
          </a:xfrm>
          <a:prstGeom prst="teardrop">
            <a:avLst/>
          </a:prstGeom>
          <a:solidFill>
            <a:srgbClr val="00B0F0"/>
          </a:solidFill>
          <a:ln w="12700" cap="flat" cmpd="sng" algn="ctr">
            <a:solidFill>
              <a:srgbClr val="00B0F0"/>
            </a:solidFill>
            <a:prstDash val="solid"/>
            <a:miter lim="800000"/>
          </a:ln>
          <a:effectLst/>
        </p:spPr>
        <p:txBody>
          <a:bodyPr rtlCol="0" anchor="ctr"/>
          <a:lstStyle/>
          <a:p>
            <a:pPr algn="ctr">
              <a:defRPr/>
            </a:pPr>
            <a:r>
              <a:rPr lang="en-US" sz="2800">
                <a:solidFill>
                  <a:srgbClr val="000000"/>
                </a:solidFill>
                <a:latin typeface="Coiny" panose="02000903060500060000" pitchFamily="2" charset="0"/>
                <a:cs typeface="Calibri" panose="020F0502020204030204" pitchFamily="34" charset="0"/>
                <a:sym typeface="Arial"/>
              </a:rPr>
              <a:t>4</a:t>
            </a:r>
            <a:endParaRPr lang="en-US" sz="2800" dirty="0">
              <a:solidFill>
                <a:srgbClr val="000000"/>
              </a:solidFill>
              <a:latin typeface="Coiny" panose="02000903060500060000" pitchFamily="2" charset="0"/>
              <a:cs typeface="Calibri" panose="020F0502020204030204" pitchFamily="34" charset="0"/>
              <a:sym typeface="Arial"/>
            </a:endParaRPr>
          </a:p>
        </p:txBody>
      </p:sp>
      <p:sp>
        <p:nvSpPr>
          <p:cNvPr id="3" name="Rounded Rectangle 21">
            <a:extLst>
              <a:ext uri="{FF2B5EF4-FFF2-40B4-BE49-F238E27FC236}">
                <a16:creationId xmlns:a16="http://schemas.microsoft.com/office/drawing/2014/main" id="{429BA4AB-0176-B76C-26C6-710CC2674000}"/>
              </a:ext>
            </a:extLst>
          </p:cNvPr>
          <p:cNvSpPr/>
          <p:nvPr/>
        </p:nvSpPr>
        <p:spPr>
          <a:xfrm>
            <a:off x="142874" y="2309662"/>
            <a:ext cx="11963401" cy="820087"/>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5" name="Teardrop 14">
            <a:extLst>
              <a:ext uri="{FF2B5EF4-FFF2-40B4-BE49-F238E27FC236}">
                <a16:creationId xmlns:a16="http://schemas.microsoft.com/office/drawing/2014/main" id="{F1FA95F0-CBA5-0DEF-16CF-75A37505A993}"/>
              </a:ext>
            </a:extLst>
          </p:cNvPr>
          <p:cNvSpPr/>
          <p:nvPr/>
        </p:nvSpPr>
        <p:spPr>
          <a:xfrm>
            <a:off x="-111388" y="2220687"/>
            <a:ext cx="451376" cy="392234"/>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40370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53" presetClass="entr" presetSubtype="52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fltVal val="0.5"/>
                                          </p:val>
                                        </p:tav>
                                        <p:tav tm="100000">
                                          <p:val>
                                            <p:strVal val="#ppt_x"/>
                                          </p:val>
                                        </p:tav>
                                      </p:tavLst>
                                    </p:anim>
                                    <p:anim calcmode="lin" valueType="num">
                                      <p:cBhvr>
                                        <p:cTn id="2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500"/>
                            </p:stCondLst>
                            <p:childTnLst>
                              <p:par>
                                <p:cTn id="28" presetID="53" presetClass="entr" presetSubtype="52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00"/>
                            </p:stCondLst>
                            <p:childTnLst>
                              <p:par>
                                <p:cTn id="41" presetID="53" presetClass="entr" presetSubtype="52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fltVal val="0.5"/>
                                          </p:val>
                                        </p:tav>
                                        <p:tav tm="100000">
                                          <p:val>
                                            <p:strVal val="#ppt_x"/>
                                          </p:val>
                                        </p:tav>
                                      </p:tavLst>
                                    </p:anim>
                                    <p:anim calcmode="lin" valueType="num">
                                      <p:cBhvr>
                                        <p:cTn id="47"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par>
                          <p:cTn id="53" fill="hold">
                            <p:stCondLst>
                              <p:cond delay="500"/>
                            </p:stCondLst>
                            <p:childTnLst>
                              <p:par>
                                <p:cTn id="54" presetID="53" presetClass="entr" presetSubtype="52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anim calcmode="lin" valueType="num">
                                      <p:cBhvr>
                                        <p:cTn id="59" dur="500" fill="hold"/>
                                        <p:tgtEl>
                                          <p:spTgt spid="15"/>
                                        </p:tgtEl>
                                        <p:attrNameLst>
                                          <p:attrName>ppt_x</p:attrName>
                                        </p:attrNameLst>
                                      </p:cBhvr>
                                      <p:tavLst>
                                        <p:tav tm="0">
                                          <p:val>
                                            <p:fltVal val="0.5"/>
                                          </p:val>
                                        </p:tav>
                                        <p:tav tm="100000">
                                          <p:val>
                                            <p:strVal val="#ppt_x"/>
                                          </p:val>
                                        </p:tav>
                                      </p:tavLst>
                                    </p:anim>
                                    <p:anim calcmode="lin" valueType="num">
                                      <p:cBhvr>
                                        <p:cTn id="60" dur="5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2222</Words>
  <Application>Microsoft Office PowerPoint</Application>
  <PresentationFormat>Widescreen</PresentationFormat>
  <Paragraphs>191</Paragraphs>
  <Slides>27</Slides>
  <Notes>25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等线</vt:lpstr>
      <vt:lpstr>Arial</vt:lpstr>
      <vt:lpstr>Arial-Rounded</vt:lpstr>
      <vt:lpstr>Calibri</vt:lpstr>
      <vt:lpstr>Coiny</vt:lpstr>
      <vt:lpstr>iCiel Cadena</vt:lpstr>
      <vt:lpstr>Pattaya</vt:lpstr>
      <vt:lpstr>Times New Roman</vt:lpstr>
      <vt:lpstr>UTM Cookies</vt:lpstr>
      <vt:lpstr>Wingdings</vt:lpstr>
      <vt:lpstr>千图网拥有20W+精美PPT模板 更多PPT模板下载至：www.58pic.com/office/ppt​​</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56</cp:revision>
  <dcterms:created xsi:type="dcterms:W3CDTF">2022-04-20T14:22:21Z</dcterms:created>
  <dcterms:modified xsi:type="dcterms:W3CDTF">2025-09-08T02:18:11Z</dcterms:modified>
</cp:coreProperties>
</file>