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509" r:id="rId2"/>
    <p:sldId id="302" r:id="rId3"/>
    <p:sldId id="304" r:id="rId4"/>
    <p:sldId id="284" r:id="rId5"/>
    <p:sldId id="286" r:id="rId6"/>
    <p:sldId id="261" r:id="rId7"/>
    <p:sldId id="270" r:id="rId8"/>
    <p:sldId id="260" r:id="rId9"/>
    <p:sldId id="287" r:id="rId10"/>
    <p:sldId id="288" r:id="rId11"/>
    <p:sldId id="289" r:id="rId12"/>
    <p:sldId id="290" r:id="rId13"/>
    <p:sldId id="291" r:id="rId14"/>
    <p:sldId id="292" r:id="rId15"/>
    <p:sldId id="294" r:id="rId16"/>
    <p:sldId id="297" r:id="rId17"/>
    <p:sldId id="301" r:id="rId18"/>
    <p:sldId id="303" r:id="rId19"/>
    <p:sldId id="295" r:id="rId20"/>
    <p:sldId id="305" r:id="rId21"/>
    <p:sldId id="306" r:id="rId22"/>
    <p:sldId id="307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714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896A9-37C4-46D9-B4BD-483C80A21D62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4639A-50DF-4029-9E7C-09705D99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3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45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654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396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4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80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38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16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7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5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1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9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031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2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936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8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0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11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7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2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9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4D25-C952-45BB-B99C-A7827C0E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627D-A705-4155-A550-7D9E5997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B5F9-0279-4312-9F9C-0BB14413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BAE7-788D-427D-BB57-ABA5ABAE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C4E4B-DF32-4C97-BF7A-3617DE6E5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0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64705-EF6C-450A-9E53-378D770FE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649" y="167824"/>
            <a:ext cx="6147752" cy="38962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3FCD5C-35FF-4F5E-BCAE-575F8D92FC09}"/>
              </a:ext>
            </a:extLst>
          </p:cNvPr>
          <p:cNvSpPr/>
          <p:nvPr/>
        </p:nvSpPr>
        <p:spPr>
          <a:xfrm>
            <a:off x="180974" y="167824"/>
            <a:ext cx="5210176" cy="365170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235E8-4C58-4211-805D-9DFCA75DEFC5}"/>
              </a:ext>
            </a:extLst>
          </p:cNvPr>
          <p:cNvSpPr txBox="1"/>
          <p:nvPr/>
        </p:nvSpPr>
        <p:spPr>
          <a:xfrm>
            <a:off x="180974" y="269512"/>
            <a:ext cx="483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Người viết tin nhắn và người nhận tin nhắn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55FDB-D3C2-4D65-A6AB-D0C0E309ED35}"/>
              </a:ext>
            </a:extLst>
          </p:cNvPr>
          <p:cNvSpPr txBox="1"/>
          <p:nvPr/>
        </p:nvSpPr>
        <p:spPr>
          <a:xfrm>
            <a:off x="291195" y="118348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1:</a:t>
            </a:r>
          </a:p>
          <a:p>
            <a:pPr algn="just"/>
            <a:r>
              <a:rPr lang="vi-VN" sz="24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viết: Tuấn</a:t>
            </a:r>
          </a:p>
          <a:p>
            <a:pPr algn="just"/>
            <a:r>
              <a:rPr lang="vi-VN" sz="24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nhận: Hưng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678683-C85C-4537-93CA-100A8B4F4C8F}"/>
              </a:ext>
            </a:extLst>
          </p:cNvPr>
          <p:cNvCxnSpPr>
            <a:cxnSpLocks/>
          </p:cNvCxnSpPr>
          <p:nvPr/>
        </p:nvCxnSpPr>
        <p:spPr>
          <a:xfrm flipV="1">
            <a:off x="6705600" y="1571625"/>
            <a:ext cx="628650" cy="878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211B25-4AF3-4562-BC59-17A93E85424D}"/>
              </a:ext>
            </a:extLst>
          </p:cNvPr>
          <p:cNvCxnSpPr>
            <a:cxnSpLocks/>
          </p:cNvCxnSpPr>
          <p:nvPr/>
        </p:nvCxnSpPr>
        <p:spPr>
          <a:xfrm flipV="1">
            <a:off x="7334250" y="3385089"/>
            <a:ext cx="628650" cy="878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9EAE77-DDE9-4FD3-A61B-3D1080F28ECF}"/>
              </a:ext>
            </a:extLst>
          </p:cNvPr>
          <p:cNvSpPr txBox="1"/>
          <p:nvPr/>
        </p:nvSpPr>
        <p:spPr>
          <a:xfrm>
            <a:off x="238124" y="2492122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2: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viết: Cháu Phương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nhận: Bà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EE6E5A-6E8E-4173-ABC2-1237E29A7C13}"/>
              </a:ext>
            </a:extLst>
          </p:cNvPr>
          <p:cNvSpPr/>
          <p:nvPr/>
        </p:nvSpPr>
        <p:spPr>
          <a:xfrm>
            <a:off x="101599" y="3945718"/>
            <a:ext cx="5210176" cy="283411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F5E8D-EE06-42BC-8552-5E425E2C43A2}"/>
              </a:ext>
            </a:extLst>
          </p:cNvPr>
          <p:cNvSpPr txBox="1"/>
          <p:nvPr/>
        </p:nvSpPr>
        <p:spPr>
          <a:xfrm>
            <a:off x="176895" y="4142220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tin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7C805-AE3D-4DBF-9083-B12C1656DC6E}"/>
              </a:ext>
            </a:extLst>
          </p:cNvPr>
          <p:cNvSpPr txBox="1"/>
          <p:nvPr/>
        </p:nvSpPr>
        <p:spPr>
          <a:xfrm>
            <a:off x="176895" y="462885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1: Hẹn bạn ra sân bóng</a:t>
            </a:r>
            <a:endParaRPr lang="vi-VN" sz="2400" b="0" i="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25E1E7-7BAD-4801-AA33-CDBF2BD1CBC3}"/>
              </a:ext>
            </a:extLst>
          </p:cNvPr>
          <p:cNvCxnSpPr>
            <a:cxnSpLocks/>
          </p:cNvCxnSpPr>
          <p:nvPr/>
        </p:nvCxnSpPr>
        <p:spPr>
          <a:xfrm flipV="1">
            <a:off x="9925050" y="1392746"/>
            <a:ext cx="3143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3793AB-4994-4DFC-BF0D-AD07E6EDF708}"/>
              </a:ext>
            </a:extLst>
          </p:cNvPr>
          <p:cNvCxnSpPr>
            <a:cxnSpLocks/>
          </p:cNvCxnSpPr>
          <p:nvPr/>
        </p:nvCxnSpPr>
        <p:spPr>
          <a:xfrm>
            <a:off x="10401300" y="2878648"/>
            <a:ext cx="1295507" cy="83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198DCC-67AA-490D-8C1E-4AC0FD392795}"/>
              </a:ext>
            </a:extLst>
          </p:cNvPr>
          <p:cNvCxnSpPr>
            <a:cxnSpLocks/>
          </p:cNvCxnSpPr>
          <p:nvPr/>
        </p:nvCxnSpPr>
        <p:spPr>
          <a:xfrm flipV="1">
            <a:off x="8458200" y="2383814"/>
            <a:ext cx="628650" cy="87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EF0B2C-B129-4979-9180-BDFD265447B4}"/>
              </a:ext>
            </a:extLst>
          </p:cNvPr>
          <p:cNvCxnSpPr>
            <a:cxnSpLocks/>
          </p:cNvCxnSpPr>
          <p:nvPr/>
        </p:nvCxnSpPr>
        <p:spPr>
          <a:xfrm flipV="1">
            <a:off x="6467475" y="2832638"/>
            <a:ext cx="628650" cy="87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A076CF-C913-4740-91ED-AD612971352B}"/>
              </a:ext>
            </a:extLst>
          </p:cNvPr>
          <p:cNvSpPr txBox="1"/>
          <p:nvPr/>
        </p:nvSpPr>
        <p:spPr>
          <a:xfrm>
            <a:off x="234045" y="5305560"/>
            <a:ext cx="5077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2: Thông báo với bà rằng đã về nhà, hẹn bà hè sang năm lại về với bà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3C3819-1A01-436C-9C4A-725ECB467564}"/>
              </a:ext>
            </a:extLst>
          </p:cNvPr>
          <p:cNvCxnSpPr>
            <a:cxnSpLocks/>
          </p:cNvCxnSpPr>
          <p:nvPr/>
        </p:nvCxnSpPr>
        <p:spPr>
          <a:xfrm flipV="1">
            <a:off x="11049053" y="1456561"/>
            <a:ext cx="52067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16BFAF-61B0-4537-AD0D-1A88276C3D84}"/>
              </a:ext>
            </a:extLst>
          </p:cNvPr>
          <p:cNvCxnSpPr>
            <a:cxnSpLocks/>
          </p:cNvCxnSpPr>
          <p:nvPr/>
        </p:nvCxnSpPr>
        <p:spPr>
          <a:xfrm flipV="1">
            <a:off x="9979038" y="1659446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6E8A38-CF31-484F-B64E-8C4FF21460D9}"/>
              </a:ext>
            </a:extLst>
          </p:cNvPr>
          <p:cNvCxnSpPr>
            <a:cxnSpLocks/>
          </p:cNvCxnSpPr>
          <p:nvPr/>
        </p:nvCxnSpPr>
        <p:spPr>
          <a:xfrm flipV="1">
            <a:off x="10519002" y="2282443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21327C7-A1CB-4FA4-BAE4-2B503504EF7E}"/>
              </a:ext>
            </a:extLst>
          </p:cNvPr>
          <p:cNvCxnSpPr>
            <a:cxnSpLocks/>
          </p:cNvCxnSpPr>
          <p:nvPr/>
        </p:nvCxnSpPr>
        <p:spPr>
          <a:xfrm flipV="1">
            <a:off x="10009194" y="2567104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8F845F-8C53-4F02-A95D-FC67914DE1C5}"/>
              </a:ext>
            </a:extLst>
          </p:cNvPr>
          <p:cNvSpPr/>
          <p:nvPr/>
        </p:nvSpPr>
        <p:spPr>
          <a:xfrm>
            <a:off x="5891214" y="4315285"/>
            <a:ext cx="5210176" cy="257758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CC843F-307A-4B8B-B40E-5C7F2EDCFB7E}"/>
              </a:ext>
            </a:extLst>
          </p:cNvPr>
          <p:cNvSpPr txBox="1"/>
          <p:nvPr/>
        </p:nvSpPr>
        <p:spPr>
          <a:xfrm>
            <a:off x="6311898" y="4510022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BD748B-87F4-4B4D-BFA8-57BDDA25F743}"/>
              </a:ext>
            </a:extLst>
          </p:cNvPr>
          <p:cNvSpPr txBox="1"/>
          <p:nvPr/>
        </p:nvSpPr>
        <p:spPr>
          <a:xfrm>
            <a:off x="5942649" y="498286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1: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vi-VN" sz="2400" b="0" i="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90BFE9-111E-4D43-A7F8-8CE3CE976568}"/>
              </a:ext>
            </a:extLst>
          </p:cNvPr>
          <p:cNvSpPr txBox="1"/>
          <p:nvPr/>
        </p:nvSpPr>
        <p:spPr>
          <a:xfrm>
            <a:off x="5958522" y="5620406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2: Gửi tin nhắn trên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134902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17" grpId="0"/>
      <p:bldP spid="18" grpId="0" animBg="1"/>
      <p:bldP spid="19" grpId="0"/>
      <p:bldP spid="20" grpId="0"/>
      <p:bldP spid="28" grpId="0"/>
      <p:bldP spid="35" grpId="0" animBg="1"/>
      <p:bldP spid="36" grpId="0"/>
      <p:bldP spid="37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colorful, decorated&#10;&#10;Description automatically generated">
            <a:extLst>
              <a:ext uri="{FF2B5EF4-FFF2-40B4-BE49-F238E27FC236}">
                <a16:creationId xmlns:a16="http://schemas.microsoft.com/office/drawing/2014/main" id="{69FB6F81-1B11-43A5-AD65-56FC0D5AE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B44FFA-7A72-4D03-91D6-AE8867687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711" y="4245404"/>
            <a:ext cx="1612955" cy="1371600"/>
          </a:xfrm>
          <a:prstGeom prst="rect">
            <a:avLst/>
          </a:prstGeom>
        </p:spPr>
      </p:pic>
      <p:pic>
        <p:nvPicPr>
          <p:cNvPr id="18" name="Picture 17" descr="A glass with a drink in it&#10;&#10;Description automatically generated with low confidence">
            <a:extLst>
              <a:ext uri="{FF2B5EF4-FFF2-40B4-BE49-F238E27FC236}">
                <a16:creationId xmlns:a16="http://schemas.microsoft.com/office/drawing/2014/main" id="{FB5FCE40-8BE4-478F-A322-7FFD38DAF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19" y="3321518"/>
            <a:ext cx="2377440" cy="2560320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:a16="http://schemas.microsoft.com/office/drawing/2014/main" id="{596AF755-0201-43E8-84E2-5225C3746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814" y="298447"/>
            <a:ext cx="3529890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6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-mưa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colorful, decorated&#10;&#10;Description automatically generated">
            <a:extLst>
              <a:ext uri="{FF2B5EF4-FFF2-40B4-BE49-F238E27FC236}">
                <a16:creationId xmlns:a16="http://schemas.microsoft.com/office/drawing/2014/main" id="{69FB6F81-1B11-43A5-AD65-56FC0D5A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Unique Katana sword online shop | Behance">
            <a:extLst>
              <a:ext uri="{FF2B5EF4-FFF2-40B4-BE49-F238E27FC236}">
                <a16:creationId xmlns:a16="http://schemas.microsoft.com/office/drawing/2014/main" id="{FDB8B9E9-E839-4601-9C0A-C43B9B3B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0" y="548640"/>
            <a:ext cx="8412480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!!1">
            <a:extLst>
              <a:ext uri="{FF2B5EF4-FFF2-40B4-BE49-F238E27FC236}">
                <a16:creationId xmlns:a16="http://schemas.microsoft.com/office/drawing/2014/main" id="{EE6AC231-7103-45F0-86FE-FCF8A1BD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355" y="841408"/>
            <a:ext cx="3568192" cy="45720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EADFFC34-2FE2-417A-A198-1D99527352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8931" y="194189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74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31207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3739"/>
            <a:ext cx="12192000" cy="23972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39EC0-3F83-4A7B-8D3C-6D744B1CBCE0}"/>
              </a:ext>
            </a:extLst>
          </p:cNvPr>
          <p:cNvGrpSpPr/>
          <p:nvPr/>
        </p:nvGrpSpPr>
        <p:grpSpPr>
          <a:xfrm>
            <a:off x="4779124" y="1692227"/>
            <a:ext cx="5732520" cy="3473546"/>
            <a:chOff x="3921832" y="1825356"/>
            <a:chExt cx="5732520" cy="3473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3921832" y="1825356"/>
              <a:ext cx="5732520" cy="347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rgbClr val="323476">
                  <a:alpha val="5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3921832" y="2284856"/>
              <a:ext cx="5732520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Tiếp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đến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chúng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bài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tập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cầm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xinh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này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đến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tặng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mẹ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!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LNTH-Kids  Chinese Font 1" panose="02010600030101010101" pitchFamily="2" charset="-128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632237">
            <a:off x="4171198" y="919183"/>
            <a:ext cx="1791786" cy="182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284464" flipH="1">
            <a:off x="9542660" y="3839241"/>
            <a:ext cx="1791786" cy="1828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A4DBEA-FF16-46A4-9AC7-87B3ADBF344C}"/>
              </a:ext>
            </a:extLst>
          </p:cNvPr>
          <p:cNvGrpSpPr/>
          <p:nvPr/>
        </p:nvGrpSpPr>
        <p:grpSpPr>
          <a:xfrm>
            <a:off x="194305" y="1058172"/>
            <a:ext cx="4264759" cy="4846320"/>
            <a:chOff x="152319" y="1005839"/>
            <a:chExt cx="4264759" cy="48463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652F0D-4E30-4F10-8A8F-E834B9880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319" y="1005839"/>
              <a:ext cx="4264759" cy="484632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1ED473E7-EDCE-4448-9BC7-F7AE0FE63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6927" y="4114486"/>
              <a:ext cx="1554480" cy="155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4579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65DB86-BD87-4ACC-ABE0-7943DDBE7FF8}"/>
              </a:ext>
            </a:extLst>
          </p:cNvPr>
          <p:cNvGrpSpPr/>
          <p:nvPr/>
        </p:nvGrpSpPr>
        <p:grpSpPr>
          <a:xfrm>
            <a:off x="2244723" y="1606557"/>
            <a:ext cx="8086725" cy="5120640"/>
            <a:chOff x="968936" y="845807"/>
            <a:chExt cx="5850314" cy="5120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7D3184-5A02-4374-AAF0-DF988CFE3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BE67B0-893C-45DA-8E87-4CF6C8062E30}"/>
                </a:ext>
              </a:extLst>
            </p:cNvPr>
            <p:cNvSpPr txBox="1"/>
            <p:nvPr/>
          </p:nvSpPr>
          <p:spPr>
            <a:xfrm>
              <a:off x="1415693" y="2600980"/>
              <a:ext cx="4678873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nhắn người thân mua cho mình một đồ dùng học tập.</a:t>
              </a:r>
            </a:p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nhắn bạn mang cho mình mượn cuốn truyện.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1304925" y="227404"/>
            <a:ext cx="89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5528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381A921-19BA-4F69-A5E9-A8D9AE7D0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-620795"/>
            <a:ext cx="8595360" cy="85953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1462572" y="0"/>
            <a:ext cx="7352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AAF6F8-E4D8-4424-A452-317E407C27D3}"/>
              </a:ext>
            </a:extLst>
          </p:cNvPr>
          <p:cNvGrpSpPr/>
          <p:nvPr/>
        </p:nvGrpSpPr>
        <p:grpSpPr>
          <a:xfrm>
            <a:off x="5581917" y="1832925"/>
            <a:ext cx="2651760" cy="2651760"/>
            <a:chOff x="5531268" y="1687821"/>
            <a:chExt cx="2651760" cy="265176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37A95F-4DEC-4231-9FCF-E91A241A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BDAF68-9353-4568-8F04-05BB343856C3}"/>
                </a:ext>
              </a:extLst>
            </p:cNvPr>
            <p:cNvSpPr txBox="1"/>
            <p:nvPr/>
          </p:nvSpPr>
          <p:spPr>
            <a:xfrm>
              <a:off x="5804651" y="2553700"/>
              <a:ext cx="2222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A3B5F2-3139-4C20-B6A9-95AB1A1281C4}"/>
              </a:ext>
            </a:extLst>
          </p:cNvPr>
          <p:cNvGrpSpPr/>
          <p:nvPr/>
        </p:nvGrpSpPr>
        <p:grpSpPr>
          <a:xfrm flipH="1">
            <a:off x="8351052" y="2103120"/>
            <a:ext cx="2651760" cy="2651760"/>
            <a:chOff x="5531268" y="1687821"/>
            <a:chExt cx="2651760" cy="26517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43ECA3-6055-4216-BD24-E659E259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684317-9F46-482F-BAB2-ABEBC78F7E72}"/>
                </a:ext>
              </a:extLst>
            </p:cNvPr>
            <p:cNvSpPr txBox="1"/>
            <p:nvPr/>
          </p:nvSpPr>
          <p:spPr>
            <a:xfrm>
              <a:off x="5804652" y="2553700"/>
              <a:ext cx="2104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xét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0213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3376863" y="0"/>
            <a:ext cx="5438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Trao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đổi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viết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2CA392-E4FA-4C34-A257-1287F5970ADE}"/>
              </a:ext>
            </a:extLst>
          </p:cNvPr>
          <p:cNvGrpSpPr/>
          <p:nvPr/>
        </p:nvGrpSpPr>
        <p:grpSpPr>
          <a:xfrm>
            <a:off x="731809" y="1087071"/>
            <a:ext cx="2935362" cy="2926080"/>
            <a:chOff x="1105147" y="1463040"/>
            <a:chExt cx="2935362" cy="2926080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CFD1AA6-FB4C-4DE4-96EF-8A42680D9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49075" r="44771" b="6081"/>
            <a:stretch/>
          </p:blipFill>
          <p:spPr>
            <a:xfrm>
              <a:off x="1105147" y="1463040"/>
              <a:ext cx="2935362" cy="29260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307ED4-BFAD-476B-A451-C495B77874CF}"/>
                </a:ext>
              </a:extLst>
            </p:cNvPr>
            <p:cNvSpPr txBox="1"/>
            <p:nvPr/>
          </p:nvSpPr>
          <p:spPr>
            <a:xfrm>
              <a:off x="1399778" y="2177030"/>
              <a:ext cx="23461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43F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7CA671-835E-4E1F-8993-4982A7784BD2}"/>
              </a:ext>
            </a:extLst>
          </p:cNvPr>
          <p:cNvGrpSpPr/>
          <p:nvPr/>
        </p:nvGrpSpPr>
        <p:grpSpPr>
          <a:xfrm>
            <a:off x="4463844" y="982349"/>
            <a:ext cx="3898325" cy="2743200"/>
            <a:chOff x="4529959" y="951571"/>
            <a:chExt cx="3261464" cy="2743200"/>
          </a:xfrm>
        </p:grpSpPr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5A16DF7-147F-43D9-9E38-F6C94F474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" t="5121" r="47903" b="53750"/>
            <a:stretch/>
          </p:blipFill>
          <p:spPr>
            <a:xfrm rot="708905">
              <a:off x="4529959" y="951571"/>
              <a:ext cx="3227298" cy="2743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AC7E78-647D-4E7F-BBCF-E8EB89F49287}"/>
                </a:ext>
              </a:extLst>
            </p:cNvPr>
            <p:cNvSpPr txBox="1"/>
            <p:nvPr/>
          </p:nvSpPr>
          <p:spPr>
            <a:xfrm>
              <a:off x="4856061" y="1684943"/>
              <a:ext cx="293536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7DEB5-2C13-4D93-B3E3-400AEF4EFD21}"/>
              </a:ext>
            </a:extLst>
          </p:cNvPr>
          <p:cNvGrpSpPr/>
          <p:nvPr/>
        </p:nvGrpSpPr>
        <p:grpSpPr>
          <a:xfrm>
            <a:off x="8617869" y="1315671"/>
            <a:ext cx="2961767" cy="2468880"/>
            <a:chOff x="8963158" y="1920240"/>
            <a:chExt cx="2961767" cy="24688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63DAEF1-9BFA-4B32-8CD8-3A2BA9349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8963158" y="1920240"/>
              <a:ext cx="2961767" cy="24688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DF22B8-390A-48AE-9AEF-D5C4CA6DB62F}"/>
                </a:ext>
              </a:extLst>
            </p:cNvPr>
            <p:cNvSpPr txBox="1"/>
            <p:nvPr/>
          </p:nvSpPr>
          <p:spPr>
            <a:xfrm>
              <a:off x="9314724" y="2416016"/>
              <a:ext cx="225863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BBACE4-638B-426D-B430-F158DD224E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8" t="27182" r="3097" b="8653"/>
          <a:stretch/>
        </p:blipFill>
        <p:spPr>
          <a:xfrm>
            <a:off x="2796372" y="3680353"/>
            <a:ext cx="6922512" cy="31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18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719E2094-6C20-43A5-87C4-CCF0BCC2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7A4F02F-781D-46CF-89EF-E0EA9DD14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DD81C436-5849-47CE-94E0-A518DF1AF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D197615F-EF2A-4278-8E6B-A6542CF88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5DD1CC20-29A1-4581-8976-916283C9D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23" name="图片 31">
            <a:extLst>
              <a:ext uri="{FF2B5EF4-FFF2-40B4-BE49-F238E27FC236}">
                <a16:creationId xmlns:a16="http://schemas.microsoft.com/office/drawing/2014/main" id="{C27C1342-4905-46AB-834F-F469BEA4E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24" name="Picture 23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D8C67B94-5EBF-4BD8-A63E-6A462C62BC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5" y="11791"/>
            <a:ext cx="980316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02FA-EBE9-408A-A215-DFC044A9F053}"/>
              </a:ext>
            </a:extLst>
          </p:cNvPr>
          <p:cNvSpPr txBox="1"/>
          <p:nvPr/>
        </p:nvSpPr>
        <p:spPr>
          <a:xfrm>
            <a:off x="3257667" y="1905506"/>
            <a:ext cx="67589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ơi, lọ mực của con sắp hết rồi. Mai mẹ đi qua hiệu sách mua giúp con một lọ mực mới nhé ạ!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mẹ.</a:t>
            </a:r>
          </a:p>
          <a:p>
            <a:pPr lvl="0" algn="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của mẹ</a:t>
            </a:r>
          </a:p>
          <a:p>
            <a:pPr lvl="0" algn="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BBC-957B-4743-9BC2-8279D3FA721A}"/>
              </a:ext>
            </a:extLst>
          </p:cNvPr>
          <p:cNvSpPr txBox="1"/>
          <p:nvPr/>
        </p:nvSpPr>
        <p:spPr>
          <a:xfrm>
            <a:off x="101599" y="4229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mẫu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126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719E2094-6C20-43A5-87C4-CCF0BCC2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7A4F02F-781D-46CF-89EF-E0EA9DD14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DD81C436-5849-47CE-94E0-A518DF1AF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D197615F-EF2A-4278-8E6B-A6542CF88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5DD1CC20-29A1-4581-8976-916283C9D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23" name="图片 31">
            <a:extLst>
              <a:ext uri="{FF2B5EF4-FFF2-40B4-BE49-F238E27FC236}">
                <a16:creationId xmlns:a16="http://schemas.microsoft.com/office/drawing/2014/main" id="{C27C1342-4905-46AB-834F-F469BEA4E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24" name="Picture 23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D8C67B94-5EBF-4BD8-A63E-6A462C62BC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5" y="11791"/>
            <a:ext cx="980316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02FA-EBE9-408A-A215-DFC044A9F053}"/>
              </a:ext>
            </a:extLst>
          </p:cNvPr>
          <p:cNvSpPr txBox="1"/>
          <p:nvPr/>
        </p:nvSpPr>
        <p:spPr>
          <a:xfrm>
            <a:off x="3257667" y="1905506"/>
            <a:ext cx="67589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ơi!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đã đọc xong cuốn truyện “Hoàng Tử bé” chưa? Nếu xong rồi thì mai cậu cho tớ mượn với nhé!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hứa sẽ giữ gìn thật cẩn thận và sớm trả lại cậu.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cậu.</a:t>
            </a:r>
          </a:p>
          <a:p>
            <a:pPr lvl="0" algn="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của cậu</a:t>
            </a:r>
          </a:p>
          <a:p>
            <a:pPr lvl="0" algn="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Nguyệt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BBC-957B-4743-9BC2-8279D3FA721A}"/>
              </a:ext>
            </a:extLst>
          </p:cNvPr>
          <p:cNvSpPr txBox="1"/>
          <p:nvPr/>
        </p:nvSpPr>
        <p:spPr>
          <a:xfrm>
            <a:off x="101599" y="4229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mẫu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31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E11A40C-6D84-4164-825B-76120F89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09763B8-4AAD-4182-80F6-A63CD715F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0F0AD3D-1209-4937-9CD2-0CC5F0E391FF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4612BA-95F5-480F-A7C2-534F480DE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AF2A59C7-0E6F-4961-BCF3-4247E8250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pic>
        <p:nvPicPr>
          <p:cNvPr id="20" name="nhạc game dễ thương">
            <a:hlinkClick r:id="" action="ppaction://media"/>
            <a:extLst>
              <a:ext uri="{FF2B5EF4-FFF2-40B4-BE49-F238E27FC236}">
                <a16:creationId xmlns:a16="http://schemas.microsoft.com/office/drawing/2014/main" id="{E638268C-5CE4-4C4E-AE30-C1A6D1E7D4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50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>
            <a:extLst>
              <a:ext uri="{FF2B5EF4-FFF2-40B4-BE49-F238E27FC236}">
                <a16:creationId xmlns:a16="http://schemas.microsoft.com/office/drawing/2014/main" id="{AE127269-75D7-427A-9F02-B9C823F6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3" y="1084528"/>
            <a:ext cx="5621671" cy="46506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0D9CD298-33CF-4B4C-86C7-09D87E145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-21785"/>
            <a:ext cx="12192000" cy="68580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451FFCD2-10F0-4FA8-A902-D3C0C33F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3" y="3300582"/>
            <a:ext cx="4463845" cy="353827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DD3528B8-326B-4A6C-ABE4-6A3B0F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5" y="5710282"/>
            <a:ext cx="2698955" cy="1140542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CD977CF-1A15-42DE-B1D0-90376845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51" y="4636433"/>
            <a:ext cx="1433052" cy="2202425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3722EA76-F3E6-4233-885C-5C1460C7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3" y="-19142"/>
            <a:ext cx="974906" cy="140828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AA186B85-C1A3-448B-9D3E-4D4FF9E4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8" y="-19142"/>
            <a:ext cx="4277815" cy="2450692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EEBC81C2-59D8-4983-9221-F7F6D7CD0C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9" y="1441449"/>
            <a:ext cx="2954235" cy="5409375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7AB65629-769E-43B4-A132-B405281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6" y="723694"/>
            <a:ext cx="1406457" cy="1435510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2A7C91B0-5CA9-4FDA-A62D-97C2127C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10" y="5712033"/>
            <a:ext cx="2698955" cy="1140542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B5532246-F633-4AB7-AEC9-5CB6A718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1" y="4460773"/>
            <a:ext cx="12192001" cy="2397227"/>
          </a:xfrm>
          <a:prstGeom prst="rect">
            <a:avLst/>
          </a:prstGeom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03C582F9-2EEC-4D94-B960-C10D3A57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801" y="139756"/>
            <a:ext cx="1406457" cy="1435510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492B818F-FDD3-4E13-9E02-EE2710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9" y="3144593"/>
            <a:ext cx="770964" cy="6329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2A216E7-5FFB-4221-B9E6-424F891F3DF7}"/>
              </a:ext>
            </a:extLst>
          </p:cNvPr>
          <p:cNvSpPr txBox="1"/>
          <p:nvPr/>
        </p:nvSpPr>
        <p:spPr>
          <a:xfrm>
            <a:off x="4766777" y="1203745"/>
            <a:ext cx="453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BAB02F-D372-431D-9257-4660723598F1}"/>
              </a:ext>
            </a:extLst>
          </p:cNvPr>
          <p:cNvGrpSpPr/>
          <p:nvPr/>
        </p:nvGrpSpPr>
        <p:grpSpPr>
          <a:xfrm>
            <a:off x="6459164" y="2159204"/>
            <a:ext cx="3029331" cy="741676"/>
            <a:chOff x="2769991" y="1749601"/>
            <a:chExt cx="3029331" cy="741676"/>
          </a:xfrm>
        </p:grpSpPr>
        <p:sp>
          <p:nvSpPr>
            <p:cNvPr id="33" name="矩形: 圆角 10">
              <a:extLst>
                <a:ext uri="{FF2B5EF4-FFF2-40B4-BE49-F238E27FC236}">
                  <a16:creationId xmlns:a16="http://schemas.microsoft.com/office/drawing/2014/main" id="{58986193-068E-45FD-91AB-B47092B6BB89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2022C1-FC36-4706-9253-0A28EA64A08D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798B558-AE05-4ADE-83C6-D5D272A110E8}"/>
              </a:ext>
            </a:extLst>
          </p:cNvPr>
          <p:cNvSpPr txBox="1"/>
          <p:nvPr/>
        </p:nvSpPr>
        <p:spPr>
          <a:xfrm>
            <a:off x="6387367" y="3707880"/>
            <a:ext cx="2562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2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rgbClr val="B207B0"/>
                </a:solidFill>
                <a:latin typeface="SVN-Redressed" panose="02040603050506020204" pitchFamily="18" charset="0"/>
              </a:rPr>
              <a:t>4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D23162-AABF-4DED-A17E-3B1E7AB85F00}"/>
              </a:ext>
            </a:extLst>
          </p:cNvPr>
          <p:cNvSpPr txBox="1"/>
          <p:nvPr/>
        </p:nvSpPr>
        <p:spPr>
          <a:xfrm>
            <a:off x="4332265" y="3177725"/>
            <a:ext cx="722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điểm:Những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trải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nghiệm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thú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SVN-Heroe Pro Inline" pitchFamily="50" charset="0"/>
                <a:ea typeface="White Xmas PERSONAL USE" pitchFamily="50" charset="0"/>
                <a:cs typeface="Baloo" panose="03080902040302020200" pitchFamily="66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101"/>
              </a:solidFill>
              <a:effectLst/>
              <a:uLnTx/>
              <a:uFillTx/>
              <a:latin typeface="SVN-Heroe Pro Inline" pitchFamily="50" charset="0"/>
              <a:ea typeface="White Xmas PERSONAL USE" pitchFamily="50" charset="0"/>
              <a:cs typeface="Baloo" panose="030809020403020202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2EBD4-1659-463C-B988-BCA7CD91B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874" y="4287703"/>
            <a:ext cx="783403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dụng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69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1609725" y="245642"/>
            <a:ext cx="89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câu chuyện, bài văn, bài thơ,… viết về những hoạt động yêu thích của trẻ 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0F17A-6A2D-46C8-BBF2-F80BBA033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686" y="1511380"/>
            <a:ext cx="510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7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719E2094-6C20-43A5-87C4-CCF0BCC2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7A4F02F-781D-46CF-89EF-E0EA9DD14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DD81C436-5849-47CE-94E0-A518DF1AF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D197615F-EF2A-4278-8E6B-A6542CF88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5DD1CC20-29A1-4581-8976-916283C9D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23" name="图片 31">
            <a:extLst>
              <a:ext uri="{FF2B5EF4-FFF2-40B4-BE49-F238E27FC236}">
                <a16:creationId xmlns:a16="http://schemas.microsoft.com/office/drawing/2014/main" id="{C27C1342-4905-46AB-834F-F469BEA4E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24" name="Picture 23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D8C67B94-5EBF-4BD8-A63E-6A462C62BC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5" y="11791"/>
            <a:ext cx="980316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02FA-EBE9-408A-A215-DFC044A9F053}"/>
              </a:ext>
            </a:extLst>
          </p:cNvPr>
          <p:cNvSpPr txBox="1"/>
          <p:nvPr/>
        </p:nvSpPr>
        <p:spPr>
          <a:xfrm>
            <a:off x="3257667" y="1905506"/>
            <a:ext cx="67589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BBC-957B-4743-9BC2-8279D3FA721A}"/>
              </a:ext>
            </a:extLst>
          </p:cNvPr>
          <p:cNvSpPr txBox="1"/>
          <p:nvPr/>
        </p:nvSpPr>
        <p:spPr>
          <a:xfrm>
            <a:off x="101599" y="422903"/>
            <a:ext cx="2442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dò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40007-6499-4AD3-B1F8-6B53D5A14450}"/>
              </a:ext>
            </a:extLst>
          </p:cNvPr>
          <p:cNvSpPr txBox="1"/>
          <p:nvPr/>
        </p:nvSpPr>
        <p:spPr>
          <a:xfrm>
            <a:off x="3257667" y="3899512"/>
            <a:ext cx="6758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54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0" y="1103670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2" y="5729424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0" y="0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84D830-8F5F-44F7-9948-3BE3738698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6" y="1460591"/>
            <a:ext cx="2954235" cy="54093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3" y="742836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07" y="5731175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-2" y="4479915"/>
            <a:ext cx="12192001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798" y="158898"/>
            <a:ext cx="1406457" cy="14355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B72F4C5-DAB3-4D2C-95B0-9CB9699C17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6" y="3163735"/>
            <a:ext cx="770964" cy="632908"/>
          </a:xfrm>
          <a:prstGeom prst="rect">
            <a:avLst/>
          </a:prstGeom>
        </p:spPr>
      </p:pic>
      <p:pic>
        <p:nvPicPr>
          <p:cNvPr id="19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10DFE7B8-9185-407D-A1E9-C12738E4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7279" y="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1463B-27AC-4046-A746-677CD6509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158" y="2151117"/>
            <a:ext cx="660863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7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 dirty="0" err="1">
                  <a:solidFill>
                    <a:srgbClr val="FF0C56"/>
                  </a:solidFill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Viết</a:t>
              </a:r>
              <a:r>
                <a:rPr lang="en-US" sz="8000" b="1" dirty="0">
                  <a:solidFill>
                    <a:srgbClr val="FF0C56"/>
                  </a:solidFill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tin </a:t>
              </a:r>
              <a:r>
                <a:rPr lang="en-US" sz="8000" b="1" dirty="0" err="1">
                  <a:solidFill>
                    <a:srgbClr val="FF0C56"/>
                  </a:solidFill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nhắn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F7F586-752D-43CC-8B0B-5DD6C49E09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9C7E178-E595-4F77-A1A9-75A867C9E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00"/>
            <a:ext cx="12192000" cy="3009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8851B5-24B2-4EF4-ADE7-8F231853A0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9293"/>
            <a:ext cx="2459783" cy="39887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F8D2A9-58FC-4F0E-9CF0-4E5665D81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6A0D96B-CA34-437A-92BA-EB20B0C633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22" y="5128104"/>
            <a:ext cx="1963571" cy="1729896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1E3DB3FA-3F25-44B4-92F9-1D49E52F5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855975" cy="2501900"/>
          </a:xfrm>
          <a:prstGeom prst="rect">
            <a:avLst/>
          </a:prstGeom>
        </p:spPr>
      </p:pic>
      <p:pic>
        <p:nvPicPr>
          <p:cNvPr id="53" name="图片 22">
            <a:extLst>
              <a:ext uri="{FF2B5EF4-FFF2-40B4-BE49-F238E27FC236}">
                <a16:creationId xmlns:a16="http://schemas.microsoft.com/office/drawing/2014/main" id="{3F1E14B2-D484-4A00-BCB1-D4E0D4BFC8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4813" y="0"/>
            <a:ext cx="787187" cy="845807"/>
          </a:xfrm>
          <a:prstGeom prst="rect">
            <a:avLst/>
          </a:prstGeom>
        </p:spPr>
      </p:pic>
      <p:sp>
        <p:nvSpPr>
          <p:cNvPr id="54" name="文本框 5">
            <a:extLst>
              <a:ext uri="{FF2B5EF4-FFF2-40B4-BE49-F238E27FC236}">
                <a16:creationId xmlns:a16="http://schemas.microsoft.com/office/drawing/2014/main" id="{FFF5C46D-57BB-46C1-9BAA-1A45A4264882}"/>
              </a:ext>
            </a:extLst>
          </p:cNvPr>
          <p:cNvSpPr txBox="1"/>
          <p:nvPr/>
        </p:nvSpPr>
        <p:spPr>
          <a:xfrm>
            <a:off x="3267415" y="1791814"/>
            <a:ext cx="8641168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Món</a:t>
            </a:r>
            <a:r>
              <a:rPr kumimoji="0" lang="en-US" altLang="zh-CN" sz="8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quà</a:t>
            </a:r>
            <a:r>
              <a:rPr kumimoji="0" lang="en-US" altLang="zh-CN" sz="8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tặng</a:t>
            </a:r>
            <a:r>
              <a:rPr kumimoji="0" lang="en-US" altLang="zh-CN" sz="8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mẹ</a:t>
            </a:r>
            <a:endParaRPr kumimoji="0" lang="zh-CN" altLang="en-US" sz="88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323476"/>
              </a:solidFill>
              <a:effectLst>
                <a:glow rad="127000">
                  <a:srgbClr val="323476">
                    <a:alpha val="50000"/>
                  </a:srgbClr>
                </a:glow>
              </a:effectLst>
              <a:uLnTx/>
              <a:uFillTx/>
              <a:latin typeface="LNTH-Kids  Chinese Font 1" panose="02010600030101010101" pitchFamily="2" charset="-128"/>
              <a:ea typeface="LNTH-Kids  Chinese Font 1" panose="02010600030101010101" pitchFamily="2" charset="-128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AD88AF9-9F7A-4F73-B155-7AA3FDC700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52" y="5663354"/>
            <a:ext cx="3476634" cy="11946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A1E61E-B719-4F58-AFF5-6B2CDEC759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054" y="3347603"/>
            <a:ext cx="2182551" cy="3510397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56A161F7-E26B-4695-871A-F66B7E6C4483}"/>
              </a:ext>
            </a:extLst>
          </p:cNvPr>
          <p:cNvSpPr txBox="1"/>
          <p:nvPr/>
        </p:nvSpPr>
        <p:spPr>
          <a:xfrm>
            <a:off x="5945766" y="683818"/>
            <a:ext cx="3284466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FF4949"/>
                </a:solidFill>
                <a:effectLst>
                  <a:glow rad="127000">
                    <a:srgbClr val="FF4949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Trò</a:t>
            </a: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4949"/>
                </a:solidFill>
                <a:effectLst>
                  <a:glow rad="127000">
                    <a:srgbClr val="FF4949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FF4949"/>
                </a:solidFill>
                <a:effectLst>
                  <a:glow rad="127000">
                    <a:srgbClr val="FF4949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chơi</a:t>
            </a:r>
            <a:endParaRPr kumimoji="0" lang="zh-CN" alt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4949"/>
              </a:solidFill>
              <a:effectLst>
                <a:glow rad="127000">
                  <a:srgbClr val="FF4949">
                    <a:alpha val="50000"/>
                  </a:srgbClr>
                </a:glow>
              </a:effectLst>
              <a:uLnTx/>
              <a:uFillTx/>
              <a:latin typeface="LNTH-Kids  Chinese Font 1" panose="02010600030101010101" pitchFamily="2" charset="-128"/>
              <a:ea typeface="LNTH-Kids  Chinese Font 1" panose="02010600030101010101" pitchFamily="2" charset="-128"/>
              <a:cs typeface="+mn-cs"/>
            </a:endParaRPr>
          </a:p>
        </p:txBody>
      </p:sp>
      <p:pic>
        <p:nvPicPr>
          <p:cNvPr id="19" name="Picture 18" descr="A picture containing toy, doll, colorful, decorated&#10;&#10;Description automatically generated">
            <a:extLst>
              <a:ext uri="{FF2B5EF4-FFF2-40B4-BE49-F238E27FC236}">
                <a16:creationId xmlns:a16="http://schemas.microsoft.com/office/drawing/2014/main" id="{2AE47688-0BAC-474D-9BFC-AF58655F2D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15" y="3200400"/>
            <a:ext cx="5486400" cy="3657600"/>
          </a:xfrm>
          <a:prstGeom prst="rect">
            <a:avLst/>
          </a:prstGeom>
        </p:spPr>
      </p:pic>
      <p:pic>
        <p:nvPicPr>
          <p:cNvPr id="12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0C6F104C-AFE0-48FA-8899-CE236B8F6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1751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5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4" grpId="0"/>
      <p:bldP spid="54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FD83BAFA-9FB8-47FC-8734-AA835AFC8FDF}"/>
              </a:ext>
            </a:extLst>
          </p:cNvPr>
          <p:cNvSpPr/>
          <p:nvPr/>
        </p:nvSpPr>
        <p:spPr>
          <a:xfrm>
            <a:off x="0" y="-8404"/>
            <a:ext cx="12192000" cy="6858000"/>
          </a:xfrm>
          <a:prstGeom prst="rect">
            <a:avLst/>
          </a:prstGeom>
          <a:solidFill>
            <a:srgbClr val="F7F7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3B0C3CC5-48A3-46FC-9342-7716E9C27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65444"/>
            <a:ext cx="6553200" cy="1392555"/>
          </a:xfrm>
          <a:prstGeom prst="rect">
            <a:avLst/>
          </a:prstGeom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14406A6C-0B95-4C04-BFCB-D7777048F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79" y="5229602"/>
            <a:ext cx="3333123" cy="1628396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881C1095-6703-493A-9C44-10D243FBE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7" y="0"/>
            <a:ext cx="3855975" cy="25019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08F00190-ECA4-41F0-98B3-4D7A8B983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7" y="2636241"/>
            <a:ext cx="2305034" cy="4522936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72D621DE-A165-4C44-B769-90F66E055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57" y="5819859"/>
            <a:ext cx="2122488" cy="1042437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62210B5A-AE84-4921-9048-A5D73A6E22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1" y="3838326"/>
            <a:ext cx="1620998" cy="301127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A59E5213-1875-4A66-98CF-B36BC8E575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1" y="5751349"/>
            <a:ext cx="2349501" cy="1106649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E8C36A1E-AE7C-4A34-90C2-75A3A72A0F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4813" y="0"/>
            <a:ext cx="787187" cy="8458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49825C-0E7E-4223-BC8C-7CD88BA2A226}"/>
              </a:ext>
            </a:extLst>
          </p:cNvPr>
          <p:cNvSpPr txBox="1"/>
          <p:nvPr/>
        </p:nvSpPr>
        <p:spPr>
          <a:xfrm>
            <a:off x="2471570" y="1968703"/>
            <a:ext cx="5968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E8A3B19-E825-4941-94B9-846392ACCD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8944" y="960120"/>
            <a:ext cx="3621024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31207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3739"/>
            <a:ext cx="12192000" cy="23972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39EC0-3F83-4A7B-8D3C-6D744B1CBCE0}"/>
              </a:ext>
            </a:extLst>
          </p:cNvPr>
          <p:cNvGrpSpPr/>
          <p:nvPr/>
        </p:nvGrpSpPr>
        <p:grpSpPr>
          <a:xfrm>
            <a:off x="4779124" y="1692227"/>
            <a:ext cx="5760720" cy="3566160"/>
            <a:chOff x="3921832" y="1825356"/>
            <a:chExt cx="5732520" cy="3473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3921832" y="1825356"/>
              <a:ext cx="5732520" cy="347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rgbClr val="323476">
                  <a:alpha val="5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3921832" y="2284856"/>
              <a:ext cx="5732520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Trước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tiên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chúng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bài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tập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hái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xinh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nở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trong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vườn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!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LNTH-Kids  Chinese Font 1" panose="02010600030101010101" pitchFamily="2" charset="-128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632237">
            <a:off x="4171198" y="919183"/>
            <a:ext cx="1791786" cy="182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284464" flipH="1">
            <a:off x="9542660" y="3839241"/>
            <a:ext cx="1791786" cy="1828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8BE1FA-1FCF-4FF2-B8A4-CA8DCD5A4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37" y="1005840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25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444393" y="299353"/>
            <a:ext cx="11303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sánh để tìm những điểm giống nhau và khác nhau giữa 2 tin nhắn dưới đây:</a:t>
            </a: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05CBD-CC1F-4E54-BFA3-FE212EAF1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1675" y="1641237"/>
            <a:ext cx="6147752" cy="3896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9EF06-AD49-4074-BEE1-08CE1DB86B21}"/>
              </a:ext>
            </a:extLst>
          </p:cNvPr>
          <p:cNvSpPr txBox="1"/>
          <p:nvPr/>
        </p:nvSpPr>
        <p:spPr>
          <a:xfrm>
            <a:off x="133350" y="198120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Người viết tin nhắn và người nhận tin nhắn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Nội dung tin nhắn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Phương tiện thực hiệ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vi-VN" sz="32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032030" y="2378399"/>
              <a:ext cx="3045931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nhau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thảo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luận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trả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lời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hỏi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36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290A460-19A8-46B0-89FB-336798843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11" y="3931920"/>
            <a:ext cx="8504775" cy="2926080"/>
          </a:xfrm>
          <a:prstGeom prst="rect">
            <a:avLst/>
          </a:prstGeom>
        </p:spPr>
      </p:pic>
      <p:pic>
        <p:nvPicPr>
          <p:cNvPr id="2050" name="Picture 2" descr="11 Notion ideas | cute gif, aesthetic gif, cute stickers">
            <a:extLst>
              <a:ext uri="{FF2B5EF4-FFF2-40B4-BE49-F238E27FC236}">
                <a16:creationId xmlns:a16="http://schemas.microsoft.com/office/drawing/2014/main" id="{D624DBB5-5E74-4B59-8FBC-ABDEE3FB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60" y="160044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à Bán Bánh Bao – Nhà thầu đam nhoa :3">
            <a:extLst>
              <a:ext uri="{FF2B5EF4-FFF2-40B4-BE49-F238E27FC236}">
                <a16:creationId xmlns:a16="http://schemas.microsoft.com/office/drawing/2014/main" id="{4BD96303-3CCC-44F8-B968-FA6263D2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10" y="356842"/>
            <a:ext cx="36987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5C67C-23A7-426D-AEA5-7212AB8AE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773" y="-39798"/>
            <a:ext cx="5712447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7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512</Words>
  <Application>Microsoft Office PowerPoint</Application>
  <PresentationFormat>Widescreen</PresentationFormat>
  <Paragraphs>79</Paragraphs>
  <Slides>23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Coiny</vt:lpstr>
      <vt:lpstr>LNTH-Kids  Chinese Font 1</vt:lpstr>
      <vt:lpstr>SVN-Heroe Pro Inline</vt:lpstr>
      <vt:lpstr>SVN-Redressed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23</cp:revision>
  <dcterms:created xsi:type="dcterms:W3CDTF">2022-05-22T07:45:41Z</dcterms:created>
  <dcterms:modified xsi:type="dcterms:W3CDTF">2024-10-05T02:20:42Z</dcterms:modified>
</cp:coreProperties>
</file>