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03-Oct-24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00096" y="4643537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818667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604675" y="1112390"/>
            <a:ext cx="797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779</Words>
  <Application>Microsoft Office PowerPoint</Application>
  <PresentationFormat>Widescreen</PresentationFormat>
  <Paragraphs>162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35</cp:revision>
  <dcterms:created xsi:type="dcterms:W3CDTF">2022-06-19T14:38:22Z</dcterms:created>
  <dcterms:modified xsi:type="dcterms:W3CDTF">2024-10-03T01:05:08Z</dcterms:modified>
</cp:coreProperties>
</file>