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64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64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4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35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246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9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7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95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577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0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70B51-EE93-4A35-ADB1-4FB65AE072C2}" type="datetimeFigureOut">
              <a:rPr lang="en-US" smtClean="0"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94BF-A271-4F1D-9454-941CBE61C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9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inh San\Desktop\Giáo án\Hình nền p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199"/>
            <a:ext cx="9144000" cy="6861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1143000" y="762000"/>
            <a:ext cx="7010400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GD &amp; ĐT QUẬN LONG BIÊN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15"/>
          <p:cNvSpPr>
            <a:spLocks noChangeArrowheads="1" noChangeShapeType="1" noTextEdit="1"/>
          </p:cNvSpPr>
          <p:nvPr/>
        </p:nvSpPr>
        <p:spPr bwMode="auto">
          <a:xfrm>
            <a:off x="1752600" y="1828800"/>
            <a:ext cx="5867400" cy="600681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1</a:t>
            </a:r>
          </a:p>
        </p:txBody>
      </p:sp>
      <p:sp>
        <p:nvSpPr>
          <p:cNvPr id="8" name="WordArt 11"/>
          <p:cNvSpPr>
            <a:spLocks noChangeArrowheads="1" noChangeShapeType="1" noTextEdit="1"/>
          </p:cNvSpPr>
          <p:nvPr/>
        </p:nvSpPr>
        <p:spPr bwMode="auto">
          <a:xfrm>
            <a:off x="609600" y="3124200"/>
            <a:ext cx="8001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15: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Vị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trí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,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định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hướng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trong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noFill/>
                  <a:round/>
                  <a:headEnd/>
                  <a:tailEnd/>
                </a:ln>
                <a:solidFill>
                  <a:schemeClr val="bg2">
                    <a:lumMod val="1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gian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chemeClr val="bg2">
                  <a:lumMod val="10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571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1219200" y="2667000"/>
            <a:ext cx="3387437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ÔN BÀI CŨ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logo kham ph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"/>
            <a:ext cx="2459493" cy="99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27" y="1705642"/>
            <a:ext cx="526232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959927" y="141246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953000" y="1900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953000" y="2362200"/>
            <a:ext cx="383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657600"/>
            <a:ext cx="336115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747200" y="1194088"/>
            <a:ext cx="287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953000" y="3729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932208" y="4186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740273" y="3267670"/>
            <a:ext cx="287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45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istrator\Desktop\GA ĐT TOAN\hoat d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643" y="36136"/>
            <a:ext cx="2143878" cy="994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39" y="1949770"/>
            <a:ext cx="6446816" cy="208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2286000" y="4254695"/>
            <a:ext cx="3739243" cy="540899"/>
            <a:chOff x="5328557" y="914400"/>
            <a:chExt cx="3739243" cy="540899"/>
          </a:xfrm>
        </p:grpSpPr>
        <p:sp>
          <p:nvSpPr>
            <p:cNvPr id="5" name="TextBox 4"/>
            <p:cNvSpPr txBox="1"/>
            <p:nvPr/>
          </p:nvSpPr>
          <p:spPr>
            <a:xfrm>
              <a:off x="5328557" y="978245"/>
              <a:ext cx="373924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- Toa         ở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trước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2</a:t>
              </a:r>
              <a:endParaRPr lang="en-US" sz="2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6172200" y="914400"/>
              <a:ext cx="53340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n w="12700">
                    <a:solidFill>
                      <a:schemeClr val="tx1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?</a:t>
              </a:r>
              <a:endPara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280557" y="4941781"/>
            <a:ext cx="3739243" cy="540899"/>
            <a:chOff x="5328557" y="914400"/>
            <a:chExt cx="3739243" cy="540899"/>
          </a:xfrm>
        </p:grpSpPr>
        <p:sp>
          <p:nvSpPr>
            <p:cNvPr id="11" name="TextBox 10"/>
            <p:cNvSpPr txBox="1"/>
            <p:nvPr/>
          </p:nvSpPr>
          <p:spPr>
            <a:xfrm>
              <a:off x="5328557" y="978245"/>
              <a:ext cx="373924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- Toa         ở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sau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  <a:endParaRPr lang="en-US" sz="2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172200" y="914400"/>
              <a:ext cx="53340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n w="12700">
                    <a:solidFill>
                      <a:schemeClr val="tx1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?</a:t>
              </a:r>
              <a:endPara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16" name="Rounded Rectangle 15"/>
          <p:cNvSpPr/>
          <p:nvPr/>
        </p:nvSpPr>
        <p:spPr>
          <a:xfrm>
            <a:off x="3129643" y="4263480"/>
            <a:ext cx="533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1</a:t>
            </a:r>
            <a:endParaRPr lang="en-US" sz="2500" dirty="0">
              <a:ln w="12700"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124200" y="4949280"/>
            <a:ext cx="533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4</a:t>
            </a:r>
            <a:endParaRPr lang="en-US" sz="2500" dirty="0">
              <a:ln w="12700"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86000" y="5635080"/>
            <a:ext cx="4648200" cy="918120"/>
            <a:chOff x="2286000" y="4800600"/>
            <a:chExt cx="4648200" cy="918120"/>
          </a:xfrm>
        </p:grpSpPr>
        <p:sp>
          <p:nvSpPr>
            <p:cNvPr id="14" name="TextBox 13"/>
            <p:cNvSpPr txBox="1"/>
            <p:nvPr/>
          </p:nvSpPr>
          <p:spPr>
            <a:xfrm>
              <a:off x="2286000" y="4856946"/>
              <a:ext cx="46482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- Toa         ở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giữa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500" dirty="0" err="1" smtClean="0">
                  <a:latin typeface="Times New Roman" pitchFamily="18" charset="0"/>
                  <a:cs typeface="Times New Roman" pitchFamily="18" charset="0"/>
                </a:rPr>
                <a:t>toa</a:t>
              </a:r>
              <a:r>
                <a:rPr lang="en-US" sz="2500" dirty="0" smtClean="0">
                  <a:latin typeface="Times New Roman" pitchFamily="18" charset="0"/>
                  <a:cs typeface="Times New Roman" pitchFamily="18" charset="0"/>
                </a:rPr>
                <a:t> 3</a:t>
              </a:r>
              <a:endParaRPr lang="en-US" sz="25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124200" y="4800600"/>
              <a:ext cx="533400" cy="5334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500" dirty="0" smtClean="0">
                  <a:ln w="12700">
                    <a:solidFill>
                      <a:schemeClr val="tx1"/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?</a:t>
              </a:r>
              <a:endPara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3124200" y="5635080"/>
            <a:ext cx="533400" cy="533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n w="12700">
                  <a:solidFill>
                    <a:schemeClr val="tx1"/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2</a:t>
            </a:r>
            <a:endParaRPr lang="en-US" sz="2500" dirty="0">
              <a:ln w="12700">
                <a:solidFill>
                  <a:schemeClr val="tx1"/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57199" y="1298381"/>
            <a:ext cx="2514601" cy="606620"/>
            <a:chOff x="1064255" y="3467099"/>
            <a:chExt cx="3190245" cy="668083"/>
          </a:xfrm>
        </p:grpSpPr>
        <p:sp>
          <p:nvSpPr>
            <p:cNvPr id="22" name="TextBox 21"/>
            <p:cNvSpPr txBox="1"/>
            <p:nvPr/>
          </p:nvSpPr>
          <p:spPr>
            <a:xfrm>
              <a:off x="1828800" y="3468653"/>
              <a:ext cx="24257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3600" dirty="0" err="1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</a:t>
              </a:r>
              <a:r>
                <a:rPr lang="en-US" sz="3600" dirty="0" err="1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ố</a:t>
              </a:r>
              <a:r>
                <a:rPr lang="en-US" sz="3600" dirty="0" smtClean="0"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?</a:t>
              </a:r>
              <a:endParaRPr lang="en-US" sz="3600" dirty="0">
                <a:latin typeface="Times New Roman" pitchFamily="18" charset="0"/>
                <a:ea typeface="Tahoma" pitchFamily="34" charset="0"/>
                <a:cs typeface="Times New Roman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90563" y="3467099"/>
              <a:ext cx="4537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813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57199" y="228600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8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800600" y="16764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800600" y="21291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4800600" y="2586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054" y="914400"/>
            <a:ext cx="3200400" cy="5024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val 7"/>
          <p:cNvSpPr/>
          <p:nvPr/>
        </p:nvSpPr>
        <p:spPr>
          <a:xfrm>
            <a:off x="1600200" y="1981200"/>
            <a:ext cx="835967" cy="83596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02433" y="2897833"/>
            <a:ext cx="835967" cy="83596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600200" y="3812233"/>
            <a:ext cx="835967" cy="83596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5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0" autoRev="1" fill="remove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8" grpId="0" animBg="1"/>
      <p:bldP spid="8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inh San\Desktop\Giáo án\Hình nền pp\pngtree-cute-hand-drawn-style-mathematics-education-pink-stripes-background-image_3375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0"/>
            <a:ext cx="9185564" cy="6691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838200" y="2667000"/>
            <a:ext cx="402474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b="1" kern="10" dirty="0" smtClean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NGHỈ GIẢI LAO</a:t>
            </a:r>
            <a:endParaRPr lang="en-US" sz="5400" b="1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871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6"/>
          <a:stretch/>
        </p:blipFill>
        <p:spPr bwMode="auto">
          <a:xfrm>
            <a:off x="1717987" y="1517073"/>
            <a:ext cx="5943600" cy="415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457199" y="965537"/>
            <a:ext cx="602625" cy="606620"/>
            <a:chOff x="1064255" y="3467099"/>
            <a:chExt cx="764543" cy="668083"/>
          </a:xfrm>
        </p:grpSpPr>
        <p:sp>
          <p:nvSpPr>
            <p:cNvPr id="6" name="Oval 5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90563" y="3467099"/>
              <a:ext cx="453738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43000" y="813137"/>
            <a:ext cx="709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một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số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hai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xem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phim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hoạt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6758" y="5562600"/>
            <a:ext cx="8282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a.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trước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mấy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hàng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sau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mấy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?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758" y="6096000"/>
            <a:ext cx="82824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tất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cả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nhiêu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bạn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xem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phim</a:t>
            </a:r>
            <a:r>
              <a:rPr lang="en-US" sz="30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?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758" y="5029200"/>
            <a:ext cx="134824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Hỏi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:</a:t>
            </a:r>
            <a:endParaRPr lang="en-US" sz="30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39624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133600" y="3505200"/>
            <a:ext cx="609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502212" y="6063826"/>
            <a:ext cx="879788" cy="7179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76200" y="64930"/>
            <a:ext cx="1905000" cy="849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223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4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7" t="21610" r="61174" b="69344"/>
          <a:stretch/>
        </p:blipFill>
        <p:spPr bwMode="auto">
          <a:xfrm>
            <a:off x="3505200" y="9465"/>
            <a:ext cx="2403763" cy="1071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3" t="16476" r="13433" b="13522"/>
          <a:stretch/>
        </p:blipFill>
        <p:spPr bwMode="auto">
          <a:xfrm>
            <a:off x="2881743" y="2255311"/>
            <a:ext cx="3388867" cy="2088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02624" y="1143000"/>
            <a:ext cx="602625" cy="606620"/>
            <a:chOff x="1064255" y="3467099"/>
            <a:chExt cx="764543" cy="668083"/>
          </a:xfrm>
        </p:grpSpPr>
        <p:sp>
          <p:nvSpPr>
            <p:cNvPr id="7" name="Oval 6"/>
            <p:cNvSpPr/>
            <p:nvPr/>
          </p:nvSpPr>
          <p:spPr>
            <a:xfrm>
              <a:off x="1064255" y="3474207"/>
              <a:ext cx="764543" cy="66097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90563" y="3467099"/>
              <a:ext cx="453738" cy="64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288425" y="1143000"/>
            <a:ext cx="7550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Các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viên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gạch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được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xếp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thành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hình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dưới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đây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Hỏi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bao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nhiêu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viên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gạch</a:t>
            </a:r>
            <a:r>
              <a:rPr lang="en-US" sz="30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ở: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2819400" y="4419600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2819400" y="48723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2819400" y="5329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0F97CBB-3E34-41E0-8568-7A7204175D8F}"/>
              </a:ext>
            </a:extLst>
          </p:cNvPr>
          <p:cNvSpPr txBox="1"/>
          <p:nvPr/>
        </p:nvSpPr>
        <p:spPr>
          <a:xfrm>
            <a:off x="2819400" y="5710535"/>
            <a:ext cx="383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562600" y="2514600"/>
            <a:ext cx="70801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24600" y="2264658"/>
            <a:ext cx="561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6144494" y="3657600"/>
            <a:ext cx="70801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906494" y="3407658"/>
            <a:ext cx="561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3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6019800" y="2916942"/>
            <a:ext cx="70801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781800" y="2667000"/>
            <a:ext cx="5611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029200" y="5638801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503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5" grpId="0" animBg="1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inh San\Desktop\Giáo án\Hình nền pp\hinh-nen-thiet-ke-bai-giang-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-1"/>
            <a:ext cx="9062840" cy="6871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62780" y="2286000"/>
            <a:ext cx="61382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Tiết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kết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thúc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</a:t>
            </a:r>
          </a:p>
          <a:p>
            <a:pPr algn="ctr"/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Cảm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ơn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5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các</a:t>
            </a: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con!</a:t>
            </a:r>
          </a:p>
        </p:txBody>
      </p:sp>
    </p:spTree>
    <p:extLst>
      <p:ext uri="{BB962C8B-B14F-4D97-AF65-F5344CB8AC3E}">
        <p14:creationId xmlns:p14="http://schemas.microsoft.com/office/powerpoint/2010/main" val="2010695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222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San</dc:creator>
  <cp:lastModifiedBy>Linh San</cp:lastModifiedBy>
  <cp:revision>6</cp:revision>
  <dcterms:created xsi:type="dcterms:W3CDTF">2020-08-24T02:15:37Z</dcterms:created>
  <dcterms:modified xsi:type="dcterms:W3CDTF">2020-08-24T03:20:08Z</dcterms:modified>
</cp:coreProperties>
</file>