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9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5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37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4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6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3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5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A870-0BE2-41D9-A0BC-6DDF0330BC99}" type="datetimeFigureOut">
              <a:rPr lang="en-US" smtClean="0"/>
              <a:t>21/12/2020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638C6-C0DD-4E4B-BD2A-1D0E49922F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58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Linh San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0"/>
            <a:ext cx="9123218" cy="6833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9"/>
          <p:cNvSpPr>
            <a:spLocks noChangeArrowheads="1" noChangeShapeType="1" noTextEdit="1"/>
          </p:cNvSpPr>
          <p:nvPr/>
        </p:nvSpPr>
        <p:spPr bwMode="auto">
          <a:xfrm>
            <a:off x="1143000" y="290125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GD &amp; ĐT QUẬN LONG BIÊN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5"/>
          <p:cNvSpPr>
            <a:spLocks noChangeArrowheads="1" noChangeShapeType="1" noTextEdit="1"/>
          </p:cNvSpPr>
          <p:nvPr/>
        </p:nvSpPr>
        <p:spPr bwMode="auto">
          <a:xfrm>
            <a:off x="1769919" y="2367191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3823197" y="1219200"/>
            <a:ext cx="1739403" cy="1005761"/>
            <a:chOff x="5225" y="9335"/>
            <a:chExt cx="2520" cy="1750"/>
          </a:xfrm>
        </p:grpSpPr>
        <p:sp>
          <p:nvSpPr>
            <p:cNvPr id="8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9" name="Picture 26" descr="cosmoS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5" descr="BOOK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4" descr="BOOK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23" descr="QUILLPEN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en-US" sz="800">
                  <a:latin typeface="VnBangkok"/>
                  <a:cs typeface="Times New Roman" pitchFamily="18" charset="0"/>
                </a:rPr>
                <a:t> </a:t>
              </a:r>
              <a:endParaRPr lang="en-US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5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kern="10">
                  <a:ln w="9525">
                    <a:noFill/>
                    <a:round/>
                    <a:headEnd/>
                    <a:tailEnd/>
                  </a:ln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Calibri" pitchFamily="34" charset="0"/>
              </a:endParaRPr>
            </a:p>
          </p:txBody>
        </p:sp>
      </p:grpSp>
      <p:sp>
        <p:nvSpPr>
          <p:cNvPr id="18" name="WordArt 11"/>
          <p:cNvSpPr>
            <a:spLocks noChangeArrowheads="1" noChangeShapeType="1" noTextEdit="1"/>
          </p:cNvSpPr>
          <p:nvPr/>
        </p:nvSpPr>
        <p:spPr bwMode="auto">
          <a:xfrm>
            <a:off x="152400" y="3200400"/>
            <a:ext cx="8915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(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tiếp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0192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3387437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ÔN BÀI CŨ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9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13" t="11976" r="3726"/>
          <a:stretch/>
        </p:blipFill>
        <p:spPr bwMode="auto">
          <a:xfrm>
            <a:off x="5022273" y="1066800"/>
            <a:ext cx="3380509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65008" y="41148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ùa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52308" y="4491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85" r="60935" b="-7855"/>
          <a:stretch/>
        </p:blipFill>
        <p:spPr bwMode="auto">
          <a:xfrm>
            <a:off x="546101" y="1371600"/>
            <a:ext cx="3263900" cy="27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24840" y="4108102"/>
            <a:ext cx="383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Rô-bốt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8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3" y="36136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959"/>
          <a:stretch/>
        </p:blipFill>
        <p:spPr bwMode="auto">
          <a:xfrm>
            <a:off x="4953000" y="2438400"/>
            <a:ext cx="2732532" cy="2389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1" r="58602"/>
          <a:stretch/>
        </p:blipFill>
        <p:spPr bwMode="auto">
          <a:xfrm>
            <a:off x="1752599" y="2667000"/>
            <a:ext cx="226244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64" y="1030701"/>
            <a:ext cx="8915400" cy="88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1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4" t="6840"/>
          <a:stretch/>
        </p:blipFill>
        <p:spPr bwMode="auto">
          <a:xfrm>
            <a:off x="5507182" y="1119238"/>
            <a:ext cx="3058436" cy="179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23"/>
          <a:stretch/>
        </p:blipFill>
        <p:spPr bwMode="auto">
          <a:xfrm>
            <a:off x="1059824" y="1053429"/>
            <a:ext cx="1828800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93" r="46316"/>
          <a:stretch/>
        </p:blipFill>
        <p:spPr bwMode="auto">
          <a:xfrm>
            <a:off x="3276600" y="1001475"/>
            <a:ext cx="1925782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57199" y="381000"/>
            <a:ext cx="602625" cy="606620"/>
            <a:chOff x="1064255" y="3467099"/>
            <a:chExt cx="764543" cy="668083"/>
          </a:xfrm>
        </p:grpSpPr>
        <p:sp>
          <p:nvSpPr>
            <p:cNvPr id="9" name="Oval 8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3551229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0341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35579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162800" y="3429000"/>
            <a:ext cx="533400" cy="533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022545" y="4036597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0" y="4419600"/>
            <a:ext cx="208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5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4" grpId="0" animBg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1" t="25878" r="72155"/>
          <a:stretch/>
        </p:blipFill>
        <p:spPr bwMode="auto">
          <a:xfrm>
            <a:off x="434266" y="2224085"/>
            <a:ext cx="1657769" cy="14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34266" y="12192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9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6" t="17957" r="50000"/>
          <a:stretch/>
        </p:blipFill>
        <p:spPr bwMode="auto">
          <a:xfrm>
            <a:off x="2362200" y="2071685"/>
            <a:ext cx="1938843" cy="157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236" r="31926"/>
          <a:stretch/>
        </p:blipFill>
        <p:spPr bwMode="auto">
          <a:xfrm>
            <a:off x="4115592" y="2038231"/>
            <a:ext cx="1649485" cy="159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4" t="25517" r="1718" b="1"/>
          <a:stretch/>
        </p:blipFill>
        <p:spPr bwMode="auto">
          <a:xfrm>
            <a:off x="6324600" y="2237941"/>
            <a:ext cx="2590800" cy="14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78010" y="4012894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685800" y="4491335"/>
            <a:ext cx="650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7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1143000"/>
            <a:ext cx="870743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462213"/>
            <a:ext cx="729773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5800725"/>
            <a:ext cx="8202613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37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-1"/>
            <a:ext cx="906284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2780" y="2286000"/>
            <a:ext cx="6138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</a:p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ơn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30423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Arial-SGK-TV</vt:lpstr>
      <vt:lpstr>Calibri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Admin</cp:lastModifiedBy>
  <cp:revision>5</cp:revision>
  <dcterms:created xsi:type="dcterms:W3CDTF">2020-08-24T03:21:28Z</dcterms:created>
  <dcterms:modified xsi:type="dcterms:W3CDTF">2020-12-21T03:25:04Z</dcterms:modified>
</cp:coreProperties>
</file>