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9" r:id="rId3"/>
    <p:sldId id="302" r:id="rId4"/>
    <p:sldId id="303" r:id="rId5"/>
    <p:sldId id="304" r:id="rId6"/>
    <p:sldId id="305" r:id="rId7"/>
    <p:sldId id="306" r:id="rId8"/>
    <p:sldId id="295" r:id="rId9"/>
    <p:sldId id="296" r:id="rId10"/>
    <p:sldId id="297" r:id="rId11"/>
    <p:sldId id="298" r:id="rId12"/>
    <p:sldId id="3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D25F"/>
    <a:srgbClr val="99CC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0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Click vào</a:t>
            </a:r>
            <a:r>
              <a:rPr lang="en-US" baseline="0"/>
              <a:t> các con vật để đi đên thử thách</a:t>
            </a:r>
          </a:p>
          <a:p>
            <a:pPr marL="228600" indent="-228600">
              <a:buAutoNum type="arabicPeriod"/>
            </a:pPr>
            <a:r>
              <a:rPr lang="en-US" baseline="0"/>
              <a:t>Tại slide câu hỏi, click vào dế mèn để quay về. </a:t>
            </a:r>
          </a:p>
          <a:p>
            <a:pPr marL="228600" indent="-228600">
              <a:buAutoNum type="arabicPeriod"/>
            </a:pPr>
            <a:r>
              <a:rPr lang="en-US" baseline="0"/>
              <a:t>Tại slide này, click vào dế mèn để đi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F36B-51F6-485A-83B9-7C989F91917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4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click vào dế mèn để quay về.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F36B-51F6-485A-83B9-7C989F91917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0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click vào dế mèn để quay về.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F36B-51F6-485A-83B9-7C989F91917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click vào dế mèn để quay về.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F36B-51F6-485A-83B9-7C989F91917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73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2" y="354021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2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19" y="484050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24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19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90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11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20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36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4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40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40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60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4" y="304800"/>
            <a:ext cx="7091361" cy="279390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4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60A937-CCB1-4E1C-B936-FD9CD2E337B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10/01/2022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77"/>
            <a:endParaRPr sz="1351">
              <a:solidFill>
                <a:prstClr val="black"/>
              </a:solidFill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77"/>
            <a:endParaRPr sz="1351">
              <a:solidFill>
                <a:prstClr val="black"/>
              </a:solidFill>
            </a:endParaRPr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77"/>
            <a:endParaRPr sz="1351">
              <a:solidFill>
                <a:prstClr val="black"/>
              </a:solidFill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77"/>
            <a:endParaRPr sz="1351">
              <a:solidFill>
                <a:prstClr val="black"/>
              </a:solidFill>
            </a:endParaRPr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77"/>
            <a:endParaRPr sz="1351">
              <a:solidFill>
                <a:prstClr val="black"/>
              </a:solidFill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77"/>
            <a:endParaRPr sz="1351">
              <a:solidFill>
                <a:prstClr val="black"/>
              </a:solidFill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77"/>
            <a:endParaRPr sz="1351">
              <a:solidFill>
                <a:prstClr val="black"/>
              </a:solidFill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4260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8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3.jpg"/><Relationship Id="rId7" Type="http://schemas.openxmlformats.org/officeDocument/2006/relationships/slide" Target="slide7.xml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" y="2"/>
            <a:ext cx="12161837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3429000" y="1528462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905000" y="3048001"/>
            <a:ext cx="8153400" cy="14477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18: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cộng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trừ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 (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72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87"/>
    </mc:Choice>
    <mc:Fallback xmlns="">
      <p:transition spd="slow" advTm="22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152400"/>
            <a:ext cx="8001000" cy="741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25"/>
    </mc:Choice>
    <mc:Fallback xmlns="">
      <p:transition spd="slow" advTm="3552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-1"/>
            <a:ext cx="12161838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6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7314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3"/>
    </mc:Choice>
    <mc:Fallback xmlns="">
      <p:transition spd="slow" advTm="1036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914377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376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33401"/>
            <a:ext cx="1853808" cy="1879971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749" y="393286"/>
            <a:ext cx="1386251" cy="1080100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1"/>
            <a:ext cx="2388413" cy="2097143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95" y="3185027"/>
            <a:ext cx="2065411" cy="1872639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119" y="3934552"/>
            <a:ext cx="2081763" cy="2246227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1944740"/>
            <a:ext cx="810771" cy="1371603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3" b="4014"/>
          <a:stretch/>
        </p:blipFill>
        <p:spPr>
          <a:xfrm flipH="1">
            <a:off x="77689" y="3477591"/>
            <a:ext cx="4012119" cy="2874541"/>
          </a:xfrm>
          <a:prstGeom prst="rect">
            <a:avLst/>
          </a:prstGeom>
        </p:spPr>
      </p:pic>
      <p:pic>
        <p:nvPicPr>
          <p:cNvPr id="11" name="Picture 1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30452"/>
            <a:ext cx="1602912" cy="172954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13433" y="-168268"/>
            <a:ext cx="4120769" cy="4446319"/>
            <a:chOff x="2798350" y="-168268"/>
            <a:chExt cx="4120769" cy="44463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350" y="-168268"/>
              <a:ext cx="4120769" cy="444631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550781" y="762000"/>
              <a:ext cx="243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2400">
                  <a:solidFill>
                    <a:prstClr val="black"/>
                  </a:solidFill>
                  <a:latin typeface="UTM Cookies" pitchFamily="18" charset="0"/>
                </a:rPr>
                <a:t>Chúng mình bắt đầu chuyến phiêu lưu thôi nào!</a:t>
              </a:r>
            </a:p>
          </p:txBody>
        </p:sp>
      </p:grpSp>
      <p:pic>
        <p:nvPicPr>
          <p:cNvPr id="15" name="图片 4">
            <a:extLst>
              <a:ext uri="{FF2B5EF4-FFF2-40B4-BE49-F238E27FC236}">
                <a16:creationId xmlns="" xmlns:a16="http://schemas.microsoft.com/office/drawing/2014/main" id="{C995FB8E-DE42-4220-BBB3-4DE38A30517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9705"/>
            <a:ext cx="12192000" cy="18082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8FDCEA4-3613-4AEA-AB8F-DD120DB850C0}"/>
              </a:ext>
            </a:extLst>
          </p:cNvPr>
          <p:cNvSpPr txBox="1"/>
          <p:nvPr/>
        </p:nvSpPr>
        <p:spPr>
          <a:xfrm>
            <a:off x="-28382" y="-27612"/>
            <a:ext cx="4902199" cy="50276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914377">
              <a:spcBef>
                <a:spcPts val="600"/>
              </a:spcBef>
            </a:pPr>
            <a:r>
              <a:rPr lang="en-US" sz="2667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Kids" pitchFamily="2" charset="0"/>
                <a:cs typeface="Kids" pitchFamily="2" charset="0"/>
              </a:rPr>
              <a:t>TRÒ CHƠI: DẾ MÈN PHIÊU LƯU KÍ</a:t>
            </a:r>
          </a:p>
        </p:txBody>
      </p:sp>
    </p:spTree>
    <p:extLst>
      <p:ext uri="{BB962C8B-B14F-4D97-AF65-F5344CB8AC3E}">
        <p14:creationId xmlns:p14="http://schemas.microsoft.com/office/powerpoint/2010/main" val="311051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0514E-6 3.52601E-6 L -0.35173 0.251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3" y="12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7627E-6 -3.75723E-6 L -0.76155 0.4633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84" y="23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399E-6 -1.21387E-6 L -0.35095 0.1322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4" y="6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0512E-7 3.81503E-6 L -0.53041 0.1181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0" y="5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6437E-6 -1.38728E-6 L -0.57204 0.2050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09" y="10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407" y="2590800"/>
            <a:ext cx="1831512" cy="1976205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3" b="4014"/>
          <a:stretch/>
        </p:blipFill>
        <p:spPr>
          <a:xfrm flipH="1">
            <a:off x="15082" y="4426058"/>
            <a:ext cx="3394364" cy="24319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1809751"/>
            <a:ext cx="152400" cy="2895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0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0" y="514351"/>
            <a:ext cx="70866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9301" y="2228851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3289301" y="3257551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2971800" y="2285095"/>
            <a:ext cx="640080" cy="64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2971800" y="3301095"/>
            <a:ext cx="640080" cy="64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89301" y="4260851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2971800" y="4342495"/>
            <a:ext cx="640080" cy="64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81915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        3 + 7 – 5 = ?</a:t>
            </a:r>
          </a:p>
        </p:txBody>
      </p:sp>
    </p:spTree>
    <p:extLst>
      <p:ext uri="{BB962C8B-B14F-4D97-AF65-F5344CB8AC3E}">
        <p14:creationId xmlns:p14="http://schemas.microsoft.com/office/powerpoint/2010/main" val="169123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r="20382"/>
          <a:stretch/>
        </p:blipFill>
        <p:spPr>
          <a:xfrm>
            <a:off x="304800" y="4101703"/>
            <a:ext cx="2167011" cy="2594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81" y="4876801"/>
            <a:ext cx="1829721" cy="1974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80228" y="2190163"/>
            <a:ext cx="152400" cy="2895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04028" y="894763"/>
            <a:ext cx="70866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5329" y="2609263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5329" y="3637963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3026231" y="2650992"/>
            <a:ext cx="640080" cy="64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3026231" y="3666992"/>
            <a:ext cx="640080" cy="64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45329" y="4641263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4" name="Oval 13"/>
          <p:cNvSpPr/>
          <p:nvPr/>
        </p:nvSpPr>
        <p:spPr>
          <a:xfrm>
            <a:off x="3026231" y="4708392"/>
            <a:ext cx="640080" cy="64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5028" y="1199563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400" b="1" dirty="0">
                <a:solidFill>
                  <a:prstClr val="white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          8 + 1 – 3 = ? </a:t>
            </a:r>
          </a:p>
        </p:txBody>
      </p:sp>
    </p:spTree>
    <p:extLst>
      <p:ext uri="{BB962C8B-B14F-4D97-AF65-F5344CB8AC3E}">
        <p14:creationId xmlns:p14="http://schemas.microsoft.com/office/powerpoint/2010/main" val="16071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3" b="4014"/>
          <a:stretch/>
        </p:blipFill>
        <p:spPr>
          <a:xfrm flipH="1">
            <a:off x="-49718" y="4714294"/>
            <a:ext cx="1726119" cy="1236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261" y="4714295"/>
            <a:ext cx="2065411" cy="18726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2066824"/>
            <a:ext cx="152400" cy="2895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0" y="771424"/>
            <a:ext cx="70866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9301" y="2485925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3289301" y="3514625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0" name="Oval 9"/>
          <p:cNvSpPr/>
          <p:nvPr/>
        </p:nvSpPr>
        <p:spPr>
          <a:xfrm>
            <a:off x="2971800" y="2542168"/>
            <a:ext cx="640080" cy="64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2971800" y="3572683"/>
            <a:ext cx="640080" cy="64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89301" y="4517925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3" name="Oval 12"/>
          <p:cNvSpPr/>
          <p:nvPr/>
        </p:nvSpPr>
        <p:spPr>
          <a:xfrm>
            <a:off x="2971800" y="4599568"/>
            <a:ext cx="640080" cy="64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1076225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400" b="1" dirty="0">
                <a:solidFill>
                  <a:prstClr val="white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       2 + 1 … 4 - 2</a:t>
            </a:r>
          </a:p>
        </p:txBody>
      </p:sp>
    </p:spTree>
    <p:extLst>
      <p:ext uri="{BB962C8B-B14F-4D97-AF65-F5344CB8AC3E}">
        <p14:creationId xmlns:p14="http://schemas.microsoft.com/office/powerpoint/2010/main" val="6015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0616" y="372786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kết quả phép tính ghi ở mỗi toa tàu: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34" y="2438400"/>
            <a:ext cx="10058400" cy="235420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923736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114800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41548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0500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620000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829500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996796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096" y="4819573"/>
            <a:ext cx="9097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 tính nào có kết quả lớn nhất?</a:t>
            </a:r>
            <a:endParaRPr lang="en-US" sz="4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6271" y="5554895"/>
            <a:ext cx="3789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+ 2 và 9 - 3</a:t>
            </a:r>
            <a:endParaRPr lang="en-US" sz="440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096" y="4797270"/>
            <a:ext cx="9097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 tính nào có kết quả bé nhất?</a:t>
            </a:r>
            <a:endParaRPr lang="en-US" sz="4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6677" y="5527931"/>
            <a:ext cx="1689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10 - 8</a:t>
            </a:r>
            <a:endParaRPr lang="en-US" sz="440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7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17"/>
    </mc:Choice>
    <mc:Fallback xmlns="">
      <p:transition spd="slow" advTm="105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16" y="671256"/>
            <a:ext cx="8773822" cy="490706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06524" y="223850"/>
            <a:ext cx="11252077" cy="1107996"/>
            <a:chOff x="597667" y="398376"/>
            <a:chExt cx="11252077" cy="1107996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398376"/>
              <a:ext cx="10387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7517031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38909" y="51816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17031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82223" y="51816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0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59385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0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94"/>
    </mc:Choice>
    <mc:Fallback xmlns="">
      <p:transition spd="slow" advTm="61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6291" y="533401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7572646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94524" y="50292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72646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637838" y="50292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865615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715000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65615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715000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74" y="1131277"/>
            <a:ext cx="8905875" cy="3581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3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48"/>
    </mc:Choice>
    <mc:Fallback xmlns="">
      <p:transition spd="slow" advTm="74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6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|3.3|3|3.2|2.9|2.6|3.4|7.3|8.9|5.4|1|4.4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3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7|1.7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231</Words>
  <Application>Microsoft Office PowerPoint</Application>
  <PresentationFormat>Widescreen</PresentationFormat>
  <Paragraphs>75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Arial</vt:lpstr>
      <vt:lpstr>AvantGarde</vt:lpstr>
      <vt:lpstr>AvantGarde Md BT</vt:lpstr>
      <vt:lpstr>Calibri</vt:lpstr>
      <vt:lpstr>Calibri Light</vt:lpstr>
      <vt:lpstr>Kids</vt:lpstr>
      <vt:lpstr>Quicksand</vt:lpstr>
      <vt:lpstr>Times New Roman</vt:lpstr>
      <vt:lpstr>UTM Cookies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98</cp:revision>
  <dcterms:created xsi:type="dcterms:W3CDTF">2021-05-23T10:25:42Z</dcterms:created>
  <dcterms:modified xsi:type="dcterms:W3CDTF">2022-01-10T13:35:39Z</dcterms:modified>
</cp:coreProperties>
</file>