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DDAADB4-CF09-425A-9C43-9EB3802ECF5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6464023-A83F-498B-A8D0-05E6DD1F87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>
            <a:prstTxWarp prst="textStop">
              <a:avLst/>
            </a:prstTxWarp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Cây xung quanh em</a:t>
            </a:r>
            <a:br>
              <a:rPr lang="en-US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Tiết 3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effectLst/>
                <a:latin typeface="Times New Roman" pitchFamily="18" charset="0"/>
                <a:cs typeface="Times New Roman" pitchFamily="18" charset="0"/>
              </a:rPr>
              <a:t>Hoạt động 1: Khám phá</a:t>
            </a:r>
            <a:endParaRPr lang="en-US" b="1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62399" y="6248400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1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0013"/>
            <a:ext cx="2209800" cy="2209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Nói về lợi ích của các cây trong hình dưới đây. Kể thêm những lợi ích khác của cây ma em biết.</a:t>
            </a:r>
            <a:endParaRPr lang="en-US" sz="3200" b="1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38400"/>
            <a:ext cx="2666999" cy="224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4038600" cy="31575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00200" y="3352800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2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199" y="4410076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4143376"/>
            <a:ext cx="6096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4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b="1" smtClean="0">
                <a:effectLst/>
                <a:latin typeface="Times New Roman" pitchFamily="18" charset="0"/>
                <a:cs typeface="Times New Roman" pitchFamily="18" charset="0"/>
              </a:rPr>
              <a:t>Hoạt động 2: Thực hành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07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43675" y="5486400"/>
            <a:ext cx="19050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88" y="2602057"/>
            <a:ext cx="2071687" cy="16859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smtClean="0">
                <a:effectLst/>
                <a:latin typeface="Times New Roman" pitchFamily="18" charset="0"/>
                <a:cs typeface="Times New Roman" pitchFamily="18" charset="0"/>
              </a:rPr>
              <a:t>Tìm và xếp các cây vào đúng nhóm.</a:t>
            </a:r>
            <a:endParaRPr lang="en-US" sz="400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43" y="4838700"/>
            <a:ext cx="1704975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26746"/>
            <a:ext cx="2009775" cy="1740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429000"/>
            <a:ext cx="1905000" cy="1676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85800" y="826746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bóng mát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800" y="2350746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hoa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9600" y="3874746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ăn quả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" y="5334000"/>
            <a:ext cx="1447800" cy="13830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 rau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55873" y="2075455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84543" y="4015692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01025" y="4700292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32193" y="6348983"/>
            <a:ext cx="495300" cy="5505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Em thích trồng cây gì? Nói về lợi ích của cây đó.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effectLst/>
                <a:latin typeface="Times New Roman" pitchFamily="18" charset="0"/>
                <a:cs typeface="Times New Roman" pitchFamily="18" charset="0"/>
              </a:rPr>
              <a:t>Hoạt động 3: Vận dụng</a:t>
            </a:r>
            <a:endParaRPr lang="en-US" b="1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57462"/>
            <a:ext cx="7664971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Kết luận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: Cây được trồng để cho bóng mát, làm cảnh, làm thức ăn, lấy gỗ.....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ột số loại ăn củ + cây + món ă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8153400" cy="58213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effectLst/>
              </a:rPr>
              <a:t>Xin cảm ơn!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71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</TotalTime>
  <Words>114</Words>
  <Application>Microsoft Office PowerPoint</Application>
  <PresentationFormat>On-screen Show (4:3)</PresentationFormat>
  <Paragraphs>21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Concourse</vt:lpstr>
      <vt:lpstr>Cây xung quanh em Tiết 3</vt:lpstr>
      <vt:lpstr>Hoạt động 1: Khám phá</vt:lpstr>
      <vt:lpstr>2. Nói về lợi ích của các cây trong hình dưới đây. Kể thêm những lợi ích khác của cây ma em biết.</vt:lpstr>
      <vt:lpstr>Hoạt động 2: Thực hành</vt:lpstr>
      <vt:lpstr>Tìm và xếp các cây vào đúng nhóm.</vt:lpstr>
      <vt:lpstr>Hoạt động 3: Vận dụng</vt:lpstr>
      <vt:lpstr>PowerPoint Presentation</vt:lpstr>
      <vt:lpstr>PowerPoint Presentation</vt:lpstr>
      <vt:lpstr>Xin cảm ơn!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Cây xung quanh em Tiết 3</dc:title>
  <dc:creator>Admin</dc:creator>
  <cp:lastModifiedBy>Admin</cp:lastModifiedBy>
  <cp:revision>8</cp:revision>
  <dcterms:created xsi:type="dcterms:W3CDTF">2020-08-16T08:41:49Z</dcterms:created>
  <dcterms:modified xsi:type="dcterms:W3CDTF">2020-08-18T07:12:20Z</dcterms:modified>
</cp:coreProperties>
</file>