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  <p:sldMasterId id="2147483684" r:id="rId2"/>
    <p:sldMasterId id="2147483698" r:id="rId3"/>
  </p:sldMasterIdLst>
  <p:notesMasterIdLst>
    <p:notesMasterId r:id="rId21"/>
  </p:notesMasterIdLst>
  <p:sldIdLst>
    <p:sldId id="342" r:id="rId4"/>
    <p:sldId id="343" r:id="rId5"/>
    <p:sldId id="345" r:id="rId6"/>
    <p:sldId id="260" r:id="rId7"/>
    <p:sldId id="347" r:id="rId8"/>
    <p:sldId id="348" r:id="rId9"/>
    <p:sldId id="349" r:id="rId10"/>
    <p:sldId id="350" r:id="rId11"/>
    <p:sldId id="327" r:id="rId12"/>
    <p:sldId id="331" r:id="rId13"/>
    <p:sldId id="356" r:id="rId14"/>
    <p:sldId id="357" r:id="rId15"/>
    <p:sldId id="351" r:id="rId16"/>
    <p:sldId id="352" r:id="rId17"/>
    <p:sldId id="353" r:id="rId18"/>
    <p:sldId id="354" r:id="rId19"/>
    <p:sldId id="355" r:id="rId20"/>
  </p:sldIdLst>
  <p:sldSz cx="9147175" cy="5145088"/>
  <p:notesSz cx="6858000" cy="9144000"/>
  <p:embeddedFontLst>
    <p:embeddedFont>
      <p:font typeface="Tahoma" panose="020B0604030504040204" pitchFamily="34" charset="0"/>
      <p:regular r:id="rId22"/>
      <p:bold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C6E8"/>
    <a:srgbClr val="97C72D"/>
    <a:srgbClr val="7FC925"/>
    <a:srgbClr val="76CB29"/>
    <a:srgbClr val="8FD123"/>
    <a:srgbClr val="9ED81C"/>
    <a:srgbClr val="000000"/>
    <a:srgbClr val="3B6BDD"/>
    <a:srgbClr val="EE00C1"/>
    <a:srgbClr val="8599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561" autoAdjust="0"/>
    <p:restoredTop sz="94660"/>
  </p:normalViewPr>
  <p:slideViewPr>
    <p:cSldViewPr snapToGrid="0">
      <p:cViewPr varScale="1">
        <p:scale>
          <a:sx n="98" d="100"/>
          <a:sy n="98" d="100"/>
        </p:scale>
        <p:origin x="210" y="84"/>
      </p:cViewPr>
      <p:guideLst>
        <p:guide orient="horz" pos="1620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5.fntdata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28A4A-AA74-43FF-8ACC-A33476929E69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FD9D6C-A7AF-4505-9F19-D343109CB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308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Các</a:t>
            </a:r>
            <a:r>
              <a:rPr lang="en-US" baseline="0"/>
              <a:t> con vật đều cho rằng mình trả lời đúng</a:t>
            </a:r>
          </a:p>
          <a:p>
            <a:r>
              <a:rPr lang="en-US" baseline="0"/>
              <a:t>Vậy chúng ta hãy cũng phân giải giúp bác Gấu nhé!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138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các con vật để ra đáp 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735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các con vật để ra đáp 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096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các con vật để ra đáp án</a:t>
            </a:r>
          </a:p>
          <a:p>
            <a:r>
              <a:rPr lang="en-US" baseline="0"/>
              <a:t>Nếu muốn thêm câu hỏi thì GV nhân đôi các slide lên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222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97" y="842032"/>
            <a:ext cx="6860381" cy="1791253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97" y="2702363"/>
            <a:ext cx="6860381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35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09/01/2022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923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09/01/2022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075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5947" y="273928"/>
            <a:ext cx="1972360" cy="43602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868" y="273928"/>
            <a:ext cx="5802739" cy="43602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09/01/2022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907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7018B5-C8A6-4362-842C-94E178F276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397" y="842032"/>
            <a:ext cx="6860381" cy="1791253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41FB23F-20FD-4C4F-9D49-E764253C02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397" y="2702363"/>
            <a:ext cx="6860381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35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0899410-C033-42EF-888D-DB5D058C8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1A6DFC-B8E3-4256-A929-588CEFB0E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B388EE9-89E8-45A0-A091-865304E54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5651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0E9381-E758-4DA9-A54E-3F90A24B7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ACC256-D3D6-44BB-824C-F0F525FAB2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C35B5BE-30DE-42EE-89C6-B07D40868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7F45501-5EF1-4250-8F1A-47880101F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299AA7-B706-44EF-84A9-6F437FF98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0168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4246EA-8213-451B-8CE8-30B6189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104" y="1282700"/>
            <a:ext cx="7889438" cy="2140213"/>
          </a:xfrm>
        </p:spPr>
        <p:txBody>
          <a:bodyPr anchor="b"/>
          <a:lstStyle>
            <a:lvl1pPr>
              <a:defRPr sz="450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8AFEDE8-DCBE-4746-87B7-280F7B32B6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4104" y="3443160"/>
            <a:ext cx="7889438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71D3D4A-D254-45E1-8450-B7CC19C26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36E4687-6F7C-498E-B0F8-FABBA1CA3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CC7D02-E15C-4D21-B540-AB9E219A4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53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A39564-061A-460D-B3C3-8FFE1AA4F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D5BA18-3AFB-42BF-B6FC-3AB551A386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6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0CC85F1-2CCC-432A-9431-5CD580CE52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3075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2D7E030-63C9-47D0-B2CA-628CEB49D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78E9F32-A7C6-425A-B19C-FA1249FD8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D1D4D76-4F13-49FF-9EA2-4C085297F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206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2B22E3-B58C-4D0D-94C3-2D03880C9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60" y="273929"/>
            <a:ext cx="7889438" cy="99447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E211774-CB28-48CE-AD0E-68E005406E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060" y="1261261"/>
            <a:ext cx="3869683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EE8E1DC-E330-4435-88DB-8BD8C82AED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060" y="1879386"/>
            <a:ext cx="3869683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9EA0CF8-2773-4885-895D-E5F04355BA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30757" y="1261261"/>
            <a:ext cx="388874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30B61AC-9B5F-4F8E-AA7F-6F63C46986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30757" y="1879386"/>
            <a:ext cx="3888741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E570DBC-13C6-4C7F-B26A-63477F6D1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2ABB3DF-B9F8-4C2B-A804-6B36D45A5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8B3C65A-DE0C-472B-8491-1FAF96809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2573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6055B0-259A-449C-85DB-4D30B7EDE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ED355EA-646E-4D78-ACE6-C61C45FB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0C63CFE-0CA9-4E41-9B10-F005662A9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FF445A2-40CE-422C-A0A0-E098E5A86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1054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9211AFA-C7D6-4006-83AF-55519A97D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5E49FF2-2E4A-465A-9B96-8ECC65B62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915B110-6106-4013-88AC-F4523C0D2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084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44613F-B8A7-4AFD-8C0D-E1A9E573F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910B005-FA86-472D-95A7-081A617A5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8741" y="740798"/>
            <a:ext cx="4630757" cy="3656347"/>
          </a:xfr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8565DE7-67DA-4752-833E-970E4EFEFF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E217468-CF47-48DB-A54F-CD83E049B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1E1BCF6-D7E3-414F-ABA7-60BF9F261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4783686-27E3-4CBB-81E5-FB99B412C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205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09/01/2022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7159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45E697-98F0-4073-808B-FA725D7CC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FE88816-32EB-46D4-AF1F-B5971772C0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8741" y="740798"/>
            <a:ext cx="4630757" cy="3656347"/>
          </a:xfrm>
        </p:spPr>
        <p:txBody>
          <a:bodyPr/>
          <a:lstStyle>
            <a:lvl1pPr marL="0" indent="0">
              <a:buNone/>
              <a:defRPr sz="2401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F956909-4645-483A-99FA-9A8C891319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BD93427-1CE6-48FD-B397-D7844BCC6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F28B45C-4C00-4731-8E9F-E97DFDCBA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3025B3E-3B61-4445-A346-4E2784E2A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7844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FFEFD4-CAE1-4E52-80B9-34CE4578B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348F319-0BC6-4761-955A-EAD56CD9F2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8008A9F-3CA1-43E5-945A-77FF6B3EA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F75878C-9DE3-4E1A-97BE-F20F18DFB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C26316E-E94C-489E-80B9-1FC0B1828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1332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A8A1BD4-7BA7-499F-AE94-733DBF39EC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5947" y="273928"/>
            <a:ext cx="1972360" cy="43602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6F11E4E-66E3-4462-BA3A-23E4400888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868" y="273928"/>
            <a:ext cx="5802739" cy="43602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0A6A32C-9F64-4E0F-9E0A-19ECF8A7A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D5EE87-B3CE-432B-9D3C-F6C29F88C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ABF73B2-AC98-407A-9406-91F40A916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4397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97" y="842032"/>
            <a:ext cx="6860381" cy="1791253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97" y="2702362"/>
            <a:ext cx="6860381" cy="124220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83" indent="0" algn="ctr">
              <a:buNone/>
              <a:defRPr sz="1500"/>
            </a:lvl2pPr>
            <a:lvl3pPr marL="685966" indent="0" algn="ctr">
              <a:buNone/>
              <a:defRPr sz="1350"/>
            </a:lvl3pPr>
            <a:lvl4pPr marL="1028949" indent="0" algn="ctr">
              <a:buNone/>
              <a:defRPr sz="1200"/>
            </a:lvl4pPr>
            <a:lvl5pPr marL="1371931" indent="0" algn="ctr">
              <a:buNone/>
              <a:defRPr sz="1200"/>
            </a:lvl5pPr>
            <a:lvl6pPr marL="1714914" indent="0" algn="ctr">
              <a:buNone/>
              <a:defRPr sz="1200"/>
            </a:lvl6pPr>
            <a:lvl7pPr marL="2057897" indent="0" algn="ctr">
              <a:buNone/>
              <a:defRPr sz="1200"/>
            </a:lvl7pPr>
            <a:lvl8pPr marL="2400880" indent="0" algn="ctr">
              <a:buNone/>
              <a:defRPr sz="1200"/>
            </a:lvl8pPr>
            <a:lvl9pPr marL="2743863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0052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bg>
      <p:bgPr>
        <a:solidFill>
          <a:schemeClr val="accent2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7"/>
          <p:cNvSpPr/>
          <p:nvPr/>
        </p:nvSpPr>
        <p:spPr>
          <a:xfrm>
            <a:off x="-674559" y="1145004"/>
            <a:ext cx="7291031" cy="7261941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307" tIns="91307" rIns="91307" bIns="91307" anchor="ctr" anchorCtr="0">
            <a:noAutofit/>
          </a:bodyPr>
          <a:lstStyle/>
          <a:p>
            <a:pPr defTabSz="685983"/>
            <a:endParaRPr sz="1014">
              <a:solidFill>
                <a:prstClr val="black"/>
              </a:solidFill>
            </a:endParaRPr>
          </a:p>
        </p:txBody>
      </p:sp>
      <p:sp>
        <p:nvSpPr>
          <p:cNvPr id="193" name="Google Shape;193;p17"/>
          <p:cNvSpPr/>
          <p:nvPr/>
        </p:nvSpPr>
        <p:spPr>
          <a:xfrm>
            <a:off x="-121379" y="471886"/>
            <a:ext cx="1199699" cy="135168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4" name="Google Shape;194;p17"/>
          <p:cNvSpPr/>
          <p:nvPr/>
        </p:nvSpPr>
        <p:spPr>
          <a:xfrm>
            <a:off x="-535386" y="747293"/>
            <a:ext cx="1199699" cy="135168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5" name="Google Shape;195;p17"/>
          <p:cNvSpPr/>
          <p:nvPr/>
        </p:nvSpPr>
        <p:spPr>
          <a:xfrm>
            <a:off x="8478369" y="607062"/>
            <a:ext cx="307531" cy="30751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91307" tIns="91307" rIns="91307" bIns="91307" anchor="ctr" anchorCtr="0">
            <a:noAutofit/>
          </a:bodyPr>
          <a:lstStyle/>
          <a:p>
            <a:pPr defTabSz="685983"/>
            <a:endParaRPr sz="1014">
              <a:solidFill>
                <a:prstClr val="black"/>
              </a:solidFill>
            </a:endParaRPr>
          </a:p>
        </p:txBody>
      </p:sp>
      <p:sp>
        <p:nvSpPr>
          <p:cNvPr id="196" name="Google Shape;196;p17"/>
          <p:cNvSpPr/>
          <p:nvPr/>
        </p:nvSpPr>
        <p:spPr>
          <a:xfrm rot="7641468">
            <a:off x="8678018" y="2146649"/>
            <a:ext cx="259411" cy="226587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07" tIns="91307" rIns="91307" bIns="91307" anchor="ctr" anchorCtr="0">
            <a:noAutofit/>
          </a:bodyPr>
          <a:lstStyle/>
          <a:p>
            <a:pPr defTabSz="685983"/>
            <a:endParaRPr sz="1014">
              <a:solidFill>
                <a:prstClr val="black"/>
              </a:solidFill>
            </a:endParaRPr>
          </a:p>
        </p:txBody>
      </p:sp>
      <p:sp>
        <p:nvSpPr>
          <p:cNvPr id="197" name="Google Shape;197;p17"/>
          <p:cNvSpPr/>
          <p:nvPr/>
        </p:nvSpPr>
        <p:spPr>
          <a:xfrm>
            <a:off x="975102" y="111786"/>
            <a:ext cx="307531" cy="30751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91307" tIns="91307" rIns="91307" bIns="91307" anchor="ctr" anchorCtr="0">
            <a:noAutofit/>
          </a:bodyPr>
          <a:lstStyle/>
          <a:p>
            <a:pPr defTabSz="685983"/>
            <a:endParaRPr sz="1014">
              <a:solidFill>
                <a:prstClr val="black"/>
              </a:solidFill>
            </a:endParaRPr>
          </a:p>
        </p:txBody>
      </p:sp>
      <p:sp>
        <p:nvSpPr>
          <p:cNvPr id="198" name="Google Shape;198;p17"/>
          <p:cNvSpPr/>
          <p:nvPr/>
        </p:nvSpPr>
        <p:spPr>
          <a:xfrm rot="7641468">
            <a:off x="365845" y="1392341"/>
            <a:ext cx="259411" cy="226587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07" tIns="91307" rIns="91307" bIns="91307" anchor="ctr" anchorCtr="0">
            <a:noAutofit/>
          </a:bodyPr>
          <a:lstStyle/>
          <a:p>
            <a:pPr defTabSz="685983"/>
            <a:endParaRPr sz="1014">
              <a:solidFill>
                <a:prstClr val="black"/>
              </a:solidFill>
            </a:endParaRPr>
          </a:p>
        </p:txBody>
      </p:sp>
      <p:sp>
        <p:nvSpPr>
          <p:cNvPr id="199" name="Google Shape;199;p17"/>
          <p:cNvSpPr/>
          <p:nvPr/>
        </p:nvSpPr>
        <p:spPr>
          <a:xfrm>
            <a:off x="8529261" y="4404722"/>
            <a:ext cx="1199699" cy="135168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0" name="Google Shape;200;p17"/>
          <p:cNvSpPr/>
          <p:nvPr/>
        </p:nvSpPr>
        <p:spPr>
          <a:xfrm>
            <a:off x="8178439" y="3980191"/>
            <a:ext cx="1199699" cy="135168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1" name="Google Shape;201;p17"/>
          <p:cNvSpPr/>
          <p:nvPr/>
        </p:nvSpPr>
        <p:spPr>
          <a:xfrm>
            <a:off x="8691817" y="1488697"/>
            <a:ext cx="1199699" cy="135168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2" name="Google Shape;202;p17"/>
          <p:cNvSpPr/>
          <p:nvPr/>
        </p:nvSpPr>
        <p:spPr>
          <a:xfrm rot="7641468">
            <a:off x="7105022" y="4662675"/>
            <a:ext cx="259411" cy="226587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07" tIns="91307" rIns="91307" bIns="91307" anchor="ctr" anchorCtr="0">
            <a:noAutofit/>
          </a:bodyPr>
          <a:lstStyle/>
          <a:p>
            <a:pPr defTabSz="685983"/>
            <a:endParaRPr sz="1014">
              <a:solidFill>
                <a:prstClr val="black"/>
              </a:solidFill>
            </a:endParaRPr>
          </a:p>
        </p:txBody>
      </p:sp>
      <p:sp>
        <p:nvSpPr>
          <p:cNvPr id="203" name="Google Shape;203;p17"/>
          <p:cNvSpPr/>
          <p:nvPr/>
        </p:nvSpPr>
        <p:spPr>
          <a:xfrm>
            <a:off x="8221743" y="4947802"/>
            <a:ext cx="307531" cy="30751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91307" tIns="91307" rIns="91307" bIns="91307" anchor="ctr" anchorCtr="0">
            <a:noAutofit/>
          </a:bodyPr>
          <a:lstStyle/>
          <a:p>
            <a:pPr defTabSz="685983"/>
            <a:endParaRPr sz="1014">
              <a:solidFill>
                <a:prstClr val="black"/>
              </a:solidFill>
            </a:endParaRPr>
          </a:p>
        </p:txBody>
      </p:sp>
      <p:sp>
        <p:nvSpPr>
          <p:cNvPr id="204" name="Google Shape;204;p17"/>
          <p:cNvSpPr txBox="1">
            <a:spLocks noGrp="1"/>
          </p:cNvSpPr>
          <p:nvPr>
            <p:ph type="ctrTitle"/>
          </p:nvPr>
        </p:nvSpPr>
        <p:spPr>
          <a:xfrm>
            <a:off x="1187963" y="280800"/>
            <a:ext cx="6771250" cy="946492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601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37782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7018B5-C8A6-4362-842C-94E178F276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397" y="842032"/>
            <a:ext cx="6860381" cy="1791253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41FB23F-20FD-4C4F-9D49-E764253C02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397" y="2702363"/>
            <a:ext cx="6860381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35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0899410-C033-42EF-888D-DB5D058C8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1A6DFC-B8E3-4256-A929-588CEFB0E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B388EE9-89E8-45A0-A091-865304E54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0716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0E9381-E758-4DA9-A54E-3F90A24B7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ACC256-D3D6-44BB-824C-F0F525FAB2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C35B5BE-30DE-42EE-89C6-B07D40868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7F45501-5EF1-4250-8F1A-47880101F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299AA7-B706-44EF-84A9-6F437FF98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8617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4246EA-8213-451B-8CE8-30B6189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104" y="1282700"/>
            <a:ext cx="7889438" cy="2140213"/>
          </a:xfrm>
        </p:spPr>
        <p:txBody>
          <a:bodyPr anchor="b"/>
          <a:lstStyle>
            <a:lvl1pPr>
              <a:defRPr sz="450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8AFEDE8-DCBE-4746-87B7-280F7B32B6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4104" y="3443160"/>
            <a:ext cx="7889438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71D3D4A-D254-45E1-8450-B7CC19C26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36E4687-6F7C-498E-B0F8-FABBA1CA3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CC7D02-E15C-4D21-B540-AB9E219A4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5869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A39564-061A-460D-B3C3-8FFE1AA4F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D5BA18-3AFB-42BF-B6FC-3AB551A386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6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0CC85F1-2CCC-432A-9431-5CD580CE52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3075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2D7E030-63C9-47D0-B2CA-628CEB49D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78E9F32-A7C6-425A-B19C-FA1249FD8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D1D4D76-4F13-49FF-9EA2-4C085297F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8588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2B22E3-B58C-4D0D-94C3-2D03880C9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60" y="273929"/>
            <a:ext cx="7889438" cy="99447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E211774-CB28-48CE-AD0E-68E005406E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060" y="1261261"/>
            <a:ext cx="3869683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EE8E1DC-E330-4435-88DB-8BD8C82AED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060" y="1879386"/>
            <a:ext cx="3869683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9EA0CF8-2773-4885-895D-E5F04355BA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30757" y="1261261"/>
            <a:ext cx="388874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30B61AC-9B5F-4F8E-AA7F-6F63C46986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30757" y="1879386"/>
            <a:ext cx="3888741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E570DBC-13C6-4C7F-B26A-63477F6D1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2ABB3DF-B9F8-4C2B-A804-6B36D45A5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8B3C65A-DE0C-472B-8491-1FAF96809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292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104" y="1282700"/>
            <a:ext cx="7889438" cy="2140213"/>
          </a:xfrm>
        </p:spPr>
        <p:txBody>
          <a:bodyPr anchor="b"/>
          <a:lstStyle>
            <a:lvl1pPr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104" y="3443160"/>
            <a:ext cx="7889438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09/01/2022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1357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6055B0-259A-449C-85DB-4D30B7EDE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ED355EA-646E-4D78-ACE6-C61C45FB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0C63CFE-0CA9-4E41-9B10-F005662A9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FF445A2-40CE-422C-A0A0-E098E5A86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273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9211AFA-C7D6-4006-83AF-55519A97D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5E49FF2-2E4A-465A-9B96-8ECC65B62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915B110-6106-4013-88AC-F4523C0D2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5425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44613F-B8A7-4AFD-8C0D-E1A9E573F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910B005-FA86-472D-95A7-081A617A5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8741" y="740798"/>
            <a:ext cx="4630757" cy="3656347"/>
          </a:xfr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8565DE7-67DA-4752-833E-970E4EFEFF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E217468-CF47-48DB-A54F-CD83E049B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1E1BCF6-D7E3-414F-ABA7-60BF9F261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4783686-27E3-4CBB-81E5-FB99B412C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7631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45E697-98F0-4073-808B-FA725D7CC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FE88816-32EB-46D4-AF1F-B5971772C0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8741" y="740798"/>
            <a:ext cx="4630757" cy="3656347"/>
          </a:xfrm>
        </p:spPr>
        <p:txBody>
          <a:bodyPr/>
          <a:lstStyle>
            <a:lvl1pPr marL="0" indent="0">
              <a:buNone/>
              <a:defRPr sz="2401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F956909-4645-483A-99FA-9A8C891319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BD93427-1CE6-48FD-B397-D7844BCC6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F28B45C-4C00-4731-8E9F-E97DFDCBA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3025B3E-3B61-4445-A346-4E2784E2A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3825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FFEFD4-CAE1-4E52-80B9-34CE4578B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348F319-0BC6-4761-955A-EAD56CD9F2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8008A9F-3CA1-43E5-945A-77FF6B3EA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F75878C-9DE3-4E1A-97BE-F20F18DFB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C26316E-E94C-489E-80B9-1FC0B1828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9219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A8A1BD4-7BA7-499F-AE94-733DBF39EC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5947" y="273928"/>
            <a:ext cx="1972360" cy="43602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6F11E4E-66E3-4462-BA3A-23E4400888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868" y="273928"/>
            <a:ext cx="5802739" cy="43602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0A6A32C-9F64-4E0F-9E0A-19ECF8A7A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D5EE87-B3CE-432B-9D3C-F6C29F88C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ABF73B2-AC98-407A-9406-91F40A916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7164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97" y="842032"/>
            <a:ext cx="6860381" cy="1791253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97" y="2702362"/>
            <a:ext cx="6860381" cy="124220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83" indent="0" algn="ctr">
              <a:buNone/>
              <a:defRPr sz="1500"/>
            </a:lvl2pPr>
            <a:lvl3pPr marL="685966" indent="0" algn="ctr">
              <a:buNone/>
              <a:defRPr sz="1350"/>
            </a:lvl3pPr>
            <a:lvl4pPr marL="1028949" indent="0" algn="ctr">
              <a:buNone/>
              <a:defRPr sz="1200"/>
            </a:lvl4pPr>
            <a:lvl5pPr marL="1371931" indent="0" algn="ctr">
              <a:buNone/>
              <a:defRPr sz="1200"/>
            </a:lvl5pPr>
            <a:lvl6pPr marL="1714914" indent="0" algn="ctr">
              <a:buNone/>
              <a:defRPr sz="1200"/>
            </a:lvl6pPr>
            <a:lvl7pPr marL="2057897" indent="0" algn="ctr">
              <a:buNone/>
              <a:defRPr sz="1200"/>
            </a:lvl7pPr>
            <a:lvl8pPr marL="2400880" indent="0" algn="ctr">
              <a:buNone/>
              <a:defRPr sz="1200"/>
            </a:lvl8pPr>
            <a:lvl9pPr marL="2743863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1819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bg>
      <p:bgPr>
        <a:solidFill>
          <a:schemeClr val="accent2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7"/>
          <p:cNvSpPr/>
          <p:nvPr/>
        </p:nvSpPr>
        <p:spPr>
          <a:xfrm>
            <a:off x="-674559" y="1145004"/>
            <a:ext cx="7291031" cy="7261941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307" tIns="91307" rIns="91307" bIns="91307" anchor="ctr" anchorCtr="0">
            <a:noAutofit/>
          </a:bodyPr>
          <a:lstStyle/>
          <a:p>
            <a:pPr defTabSz="685983"/>
            <a:endParaRPr sz="1014">
              <a:solidFill>
                <a:prstClr val="black"/>
              </a:solidFill>
            </a:endParaRPr>
          </a:p>
        </p:txBody>
      </p:sp>
      <p:sp>
        <p:nvSpPr>
          <p:cNvPr id="193" name="Google Shape;193;p17"/>
          <p:cNvSpPr/>
          <p:nvPr/>
        </p:nvSpPr>
        <p:spPr>
          <a:xfrm>
            <a:off x="-121379" y="471886"/>
            <a:ext cx="1199699" cy="135168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4" name="Google Shape;194;p17"/>
          <p:cNvSpPr/>
          <p:nvPr/>
        </p:nvSpPr>
        <p:spPr>
          <a:xfrm>
            <a:off x="-535386" y="747293"/>
            <a:ext cx="1199699" cy="135168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5" name="Google Shape;195;p17"/>
          <p:cNvSpPr/>
          <p:nvPr/>
        </p:nvSpPr>
        <p:spPr>
          <a:xfrm>
            <a:off x="8478369" y="607062"/>
            <a:ext cx="307531" cy="30751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91307" tIns="91307" rIns="91307" bIns="91307" anchor="ctr" anchorCtr="0">
            <a:noAutofit/>
          </a:bodyPr>
          <a:lstStyle/>
          <a:p>
            <a:pPr defTabSz="685983"/>
            <a:endParaRPr sz="1014">
              <a:solidFill>
                <a:prstClr val="black"/>
              </a:solidFill>
            </a:endParaRPr>
          </a:p>
        </p:txBody>
      </p:sp>
      <p:sp>
        <p:nvSpPr>
          <p:cNvPr id="196" name="Google Shape;196;p17"/>
          <p:cNvSpPr/>
          <p:nvPr/>
        </p:nvSpPr>
        <p:spPr>
          <a:xfrm rot="7641468">
            <a:off x="8678018" y="2146649"/>
            <a:ext cx="259411" cy="226587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07" tIns="91307" rIns="91307" bIns="91307" anchor="ctr" anchorCtr="0">
            <a:noAutofit/>
          </a:bodyPr>
          <a:lstStyle/>
          <a:p>
            <a:pPr defTabSz="685983"/>
            <a:endParaRPr sz="1014">
              <a:solidFill>
                <a:prstClr val="black"/>
              </a:solidFill>
            </a:endParaRPr>
          </a:p>
        </p:txBody>
      </p:sp>
      <p:sp>
        <p:nvSpPr>
          <p:cNvPr id="197" name="Google Shape;197;p17"/>
          <p:cNvSpPr/>
          <p:nvPr/>
        </p:nvSpPr>
        <p:spPr>
          <a:xfrm>
            <a:off x="975102" y="111786"/>
            <a:ext cx="307531" cy="30751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91307" tIns="91307" rIns="91307" bIns="91307" anchor="ctr" anchorCtr="0">
            <a:noAutofit/>
          </a:bodyPr>
          <a:lstStyle/>
          <a:p>
            <a:pPr defTabSz="685983"/>
            <a:endParaRPr sz="1014">
              <a:solidFill>
                <a:prstClr val="black"/>
              </a:solidFill>
            </a:endParaRPr>
          </a:p>
        </p:txBody>
      </p:sp>
      <p:sp>
        <p:nvSpPr>
          <p:cNvPr id="198" name="Google Shape;198;p17"/>
          <p:cNvSpPr/>
          <p:nvPr/>
        </p:nvSpPr>
        <p:spPr>
          <a:xfrm rot="7641468">
            <a:off x="365845" y="1392341"/>
            <a:ext cx="259411" cy="226587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07" tIns="91307" rIns="91307" bIns="91307" anchor="ctr" anchorCtr="0">
            <a:noAutofit/>
          </a:bodyPr>
          <a:lstStyle/>
          <a:p>
            <a:pPr defTabSz="685983"/>
            <a:endParaRPr sz="1014">
              <a:solidFill>
                <a:prstClr val="black"/>
              </a:solidFill>
            </a:endParaRPr>
          </a:p>
        </p:txBody>
      </p:sp>
      <p:sp>
        <p:nvSpPr>
          <p:cNvPr id="199" name="Google Shape;199;p17"/>
          <p:cNvSpPr/>
          <p:nvPr/>
        </p:nvSpPr>
        <p:spPr>
          <a:xfrm>
            <a:off x="8529261" y="4404722"/>
            <a:ext cx="1199699" cy="135168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0" name="Google Shape;200;p17"/>
          <p:cNvSpPr/>
          <p:nvPr/>
        </p:nvSpPr>
        <p:spPr>
          <a:xfrm>
            <a:off x="8178439" y="3980191"/>
            <a:ext cx="1199699" cy="135168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1" name="Google Shape;201;p17"/>
          <p:cNvSpPr/>
          <p:nvPr/>
        </p:nvSpPr>
        <p:spPr>
          <a:xfrm>
            <a:off x="8691817" y="1488697"/>
            <a:ext cx="1199699" cy="135168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2" name="Google Shape;202;p17"/>
          <p:cNvSpPr/>
          <p:nvPr/>
        </p:nvSpPr>
        <p:spPr>
          <a:xfrm rot="7641468">
            <a:off x="7105022" y="4662675"/>
            <a:ext cx="259411" cy="226587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07" tIns="91307" rIns="91307" bIns="91307" anchor="ctr" anchorCtr="0">
            <a:noAutofit/>
          </a:bodyPr>
          <a:lstStyle/>
          <a:p>
            <a:pPr defTabSz="685983"/>
            <a:endParaRPr sz="1014">
              <a:solidFill>
                <a:prstClr val="black"/>
              </a:solidFill>
            </a:endParaRPr>
          </a:p>
        </p:txBody>
      </p:sp>
      <p:sp>
        <p:nvSpPr>
          <p:cNvPr id="203" name="Google Shape;203;p17"/>
          <p:cNvSpPr/>
          <p:nvPr/>
        </p:nvSpPr>
        <p:spPr>
          <a:xfrm>
            <a:off x="8221743" y="4947802"/>
            <a:ext cx="307531" cy="30751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91307" tIns="91307" rIns="91307" bIns="91307" anchor="ctr" anchorCtr="0">
            <a:noAutofit/>
          </a:bodyPr>
          <a:lstStyle/>
          <a:p>
            <a:pPr defTabSz="685983"/>
            <a:endParaRPr sz="1014">
              <a:solidFill>
                <a:prstClr val="black"/>
              </a:solidFill>
            </a:endParaRPr>
          </a:p>
        </p:txBody>
      </p:sp>
      <p:sp>
        <p:nvSpPr>
          <p:cNvPr id="204" name="Google Shape;204;p17"/>
          <p:cNvSpPr txBox="1">
            <a:spLocks noGrp="1"/>
          </p:cNvSpPr>
          <p:nvPr>
            <p:ph type="ctrTitle"/>
          </p:nvPr>
        </p:nvSpPr>
        <p:spPr>
          <a:xfrm>
            <a:off x="1187963" y="280800"/>
            <a:ext cx="6771250" cy="946492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601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5728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86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75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09/01/2022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30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273929"/>
            <a:ext cx="7889438" cy="9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060" y="1261261"/>
            <a:ext cx="3869683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60" y="1879386"/>
            <a:ext cx="3869683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0757" y="1261261"/>
            <a:ext cx="388874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0757" y="1879386"/>
            <a:ext cx="3888741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09/01/2022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646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09/01/2022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058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09/01/2022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99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741" y="740798"/>
            <a:ext cx="4630757" cy="3656347"/>
          </a:xfr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09/01/2022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086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8741" y="740798"/>
            <a:ext cx="4630757" cy="3656347"/>
          </a:xfrm>
        </p:spPr>
        <p:txBody>
          <a:bodyPr anchor="t"/>
          <a:lstStyle>
            <a:lvl1pPr marL="0" indent="0">
              <a:buNone/>
              <a:defRPr sz="2401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09/01/2022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306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869" y="273929"/>
            <a:ext cx="7889438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869" y="1369642"/>
            <a:ext cx="7889438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868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4706B-4EC2-4241-A08F-856E1DF1720A}" type="datetimeFigureOut">
              <a:rPr lang="en-GB" smtClean="0"/>
              <a:pPr/>
              <a:t>09/01/2022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30002" y="4768735"/>
            <a:ext cx="3087172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0193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240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33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96" indent="-171496" algn="l" defTabSz="6859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1" kern="1200">
          <a:solidFill>
            <a:schemeClr val="tx1"/>
          </a:solidFill>
          <a:latin typeface="+mn-lt"/>
          <a:ea typeface="+mn-ea"/>
          <a:cs typeface="+mn-cs"/>
        </a:defRPr>
      </a:lvl1pPr>
      <a:lvl2pPr marL="51448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479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470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461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146B353-9258-4E89-B5A3-2028B0535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869" y="273929"/>
            <a:ext cx="7889438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D065000-398E-46D9-AD3B-7AFB7F1D13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869" y="1369642"/>
            <a:ext cx="7889438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F82ACAE-E473-4396-9896-D654FEEE63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868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983"/>
            <a:fld id="{54880A21-055D-4D04-8644-B50FD98E5A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983"/>
              <a:t>1/9/2022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B8BC7E3-3DD3-4A30-927A-E64ACFB781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30002" y="4768735"/>
            <a:ext cx="3087172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9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7182B1-DCC0-4879-987A-95BD873404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60193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983"/>
            <a:fld id="{8C865191-B2F2-44FB-B9EE-1574DD8FC4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9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701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33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96" indent="-171496" algn="l" defTabSz="6859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1" kern="1200">
          <a:solidFill>
            <a:schemeClr val="tx1"/>
          </a:solidFill>
          <a:latin typeface="+mn-lt"/>
          <a:ea typeface="+mn-ea"/>
          <a:cs typeface="+mn-cs"/>
        </a:defRPr>
      </a:lvl1pPr>
      <a:lvl2pPr marL="51448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479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470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461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146B353-9258-4E89-B5A3-2028B0535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869" y="273929"/>
            <a:ext cx="7889438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D065000-398E-46D9-AD3B-7AFB7F1D13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869" y="1369642"/>
            <a:ext cx="7889438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F82ACAE-E473-4396-9896-D654FEEE63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868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983"/>
            <a:fld id="{54880A21-055D-4D04-8644-B50FD98E5A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983"/>
              <a:t>1/9/2022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B8BC7E3-3DD3-4A30-927A-E64ACFB781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30002" y="4768735"/>
            <a:ext cx="3087172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9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7182B1-DCC0-4879-987A-95BD873404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60193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983"/>
            <a:fld id="{8C865191-B2F2-44FB-B9EE-1574DD8FC4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9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113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</p:sldLayoutIdLst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33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96" indent="-171496" algn="l" defTabSz="6859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1" kern="1200">
          <a:solidFill>
            <a:schemeClr val="tx1"/>
          </a:solidFill>
          <a:latin typeface="+mn-lt"/>
          <a:ea typeface="+mn-ea"/>
          <a:cs typeface="+mn-cs"/>
        </a:defRPr>
      </a:lvl1pPr>
      <a:lvl2pPr marL="51448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479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470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461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7.xml"/><Relationship Id="rId7" Type="http://schemas.microsoft.com/office/2007/relationships/hdphoto" Target="../media/hdphoto2.wdp"/><Relationship Id="rId12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11" Type="http://schemas.microsoft.com/office/2007/relationships/hdphoto" Target="../media/hdphoto4.wdp"/><Relationship Id="rId5" Type="http://schemas.openxmlformats.org/officeDocument/2006/relationships/image" Target="../media/image11.jpg"/><Relationship Id="rId10" Type="http://schemas.openxmlformats.org/officeDocument/2006/relationships/image" Target="../media/image14.png"/><Relationship Id="rId4" Type="http://schemas.openxmlformats.org/officeDocument/2006/relationships/notesSlide" Target="../notesSlides/notesSlide1.xml"/><Relationship Id="rId9" Type="http://schemas.microsoft.com/office/2007/relationships/hdphoto" Target="../media/hdphoto3.wdp"/><Relationship Id="rId14" Type="http://schemas.openxmlformats.org/officeDocument/2006/relationships/image" Target="../media/image17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3.png"/><Relationship Id="rId3" Type="http://schemas.openxmlformats.org/officeDocument/2006/relationships/audio" Target="../media/audio1.wav"/><Relationship Id="rId7" Type="http://schemas.openxmlformats.org/officeDocument/2006/relationships/image" Target="../media/image19.png"/><Relationship Id="rId12" Type="http://schemas.microsoft.com/office/2007/relationships/hdphoto" Target="../media/hdphoto6.wdp"/><Relationship Id="rId17" Type="http://schemas.microsoft.com/office/2007/relationships/hdphoto" Target="../media/hdphoto1.wdp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openxmlformats.org/officeDocument/2006/relationships/audio" Target="../media/audio3.wav"/><Relationship Id="rId15" Type="http://schemas.openxmlformats.org/officeDocument/2006/relationships/image" Target="../media/image17.gif"/><Relationship Id="rId10" Type="http://schemas.microsoft.com/office/2007/relationships/hdphoto" Target="../media/hdphoto5.wdp"/><Relationship Id="rId4" Type="http://schemas.openxmlformats.org/officeDocument/2006/relationships/audio" Target="../media/audio2.wav"/><Relationship Id="rId9" Type="http://schemas.openxmlformats.org/officeDocument/2006/relationships/image" Target="../media/image21.png"/><Relationship Id="rId14" Type="http://schemas.openxmlformats.org/officeDocument/2006/relationships/slide" Target="slide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slide" Target="slide4.xml"/><Relationship Id="rId3" Type="http://schemas.openxmlformats.org/officeDocument/2006/relationships/audio" Target="../media/audio1.wav"/><Relationship Id="rId7" Type="http://schemas.openxmlformats.org/officeDocument/2006/relationships/image" Target="../media/image20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microsoft.com/office/2007/relationships/hdphoto" Target="../media/hdphoto6.wdp"/><Relationship Id="rId5" Type="http://schemas.openxmlformats.org/officeDocument/2006/relationships/audio" Target="../media/audio2.wav"/><Relationship Id="rId1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audio" Target="../media/audio3.wav"/><Relationship Id="rId9" Type="http://schemas.microsoft.com/office/2007/relationships/hdphoto" Target="../media/hdphoto5.wdp"/><Relationship Id="rId14" Type="http://schemas.openxmlformats.org/officeDocument/2006/relationships/image" Target="../media/image17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slide" Target="slide4.xml"/><Relationship Id="rId3" Type="http://schemas.openxmlformats.org/officeDocument/2006/relationships/audio" Target="../media/audio1.wav"/><Relationship Id="rId7" Type="http://schemas.openxmlformats.org/officeDocument/2006/relationships/image" Target="../media/image20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microsoft.com/office/2007/relationships/hdphoto" Target="../media/hdphoto6.wdp"/><Relationship Id="rId5" Type="http://schemas.openxmlformats.org/officeDocument/2006/relationships/audio" Target="../media/audio3.wav"/><Relationship Id="rId1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audio" Target="../media/audio2.wav"/><Relationship Id="rId9" Type="http://schemas.microsoft.com/office/2007/relationships/hdphoto" Target="../media/hdphoto5.wdp"/><Relationship Id="rId14" Type="http://schemas.openxmlformats.org/officeDocument/2006/relationships/image" Target="../media/image17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7176" cy="503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WordArt 9"/>
          <p:cNvSpPr>
            <a:spLocks noChangeArrowheads="1" noChangeShapeType="1" noTextEdit="1"/>
          </p:cNvSpPr>
          <p:nvPr/>
        </p:nvSpPr>
        <p:spPr bwMode="auto">
          <a:xfrm>
            <a:off x="1143397" y="787355"/>
            <a:ext cx="7012834" cy="507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PHÒNG GD &amp; ĐT QUẬN LONG BIÊN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WordArt 15"/>
          <p:cNvSpPr>
            <a:spLocks noChangeArrowheads="1" noChangeShapeType="1" noTextEdit="1"/>
          </p:cNvSpPr>
          <p:nvPr/>
        </p:nvSpPr>
        <p:spPr bwMode="auto">
          <a:xfrm>
            <a:off x="1846760" y="1830444"/>
            <a:ext cx="5869437" cy="45065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 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TOÁN 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– LỚP 1</a:t>
            </a:r>
          </a:p>
        </p:txBody>
      </p:sp>
      <p:sp>
        <p:nvSpPr>
          <p:cNvPr id="7" name="WordArt 11"/>
          <p:cNvSpPr>
            <a:spLocks noChangeArrowheads="1" noChangeShapeType="1" noTextEdit="1"/>
          </p:cNvSpPr>
          <p:nvPr/>
        </p:nvSpPr>
        <p:spPr bwMode="auto">
          <a:xfrm>
            <a:off x="1676982" y="2744047"/>
            <a:ext cx="6707928" cy="91468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19: 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Ôn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hình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3602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AAA-LÀM ẢNH SLIDE\Bai19-LT1-3.png"/>
          <p:cNvPicPr>
            <a:picLocks noChangeAspect="1" noChangeArrowheads="1"/>
          </p:cNvPicPr>
          <p:nvPr/>
        </p:nvPicPr>
        <p:blipFill>
          <a:blip r:embed="rId3"/>
          <a:srcRect l="1200" t="36000" r="1200" b="43200"/>
          <a:stretch>
            <a:fillRect/>
          </a:stretch>
        </p:blipFill>
        <p:spPr bwMode="auto">
          <a:xfrm>
            <a:off x="2146842" y="1628078"/>
            <a:ext cx="6898048" cy="735039"/>
          </a:xfrm>
          <a:prstGeom prst="rect">
            <a:avLst/>
          </a:prstGeom>
          <a:noFill/>
        </p:spPr>
      </p:pic>
      <p:pic>
        <p:nvPicPr>
          <p:cNvPr id="79" name="Picture 2" descr="F:\AAA-LÀM ẢNH SLIDE\Bai19-LT1-3.png"/>
          <p:cNvPicPr>
            <a:picLocks noChangeAspect="1" noChangeArrowheads="1"/>
          </p:cNvPicPr>
          <p:nvPr/>
        </p:nvPicPr>
        <p:blipFill>
          <a:blip r:embed="rId3"/>
          <a:srcRect l="12000" t="72000" r="73200" b="7200"/>
          <a:stretch>
            <a:fillRect/>
          </a:stretch>
        </p:blipFill>
        <p:spPr bwMode="auto">
          <a:xfrm>
            <a:off x="2910150" y="2900258"/>
            <a:ext cx="1046020" cy="735039"/>
          </a:xfrm>
          <a:prstGeom prst="rect">
            <a:avLst/>
          </a:prstGeom>
          <a:noFill/>
        </p:spPr>
      </p:pic>
      <p:pic>
        <p:nvPicPr>
          <p:cNvPr id="80" name="Picture 2" descr="F:\AAA-LÀM ẢNH SLIDE\Bai19-LT1-3.png"/>
          <p:cNvPicPr>
            <a:picLocks noChangeAspect="1" noChangeArrowheads="1"/>
          </p:cNvPicPr>
          <p:nvPr/>
        </p:nvPicPr>
        <p:blipFill>
          <a:blip r:embed="rId3"/>
          <a:srcRect l="42000" t="72000" r="43200" b="7200"/>
          <a:stretch>
            <a:fillRect/>
          </a:stretch>
        </p:blipFill>
        <p:spPr bwMode="auto">
          <a:xfrm>
            <a:off x="5030450" y="2900258"/>
            <a:ext cx="1046020" cy="735039"/>
          </a:xfrm>
          <a:prstGeom prst="rect">
            <a:avLst/>
          </a:prstGeom>
          <a:noFill/>
        </p:spPr>
      </p:pic>
      <p:pic>
        <p:nvPicPr>
          <p:cNvPr id="81" name="Picture 2" descr="F:\AAA-LÀM ẢNH SLIDE\Bai19-LT1-3.png"/>
          <p:cNvPicPr>
            <a:picLocks noChangeAspect="1" noChangeArrowheads="1"/>
          </p:cNvPicPr>
          <p:nvPr/>
        </p:nvPicPr>
        <p:blipFill>
          <a:blip r:embed="rId3"/>
          <a:srcRect l="67200" t="72000" r="18000" b="7200"/>
          <a:stretch>
            <a:fillRect/>
          </a:stretch>
        </p:blipFill>
        <p:spPr bwMode="auto">
          <a:xfrm>
            <a:off x="6811502" y="2900258"/>
            <a:ext cx="1046020" cy="735039"/>
          </a:xfrm>
          <a:prstGeom prst="rect">
            <a:avLst/>
          </a:prstGeom>
          <a:noFill/>
        </p:spPr>
      </p:pic>
      <p:sp>
        <p:nvSpPr>
          <p:cNvPr id="82" name="Oval 81"/>
          <p:cNvSpPr/>
          <p:nvPr/>
        </p:nvSpPr>
        <p:spPr>
          <a:xfrm>
            <a:off x="4925122" y="3218986"/>
            <a:ext cx="412596" cy="412596"/>
          </a:xfrm>
          <a:prstGeom prst="ellipse">
            <a:avLst/>
          </a:prstGeom>
          <a:noFill/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284" y="594309"/>
            <a:ext cx="1673352" cy="743806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087713" y="495741"/>
            <a:ext cx="6769809" cy="461665"/>
          </a:xfrm>
          <a:prstGeom prst="rect">
            <a:avLst/>
          </a:prstGeom>
          <a:solidFill>
            <a:srgbClr val="73C6E8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GB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GB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GB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GB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GB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GB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dâu</a:t>
            </a:r>
            <a:r>
              <a:rPr lang="en-GB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“ ?” </a:t>
            </a:r>
            <a:r>
              <a:rPr lang="en-GB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GB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GB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F62073EF-C2D6-414E-A266-B73609B5C2B3}"/>
              </a:ext>
            </a:extLst>
          </p:cNvPr>
          <p:cNvGrpSpPr/>
          <p:nvPr/>
        </p:nvGrpSpPr>
        <p:grpSpPr>
          <a:xfrm>
            <a:off x="933558" y="360404"/>
            <a:ext cx="457341" cy="495884"/>
            <a:chOff x="2015923" y="5022186"/>
            <a:chExt cx="609600" cy="66097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0B5D1696-F1E4-4003-A495-E577B213C078}"/>
                </a:ext>
              </a:extLst>
            </p:cNvPr>
            <p:cNvSpPr/>
            <p:nvPr/>
          </p:nvSpPr>
          <p:spPr>
            <a:xfrm>
              <a:off x="2015923" y="5022186"/>
              <a:ext cx="609600" cy="66097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983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8706BC12-201F-4E3D-A049-6C16AE56E7BD}"/>
                </a:ext>
              </a:extLst>
            </p:cNvPr>
            <p:cNvSpPr txBox="1"/>
            <p:nvPr/>
          </p:nvSpPr>
          <p:spPr>
            <a:xfrm>
              <a:off x="2137063" y="5029200"/>
              <a:ext cx="453737" cy="615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983"/>
              <a:r>
                <a:rPr lang="en-US" sz="240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E661380-D8A9-4EEC-869C-9FBD4C71794A}"/>
              </a:ext>
            </a:extLst>
          </p:cNvPr>
          <p:cNvSpPr txBox="1"/>
          <p:nvPr/>
        </p:nvSpPr>
        <p:spPr>
          <a:xfrm>
            <a:off x="1665884" y="416497"/>
            <a:ext cx="5529254" cy="438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983"/>
            <a:r>
              <a:rPr lang="en-US" sz="2251" dirty="0" err="1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Từ</a:t>
            </a:r>
            <a:r>
              <a:rPr lang="en-US" sz="2251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251" dirty="0" err="1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bốn</a:t>
            </a:r>
            <a:r>
              <a:rPr lang="en-US" sz="2251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251" dirty="0" err="1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2251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tam </a:t>
            </a:r>
            <a:r>
              <a:rPr lang="en-US" sz="2251" dirty="0" err="1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giác</a:t>
            </a:r>
            <a:r>
              <a:rPr lang="en-US" sz="2251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251" dirty="0" err="1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như</a:t>
            </a:r>
            <a:r>
              <a:rPr lang="en-US" sz="2251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251" dirty="0" err="1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nhau</a:t>
            </a:r>
            <a:r>
              <a:rPr lang="en-US" sz="2251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: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72A09092-6C62-42B6-946C-32E85003F02B}"/>
              </a:ext>
            </a:extLst>
          </p:cNvPr>
          <p:cNvGrpSpPr/>
          <p:nvPr/>
        </p:nvGrpSpPr>
        <p:grpSpPr>
          <a:xfrm>
            <a:off x="1548977" y="1025070"/>
            <a:ext cx="1521437" cy="1423092"/>
            <a:chOff x="4068043" y="962925"/>
            <a:chExt cx="2027957" cy="189687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62F738CC-A879-4662-B886-5D6EDD96E8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>
              <a:off x="4068043" y="962925"/>
              <a:ext cx="2027957" cy="1896871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A777F72A-31A2-4C65-94B1-7559B4BE067D}"/>
                </a:ext>
              </a:extLst>
            </p:cNvPr>
            <p:cNvSpPr txBox="1"/>
            <p:nvPr/>
          </p:nvSpPr>
          <p:spPr>
            <a:xfrm>
              <a:off x="4729082" y="1809383"/>
              <a:ext cx="470647" cy="738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983"/>
              <a:r>
                <a:rPr lang="en-US" sz="3001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7B9953F0-CD43-4B41-85BC-5824472E5649}"/>
              </a:ext>
            </a:extLst>
          </p:cNvPr>
          <p:cNvGrpSpPr/>
          <p:nvPr/>
        </p:nvGrpSpPr>
        <p:grpSpPr>
          <a:xfrm>
            <a:off x="3153032" y="1101637"/>
            <a:ext cx="1434425" cy="1305278"/>
            <a:chOff x="6282361" y="928827"/>
            <a:chExt cx="2027957" cy="189687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9483B1FE-70B5-4E40-B018-74F42BB8A8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>
              <a:off x="6282361" y="928827"/>
              <a:ext cx="2027957" cy="1896871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7CD951C1-B387-45F6-A0D6-1AAA10BE4E13}"/>
                </a:ext>
              </a:extLst>
            </p:cNvPr>
            <p:cNvSpPr txBox="1"/>
            <p:nvPr/>
          </p:nvSpPr>
          <p:spPr>
            <a:xfrm>
              <a:off x="6960307" y="1776068"/>
              <a:ext cx="470646" cy="805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983"/>
              <a:r>
                <a:rPr lang="en-US" sz="3001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80462BE4-28E4-4BEF-BB0B-0A0BA0A3A86F}"/>
              </a:ext>
            </a:extLst>
          </p:cNvPr>
          <p:cNvGrpSpPr/>
          <p:nvPr/>
        </p:nvGrpSpPr>
        <p:grpSpPr>
          <a:xfrm>
            <a:off x="4573587" y="1011440"/>
            <a:ext cx="1434425" cy="1423092"/>
            <a:chOff x="8118100" y="892991"/>
            <a:chExt cx="2027957" cy="189687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2D229ED3-E478-47E5-91AA-84381FA61E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>
              <a:off x="8118100" y="892991"/>
              <a:ext cx="2027957" cy="1896871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69B11A3B-1594-4AC1-993E-9DEE45052886}"/>
                </a:ext>
              </a:extLst>
            </p:cNvPr>
            <p:cNvSpPr txBox="1"/>
            <p:nvPr/>
          </p:nvSpPr>
          <p:spPr>
            <a:xfrm>
              <a:off x="8776101" y="1776682"/>
              <a:ext cx="470646" cy="738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983"/>
              <a:r>
                <a:rPr lang="en-US" sz="3001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D37506D5-2A96-4650-A58D-87C552F8C031}"/>
              </a:ext>
            </a:extLst>
          </p:cNvPr>
          <p:cNvGrpSpPr/>
          <p:nvPr/>
        </p:nvGrpSpPr>
        <p:grpSpPr>
          <a:xfrm>
            <a:off x="5949725" y="986046"/>
            <a:ext cx="1521437" cy="1423092"/>
            <a:chOff x="9933896" y="910909"/>
            <a:chExt cx="2027957" cy="189687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E73D6C6C-A2A4-477E-9EC8-EF9995B94B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>
              <a:off x="9933896" y="910909"/>
              <a:ext cx="2027957" cy="1896871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9BDFC78C-C5C4-4EFF-AE8B-C229179B1A23}"/>
                </a:ext>
              </a:extLst>
            </p:cNvPr>
            <p:cNvSpPr txBox="1"/>
            <p:nvPr/>
          </p:nvSpPr>
          <p:spPr>
            <a:xfrm>
              <a:off x="10633996" y="1760240"/>
              <a:ext cx="470647" cy="738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983"/>
              <a:r>
                <a:rPr lang="en-US" sz="3001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4A11AF32-BE42-4688-B5EA-33890BC5F9EE}"/>
              </a:ext>
            </a:extLst>
          </p:cNvPr>
          <p:cNvGrpSpPr/>
          <p:nvPr/>
        </p:nvGrpSpPr>
        <p:grpSpPr>
          <a:xfrm flipH="1">
            <a:off x="3658271" y="2381534"/>
            <a:ext cx="1434425" cy="1294058"/>
            <a:chOff x="4068043" y="962925"/>
            <a:chExt cx="2027957" cy="1896871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A8DF8A9E-405A-44C1-B278-6F9B97B44D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>
              <a:off x="4068043" y="962925"/>
              <a:ext cx="2027957" cy="1896871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6AF63D2B-5B45-4C76-B708-F7286691E0AB}"/>
                </a:ext>
              </a:extLst>
            </p:cNvPr>
            <p:cNvSpPr txBox="1"/>
            <p:nvPr/>
          </p:nvSpPr>
          <p:spPr>
            <a:xfrm>
              <a:off x="4729084" y="1809383"/>
              <a:ext cx="470646" cy="812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983"/>
              <a:r>
                <a:rPr lang="en-US" sz="3001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pic>
        <p:nvPicPr>
          <p:cNvPr id="25" name="Picture 24" descr="Shape, arrow&#10;&#10;Description automatically generated">
            <a:extLst>
              <a:ext uri="{FF2B5EF4-FFF2-40B4-BE49-F238E27FC236}">
                <a16:creationId xmlns:a16="http://schemas.microsoft.com/office/drawing/2014/main" xmlns="" id="{57DBE790-3C4A-4EFC-8AFD-0E6D346C61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21" y="2419927"/>
            <a:ext cx="2065181" cy="2129495"/>
          </a:xfrm>
          <a:prstGeom prst="rect">
            <a:avLst/>
          </a:prstGeom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4F21F67E-3602-40D5-80ED-899C17ECFC73}"/>
              </a:ext>
            </a:extLst>
          </p:cNvPr>
          <p:cNvGrpSpPr/>
          <p:nvPr/>
        </p:nvGrpSpPr>
        <p:grpSpPr>
          <a:xfrm>
            <a:off x="3831112" y="2614595"/>
            <a:ext cx="1767731" cy="1740160"/>
            <a:chOff x="6576991" y="3492580"/>
            <a:chExt cx="2356248" cy="2319497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621C91B4-5692-4D95-8CEC-D55A84C14272}"/>
                </a:ext>
              </a:extLst>
            </p:cNvPr>
            <p:cNvCxnSpPr>
              <a:cxnSpLocks/>
            </p:cNvCxnSpPr>
            <p:nvPr/>
          </p:nvCxnSpPr>
          <p:spPr>
            <a:xfrm>
              <a:off x="7766137" y="3507288"/>
              <a:ext cx="1128021" cy="111481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FAFE993A-C117-4585-9EA0-3CA8B8B5C8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76991" y="3492580"/>
              <a:ext cx="1185747" cy="1149473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753C5899-8478-4348-BC98-C8A465FF1C8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76992" y="4651564"/>
              <a:ext cx="66614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1B9A702B-D2DB-47A7-A8E7-1AFA4B454B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99402" y="4661076"/>
              <a:ext cx="1" cy="115100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="" id="{73E757BE-0BFB-41F3-BF1D-0D448D8296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76262" y="4661076"/>
              <a:ext cx="1" cy="115100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xmlns="" id="{71A3C36F-A810-4FB1-BC6D-94CC54BBEC1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376263" y="4642054"/>
              <a:ext cx="556976" cy="1902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D730B59F-F86A-4BE6-9374-C9BC8C97241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227862" y="5810548"/>
              <a:ext cx="1148400" cy="1529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4520B6E1-8973-4EF9-B3CB-5E1BB36CFEF3}"/>
              </a:ext>
            </a:extLst>
          </p:cNvPr>
          <p:cNvGrpSpPr/>
          <p:nvPr/>
        </p:nvGrpSpPr>
        <p:grpSpPr>
          <a:xfrm rot="16200000" flipH="1">
            <a:off x="3999665" y="3132252"/>
            <a:ext cx="1423091" cy="1321395"/>
            <a:chOff x="9933896" y="910909"/>
            <a:chExt cx="2027957" cy="1896871"/>
          </a:xfrm>
        </p:grpSpPr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xmlns="" id="{CAEBF5AF-7732-4D05-A14F-53E71AC30F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>
              <a:off x="9933896" y="910909"/>
              <a:ext cx="2027957" cy="1896871"/>
            </a:xfrm>
            <a:prstGeom prst="rect">
              <a:avLst/>
            </a:prstGeom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CF74E1B2-3F95-42FC-8F95-8D5EF3EBEE94}"/>
                </a:ext>
              </a:extLst>
            </p:cNvPr>
            <p:cNvSpPr txBox="1"/>
            <p:nvPr/>
          </p:nvSpPr>
          <p:spPr>
            <a:xfrm rot="16200000">
              <a:off x="10685168" y="1719356"/>
              <a:ext cx="533703" cy="789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983"/>
              <a:r>
                <a:rPr lang="en-US" sz="3001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916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0.00162 C 0.0043 -0.00741 0.02006 -0.01597 0.02566 -0.01597 C 0.06042 -0.01597 0.0961 0.12292 0.0961 0.26181 C 0.0961 0.19144 0.11407 0.12292 0.13086 0.12292 C 0.14883 0.12292 0.16563 0.19282 0.16563 0.26181 C 0.16563 0.22731 0.17435 0.19144 0.18347 0.19144 C 0.19232 0.19144 0.20144 0.22593 0.20144 0.26181 C 0.20144 0.24375 0.20599 0.22731 0.21029 0.22731 C 0.21485 0.22731 0.21927 0.24491 0.21927 0.26181 C 0.21927 0.25255 0.22136 0.24375 0.22357 0.24375 C 0.22487 0.24375 0.22813 0.25278 0.22813 0.26181 C 0.22813 0.25718 0.22943 0.25255 0.23047 0.25255 C 0.23047 0.2537 0.23256 0.25694 0.23256 0.26181 C 0.23256 0.25926 0.23256 0.25718 0.23386 0.25718 C 0.23386 0.2581 0.2349 0.25949 0.2349 0.26181 C 0.2349 0.26042 0.2349 0.25926 0.2349 0.2581 C 0.23607 0.2581 0.23607 0.25926 0.23607 0.26042 C 0.23724 0.26042 0.23724 0.25949 0.23724 0.2581 C 0.23855 0.2581 0.23855 0.25926 0.23855 0.26042 " pathEditMode="relative" rAng="0" ptsTypes="AAAAAAAAAAAAAAAAAAA"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27" y="1213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22222E-6 L 0.13086 0.24884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36" y="1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22222E-6 L -0.07279 0.41482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6" y="2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11111E-6 L -0.18776 0.3842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88" y="19213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F62073EF-C2D6-414E-A266-B73609B5C2B3}"/>
              </a:ext>
            </a:extLst>
          </p:cNvPr>
          <p:cNvGrpSpPr/>
          <p:nvPr/>
        </p:nvGrpSpPr>
        <p:grpSpPr>
          <a:xfrm>
            <a:off x="933558" y="360404"/>
            <a:ext cx="457341" cy="495884"/>
            <a:chOff x="2015923" y="5022186"/>
            <a:chExt cx="609600" cy="66097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0B5D1696-F1E4-4003-A495-E577B213C078}"/>
                </a:ext>
              </a:extLst>
            </p:cNvPr>
            <p:cNvSpPr/>
            <p:nvPr/>
          </p:nvSpPr>
          <p:spPr>
            <a:xfrm>
              <a:off x="2015923" y="5022186"/>
              <a:ext cx="609600" cy="66097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983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8706BC12-201F-4E3D-A049-6C16AE56E7BD}"/>
                </a:ext>
              </a:extLst>
            </p:cNvPr>
            <p:cNvSpPr txBox="1"/>
            <p:nvPr/>
          </p:nvSpPr>
          <p:spPr>
            <a:xfrm>
              <a:off x="2137063" y="5029200"/>
              <a:ext cx="453737" cy="615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983"/>
              <a:r>
                <a:rPr lang="en-US" sz="240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E661380-D8A9-4EEC-869C-9FBD4C71794A}"/>
              </a:ext>
            </a:extLst>
          </p:cNvPr>
          <p:cNvSpPr txBox="1"/>
          <p:nvPr/>
        </p:nvSpPr>
        <p:spPr>
          <a:xfrm>
            <a:off x="1671073" y="374885"/>
            <a:ext cx="3958506" cy="438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983"/>
            <a:r>
              <a:rPr lang="en-US" sz="2251" dirty="0" err="1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Từ</a:t>
            </a:r>
            <a:r>
              <a:rPr lang="en-US" sz="2251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251" dirty="0" err="1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bốn</a:t>
            </a:r>
            <a:r>
              <a:rPr lang="en-US" sz="2251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251" dirty="0" err="1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2251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tam </a:t>
            </a:r>
            <a:r>
              <a:rPr lang="en-US" sz="2251" dirty="0" err="1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giác</a:t>
            </a:r>
            <a:r>
              <a:rPr lang="en-US" sz="2251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251" dirty="0" err="1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như</a:t>
            </a:r>
            <a:r>
              <a:rPr lang="en-US" sz="2251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251" dirty="0" err="1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nhau</a:t>
            </a:r>
            <a:r>
              <a:rPr lang="en-US" sz="2251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: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72A09092-6C62-42B6-946C-32E85003F02B}"/>
              </a:ext>
            </a:extLst>
          </p:cNvPr>
          <p:cNvGrpSpPr/>
          <p:nvPr/>
        </p:nvGrpSpPr>
        <p:grpSpPr>
          <a:xfrm>
            <a:off x="1966397" y="856288"/>
            <a:ext cx="1521437" cy="1423092"/>
            <a:chOff x="4068043" y="962925"/>
            <a:chExt cx="2027957" cy="189687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62F738CC-A879-4662-B886-5D6EDD96E8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>
              <a:off x="4068043" y="962925"/>
              <a:ext cx="2027957" cy="1896871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A777F72A-31A2-4C65-94B1-7559B4BE067D}"/>
                </a:ext>
              </a:extLst>
            </p:cNvPr>
            <p:cNvSpPr txBox="1"/>
            <p:nvPr/>
          </p:nvSpPr>
          <p:spPr>
            <a:xfrm>
              <a:off x="4729082" y="1809383"/>
              <a:ext cx="470647" cy="738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983"/>
              <a:r>
                <a:rPr lang="en-US" sz="3001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80462BE4-28E4-4BEF-BB0B-0A0BA0A3A86F}"/>
              </a:ext>
            </a:extLst>
          </p:cNvPr>
          <p:cNvGrpSpPr/>
          <p:nvPr/>
        </p:nvGrpSpPr>
        <p:grpSpPr>
          <a:xfrm>
            <a:off x="4878363" y="804382"/>
            <a:ext cx="1521437" cy="1423092"/>
            <a:chOff x="8118100" y="892991"/>
            <a:chExt cx="2027957" cy="189687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2D229ED3-E478-47E5-91AA-84381FA61E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>
              <a:off x="8118100" y="892991"/>
              <a:ext cx="2027957" cy="1896871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69B11A3B-1594-4AC1-993E-9DEE45052886}"/>
                </a:ext>
              </a:extLst>
            </p:cNvPr>
            <p:cNvSpPr txBox="1"/>
            <p:nvPr/>
          </p:nvSpPr>
          <p:spPr>
            <a:xfrm>
              <a:off x="8776102" y="1776682"/>
              <a:ext cx="470647" cy="738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983"/>
              <a:r>
                <a:rPr lang="en-US" sz="3001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D37506D5-2A96-4650-A58D-87C552F8C031}"/>
              </a:ext>
            </a:extLst>
          </p:cNvPr>
          <p:cNvGrpSpPr/>
          <p:nvPr/>
        </p:nvGrpSpPr>
        <p:grpSpPr>
          <a:xfrm>
            <a:off x="6240630" y="817825"/>
            <a:ext cx="1521437" cy="1423092"/>
            <a:chOff x="9933896" y="910909"/>
            <a:chExt cx="2027957" cy="189687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E73D6C6C-A2A4-477E-9EC8-EF9995B94B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>
              <a:off x="9933896" y="910909"/>
              <a:ext cx="2027957" cy="1896871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9BDFC78C-C5C4-4EFF-AE8B-C229179B1A23}"/>
                </a:ext>
              </a:extLst>
            </p:cNvPr>
            <p:cNvSpPr txBox="1"/>
            <p:nvPr/>
          </p:nvSpPr>
          <p:spPr>
            <a:xfrm>
              <a:off x="10633996" y="1760240"/>
              <a:ext cx="470647" cy="738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983"/>
              <a:r>
                <a:rPr lang="en-US" sz="3001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EB8BD8CC-45A0-4E64-B0C2-D415AD5AC7C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76"/>
          <a:stretch/>
        </p:blipFill>
        <p:spPr>
          <a:xfrm>
            <a:off x="933753" y="2605410"/>
            <a:ext cx="3410246" cy="2015810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2126D3BA-F65A-4CC4-B36F-89AEA7306501}"/>
              </a:ext>
            </a:extLst>
          </p:cNvPr>
          <p:cNvGrpSpPr/>
          <p:nvPr/>
        </p:nvGrpSpPr>
        <p:grpSpPr>
          <a:xfrm>
            <a:off x="4663798" y="2744452"/>
            <a:ext cx="2807327" cy="1569369"/>
            <a:chOff x="856927" y="3995803"/>
            <a:chExt cx="4203588" cy="2091846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93CD1EA1-A468-44C1-8FCA-7B260048A7D6}"/>
                </a:ext>
              </a:extLst>
            </p:cNvPr>
            <p:cNvCxnSpPr/>
            <p:nvPr/>
          </p:nvCxnSpPr>
          <p:spPr>
            <a:xfrm>
              <a:off x="2934989" y="3995803"/>
              <a:ext cx="2125526" cy="209184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EC08E336-3770-440F-8B57-53919A52FEF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6929" y="3995803"/>
              <a:ext cx="2078060" cy="209184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24D4185D-E5E3-4D92-92F6-1D6547DCA18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6927" y="6087649"/>
              <a:ext cx="4156122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D8B134A3-874A-4C49-9C3D-81A4C39CCF88}"/>
              </a:ext>
            </a:extLst>
          </p:cNvPr>
          <p:cNvCxnSpPr/>
          <p:nvPr/>
        </p:nvCxnSpPr>
        <p:spPr>
          <a:xfrm>
            <a:off x="6042214" y="2741974"/>
            <a:ext cx="0" cy="15718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BEDAD6D7-B12A-4CFA-8CD7-E4A635839E7F}"/>
              </a:ext>
            </a:extLst>
          </p:cNvPr>
          <p:cNvCxnSpPr>
            <a:cxnSpLocks/>
          </p:cNvCxnSpPr>
          <p:nvPr/>
        </p:nvCxnSpPr>
        <p:spPr>
          <a:xfrm>
            <a:off x="5266351" y="3601534"/>
            <a:ext cx="794659" cy="72168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6303C2F8-3683-4308-8BA9-E298A3E3C9D0}"/>
              </a:ext>
            </a:extLst>
          </p:cNvPr>
          <p:cNvGrpSpPr/>
          <p:nvPr/>
        </p:nvGrpSpPr>
        <p:grpSpPr>
          <a:xfrm>
            <a:off x="3429806" y="922196"/>
            <a:ext cx="1434425" cy="1305278"/>
            <a:chOff x="6282361" y="928827"/>
            <a:chExt cx="2027957" cy="1896871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xmlns="" id="{476E4FD3-833C-4DE7-A47E-D210505A93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>
              <a:off x="6282361" y="928827"/>
              <a:ext cx="2027957" cy="1896871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6B083454-6705-4F0D-91F1-C2743F734305}"/>
                </a:ext>
              </a:extLst>
            </p:cNvPr>
            <p:cNvSpPr txBox="1"/>
            <p:nvPr/>
          </p:nvSpPr>
          <p:spPr>
            <a:xfrm>
              <a:off x="6960307" y="1776068"/>
              <a:ext cx="470646" cy="805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983"/>
              <a:r>
                <a:rPr lang="en-US" sz="3001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E99CACE2-5B0C-4886-8095-1091BB420693}"/>
              </a:ext>
            </a:extLst>
          </p:cNvPr>
          <p:cNvGrpSpPr/>
          <p:nvPr/>
        </p:nvGrpSpPr>
        <p:grpSpPr>
          <a:xfrm rot="2273029">
            <a:off x="5157176" y="2610764"/>
            <a:ext cx="1605077" cy="1618037"/>
            <a:chOff x="3952149" y="983684"/>
            <a:chExt cx="2219351" cy="2075892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xmlns="" id="{242A8287-6663-40DB-A832-2E6DFA33FD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 rot="228613">
              <a:off x="3952149" y="983684"/>
              <a:ext cx="2219351" cy="2075892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00D5386B-5260-470E-B5CA-9623427EDAB0}"/>
                </a:ext>
              </a:extLst>
            </p:cNvPr>
            <p:cNvSpPr txBox="1"/>
            <p:nvPr/>
          </p:nvSpPr>
          <p:spPr>
            <a:xfrm rot="19118072">
              <a:off x="4729082" y="1807864"/>
              <a:ext cx="470647" cy="710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983"/>
              <a:r>
                <a:rPr lang="en-US" sz="3001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6AADC982-9CA8-4A99-8A1A-B02CCAD11FAA}"/>
              </a:ext>
            </a:extLst>
          </p:cNvPr>
          <p:cNvGrpSpPr/>
          <p:nvPr/>
        </p:nvGrpSpPr>
        <p:grpSpPr>
          <a:xfrm rot="8253607">
            <a:off x="4699685" y="3526346"/>
            <a:ext cx="1481096" cy="1393091"/>
            <a:chOff x="6374076" y="1011178"/>
            <a:chExt cx="1794323" cy="1801566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xmlns="" id="{7AA0A18B-0020-4E79-A282-A5886FE257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 rot="21296038">
              <a:off x="6374076" y="1011178"/>
              <a:ext cx="1794323" cy="1801566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B7B221A2-C347-416D-8DE4-F6370BA474F4}"/>
                </a:ext>
              </a:extLst>
            </p:cNvPr>
            <p:cNvSpPr txBox="1"/>
            <p:nvPr/>
          </p:nvSpPr>
          <p:spPr>
            <a:xfrm rot="13346393">
              <a:off x="6963063" y="1768493"/>
              <a:ext cx="470647" cy="716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983"/>
              <a:r>
                <a:rPr lang="en-US" sz="3001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522E2D2A-63C6-4B33-85A0-8EBBA132BCBC}"/>
              </a:ext>
            </a:extLst>
          </p:cNvPr>
          <p:cNvGrpSpPr/>
          <p:nvPr/>
        </p:nvGrpSpPr>
        <p:grpSpPr>
          <a:xfrm rot="13642918">
            <a:off x="5247516" y="2897743"/>
            <a:ext cx="1761328" cy="1566163"/>
            <a:chOff x="7787697" y="588235"/>
            <a:chExt cx="2358362" cy="2205918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xmlns="" id="{CF239896-AD84-41A7-8FEF-CB0484C8DC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 rot="38828">
              <a:off x="7787697" y="588235"/>
              <a:ext cx="2358362" cy="2205918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A7CB3566-E127-491F-A36D-23CA7C953570}"/>
                </a:ext>
              </a:extLst>
            </p:cNvPr>
            <p:cNvSpPr txBox="1"/>
            <p:nvPr/>
          </p:nvSpPr>
          <p:spPr>
            <a:xfrm rot="7957082">
              <a:off x="8701456" y="1699222"/>
              <a:ext cx="495083" cy="741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983"/>
              <a:r>
                <a:rPr lang="en-US" sz="3001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D8F4B474-5630-422F-8D4E-8101D1911BD8}"/>
              </a:ext>
            </a:extLst>
          </p:cNvPr>
          <p:cNvGrpSpPr/>
          <p:nvPr/>
        </p:nvGrpSpPr>
        <p:grpSpPr>
          <a:xfrm rot="8193326">
            <a:off x="6104905" y="3512842"/>
            <a:ext cx="1521437" cy="1423092"/>
            <a:chOff x="9933896" y="910909"/>
            <a:chExt cx="2027957" cy="1896871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xmlns="" id="{C6A3B4D3-E961-4FB4-8FD2-A319811EDC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>
              <a:off x="9933896" y="910909"/>
              <a:ext cx="2027957" cy="1896871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F1167E00-F95C-44F8-B8D1-6B6EF0F312AC}"/>
                </a:ext>
              </a:extLst>
            </p:cNvPr>
            <p:cNvSpPr txBox="1"/>
            <p:nvPr/>
          </p:nvSpPr>
          <p:spPr>
            <a:xfrm rot="13406674">
              <a:off x="10644558" y="1733727"/>
              <a:ext cx="470647" cy="738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983"/>
              <a:r>
                <a:rPr lang="en-US" sz="3001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447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7 L 0.33203 0.3407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02" y="17037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48148E-6 L 0.12408 0.45231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98" y="22616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44444E-6 L 0.0802 0.35093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0" y="17546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22222E-6 L -0.02122 0.488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8" y="24398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85"/>
            <a:ext cx="9147175" cy="5119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WordArt 7"/>
          <p:cNvSpPr>
            <a:spLocks noChangeArrowheads="1" noChangeShapeType="1" noTextEdit="1"/>
          </p:cNvSpPr>
          <p:nvPr/>
        </p:nvSpPr>
        <p:spPr bwMode="auto">
          <a:xfrm>
            <a:off x="1715911" y="1772197"/>
            <a:ext cx="6254045" cy="102901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54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54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4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54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540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49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87"/>
          <a:stretch/>
        </p:blipFill>
        <p:spPr>
          <a:xfrm>
            <a:off x="13741" y="-1556524"/>
            <a:ext cx="9124194" cy="6701612"/>
          </a:xfrm>
          <a:prstGeom prst="rect">
            <a:avLst/>
          </a:prstGeom>
        </p:spPr>
      </p:pic>
      <p:pic>
        <p:nvPicPr>
          <p:cNvPr id="3080" name="Picture 8" descr="A Creative Cute Cartoon Cat Talking And Speech Bubble Stock Vector -  Illustration of balloon, kawaii: 15313555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750" l="1875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87" y="2941028"/>
            <a:ext cx="2204060" cy="220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3842083" y="2629712"/>
            <a:ext cx="2569445" cy="2523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25" b="93958" l="1250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643"/>
          <a:stretch/>
        </p:blipFill>
        <p:spPr bwMode="auto">
          <a:xfrm>
            <a:off x="6391637" y="1997470"/>
            <a:ext cx="2744047" cy="2534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66794" y="3246394"/>
            <a:ext cx="1452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 là người nói đúng!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4005615" y="0"/>
            <a:ext cx="4283868" cy="1486359"/>
          </a:xfrm>
          <a:prstGeom prst="cloudCallout">
            <a:avLst>
              <a:gd name="adj1" fmla="val -61090"/>
              <a:gd name="adj2" fmla="val 36416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Cuộc tranh tài </a:t>
            </a:r>
          </a:p>
          <a:p>
            <a:pPr algn="ctr"/>
            <a:r>
              <a:rPr lang="en-US" sz="300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bắt đầu!</a:t>
            </a:r>
          </a:p>
        </p:txBody>
      </p:sp>
      <p:sp>
        <p:nvSpPr>
          <p:cNvPr id="13" name="Oval Callout 12"/>
          <p:cNvSpPr/>
          <p:nvPr/>
        </p:nvSpPr>
        <p:spPr>
          <a:xfrm>
            <a:off x="6391637" y="2176555"/>
            <a:ext cx="1542871" cy="1273642"/>
          </a:xfrm>
          <a:prstGeom prst="wedgeEllipseCallout">
            <a:avLst>
              <a:gd name="adj1" fmla="val 53526"/>
              <a:gd name="adj2" fmla="val 409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 là người </a:t>
            </a:r>
          </a:p>
          <a:p>
            <a:pPr algn="ctr"/>
            <a:r>
              <a:rPr lang="en-US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 đúng!</a:t>
            </a: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88" y="354320"/>
            <a:ext cx="3032267" cy="2264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4179605" y="2076432"/>
            <a:ext cx="1984332" cy="992165"/>
          </a:xfrm>
          <a:prstGeom prst="wedgeEllipseCallout">
            <a:avLst>
              <a:gd name="adj1" fmla="val -12499"/>
              <a:gd name="adj2" fmla="val 6393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 là người </a:t>
            </a:r>
          </a:p>
          <a:p>
            <a:pPr algn="ctr"/>
            <a:r>
              <a:rPr lang="en-US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 đúng!</a:t>
            </a:r>
          </a:p>
        </p:txBody>
      </p:sp>
      <p:pic>
        <p:nvPicPr>
          <p:cNvPr id="6" name="Tieng-chim-hot-vao-buoi-sa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387160" y="757683"/>
            <a:ext cx="457341" cy="457341"/>
          </a:xfrm>
          <a:prstGeom prst="rect">
            <a:avLst/>
          </a:prstGeom>
        </p:spPr>
      </p:pic>
      <p:pic>
        <p:nvPicPr>
          <p:cNvPr id="3083" name="Picture 11" descr="Top Chirping Bird Stickers for Android &amp;amp; iOS | Gfycat"/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509" y="354321"/>
            <a:ext cx="934737" cy="93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64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8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6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17149" y="3203071"/>
            <a:ext cx="4635667" cy="691377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91322" tIns="45661" rIns="91322" bIns="45661" rtlCol="0" anchor="ctr"/>
          <a:lstStyle/>
          <a:p>
            <a:r>
              <a:rPr lang="vi-VN" sz="3301" dirty="0">
                <a:solidFill>
                  <a:srgbClr val="70AD47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301" dirty="0">
                <a:solidFill>
                  <a:srgbClr val="70AD47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3301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330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tam </a:t>
            </a:r>
            <a:r>
              <a:rPr lang="en-US" sz="3301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giác</a:t>
            </a:r>
            <a:endParaRPr lang="en-US" sz="3301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12138" y="4311033"/>
            <a:ext cx="4635667" cy="709060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91322" tIns="45661" rIns="91322" bIns="45661" rtlCol="0" anchor="ctr"/>
          <a:lstStyle/>
          <a:p>
            <a:r>
              <a:rPr lang="en-US" sz="330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3301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330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301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vuông</a:t>
            </a:r>
            <a:endParaRPr lang="en-US" sz="3301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226" y="3274732"/>
            <a:ext cx="544325" cy="5338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583" y="4390318"/>
            <a:ext cx="550776" cy="53085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415285" y="2085913"/>
            <a:ext cx="4635667" cy="689178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91322" tIns="45661" rIns="91322" bIns="45661" rtlCol="0" anchor="ctr"/>
          <a:lstStyle/>
          <a:p>
            <a:r>
              <a:rPr lang="en-US" sz="330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	</a:t>
            </a:r>
            <a:r>
              <a:rPr lang="en-US" sz="3301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330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301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tròn</a:t>
            </a:r>
            <a:endParaRPr lang="en-US" sz="3301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003" y="2170190"/>
            <a:ext cx="550776" cy="530859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3087229" y="115949"/>
            <a:ext cx="5488093" cy="1486359"/>
          </a:xfrm>
          <a:prstGeom prst="cloudCallout">
            <a:avLst>
              <a:gd name="adj1" fmla="val -59602"/>
              <a:gd name="adj2" fmla="val 12165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1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90" y="136297"/>
            <a:ext cx="2401041" cy="1792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01737" y="408866"/>
            <a:ext cx="2862489" cy="507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Đây</a:t>
            </a:r>
            <a:r>
              <a:rPr lang="en-US" sz="270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70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270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70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270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70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270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pic>
        <p:nvPicPr>
          <p:cNvPr id="16" name="sóc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1932267" y="2775091"/>
            <a:ext cx="1284722" cy="126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2708" b="93854" l="38229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  <a14:backgroundMark x1="50938" y1="34792" x2="43333" y2="48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2" t="28339" b="7643"/>
          <a:stretch/>
        </p:blipFill>
        <p:spPr bwMode="auto">
          <a:xfrm>
            <a:off x="1851849" y="4019246"/>
            <a:ext cx="1130600" cy="1125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mèo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7" r="46759"/>
          <a:stretch/>
        </p:blipFill>
        <p:spPr bwMode="auto">
          <a:xfrm>
            <a:off x="1772374" y="1622656"/>
            <a:ext cx="1173723" cy="1335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 descr="Top Chirping Bird Stickers for Android &amp;amp; iOS | Gfycat">
            <a:hlinkClick r:id="rId14" action="ppaction://hlinksldjump"/>
          </p:cNvPr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509" y="354321"/>
            <a:ext cx="934737" cy="93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1DF45D76-DA9B-45F9-AD78-F1195018F3D2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2970" r="26727"/>
                    </a14:imgEffect>
                  </a14:imgLayer>
                </a14:imgProps>
              </a:ext>
            </a:extLst>
          </a:blip>
          <a:srcRect r="70303"/>
          <a:stretch/>
        </p:blipFill>
        <p:spPr>
          <a:xfrm>
            <a:off x="6350591" y="109563"/>
            <a:ext cx="1113821" cy="104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86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17149" y="3203071"/>
            <a:ext cx="4635667" cy="691377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91322" tIns="45661" rIns="91322" bIns="45661" rtlCol="0" anchor="ctr"/>
          <a:lstStyle/>
          <a:p>
            <a:r>
              <a:rPr lang="vi-VN" sz="3301" dirty="0">
                <a:solidFill>
                  <a:srgbClr val="70AD47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301" dirty="0">
                <a:solidFill>
                  <a:srgbClr val="70AD47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3301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330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301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tròn</a:t>
            </a:r>
            <a:endParaRPr lang="en-US" sz="3301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12138" y="4311033"/>
            <a:ext cx="4635667" cy="709060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91322" tIns="45661" rIns="91322" bIns="45661" rtlCol="0" anchor="ctr"/>
          <a:lstStyle/>
          <a:p>
            <a:r>
              <a:rPr lang="en-US" sz="330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3301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330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301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vuông</a:t>
            </a:r>
            <a:endParaRPr lang="en-US" sz="3301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583" y="4390318"/>
            <a:ext cx="550776" cy="53085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415285" y="2085913"/>
            <a:ext cx="4635667" cy="689178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91322" tIns="45661" rIns="91322" bIns="45661" rtlCol="0" anchor="ctr"/>
          <a:lstStyle/>
          <a:p>
            <a:r>
              <a:rPr lang="en-US" sz="330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	</a:t>
            </a:r>
            <a:r>
              <a:rPr lang="en-US" sz="3301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330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301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330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301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nhật</a:t>
            </a:r>
            <a:endParaRPr lang="en-US" sz="3301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583" y="3284624"/>
            <a:ext cx="550776" cy="530859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3087229" y="115949"/>
            <a:ext cx="5488093" cy="1486359"/>
          </a:xfrm>
          <a:prstGeom prst="cloudCallout">
            <a:avLst>
              <a:gd name="adj1" fmla="val -59602"/>
              <a:gd name="adj2" fmla="val 12165"/>
            </a:avLst>
          </a:prstGeom>
          <a:solidFill>
            <a:srgbClr val="FFD4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1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90" y="136297"/>
            <a:ext cx="2401041" cy="1792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sóc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1932267" y="2775091"/>
            <a:ext cx="1284722" cy="126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2708" b="93854" l="38229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  <a14:backgroundMark x1="50938" y1="34792" x2="43333" y2="48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2" t="28339" b="7643"/>
          <a:stretch/>
        </p:blipFill>
        <p:spPr bwMode="auto">
          <a:xfrm>
            <a:off x="1851849" y="4019246"/>
            <a:ext cx="1130600" cy="1125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mèo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7" r="46759"/>
          <a:stretch/>
        </p:blipFill>
        <p:spPr bwMode="auto">
          <a:xfrm>
            <a:off x="1772374" y="1622656"/>
            <a:ext cx="1173723" cy="1335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 descr="Top Chirping Bird Stickers for Android &amp;amp; iOS | Gfycat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509" y="354321"/>
            <a:ext cx="934737" cy="93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344" y="2163575"/>
            <a:ext cx="544325" cy="53385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F1ABCCB-1843-48C9-9768-E937A1EBECC5}"/>
              </a:ext>
            </a:extLst>
          </p:cNvPr>
          <p:cNvSpPr txBox="1"/>
          <p:nvPr/>
        </p:nvSpPr>
        <p:spPr>
          <a:xfrm>
            <a:off x="3601737" y="408866"/>
            <a:ext cx="2862489" cy="507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Đây</a:t>
            </a:r>
            <a:r>
              <a:rPr lang="en-US" sz="270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70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270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70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270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70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270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74B7F30E-DB79-43A4-BD46-4A502A673931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47043" t="10965" r="33315" b="66972"/>
          <a:stretch/>
        </p:blipFill>
        <p:spPr>
          <a:xfrm>
            <a:off x="6410455" y="424596"/>
            <a:ext cx="1284721" cy="579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51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17149" y="3203071"/>
            <a:ext cx="4635667" cy="691377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91322" tIns="45661" rIns="91322" bIns="45661" rtlCol="0" anchor="ctr"/>
          <a:lstStyle/>
          <a:p>
            <a:r>
              <a:rPr lang="vi-VN" sz="2701" dirty="0">
                <a:solidFill>
                  <a:srgbClr val="70AD47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701" dirty="0">
                <a:solidFill>
                  <a:srgbClr val="70AD47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2701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270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tam </a:t>
            </a:r>
            <a:r>
              <a:rPr lang="en-US" sz="2701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giác</a:t>
            </a:r>
            <a:endParaRPr lang="en-US" sz="2701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12138" y="4311033"/>
            <a:ext cx="4635667" cy="709060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91322" tIns="45661" rIns="91322" bIns="45661" rtlCol="0" anchor="ctr"/>
          <a:lstStyle/>
          <a:p>
            <a:r>
              <a:rPr lang="en-US" sz="270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2701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270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701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tròn</a:t>
            </a:r>
            <a:endParaRPr lang="en-US" sz="2701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15285" y="2085913"/>
            <a:ext cx="4635667" cy="689178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91322" tIns="45661" rIns="91322" bIns="45661" rtlCol="0" anchor="ctr"/>
          <a:lstStyle/>
          <a:p>
            <a:r>
              <a:rPr lang="en-US" sz="270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	</a:t>
            </a:r>
            <a:r>
              <a:rPr lang="en-US" sz="2701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270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701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vuông</a:t>
            </a:r>
            <a:endParaRPr lang="en-US" sz="2701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583" y="3284624"/>
            <a:ext cx="550776" cy="530859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3087229" y="115949"/>
            <a:ext cx="5488093" cy="1486359"/>
          </a:xfrm>
          <a:prstGeom prst="cloudCallout">
            <a:avLst>
              <a:gd name="adj1" fmla="val -59602"/>
              <a:gd name="adj2" fmla="val 12165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1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90" y="136297"/>
            <a:ext cx="2401041" cy="1792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sóc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1932267" y="2775091"/>
            <a:ext cx="1284722" cy="126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2708" b="93854" l="38229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  <a14:backgroundMark x1="50938" y1="34792" x2="43333" y2="48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2" t="28339" b="7643"/>
          <a:stretch/>
        </p:blipFill>
        <p:spPr bwMode="auto">
          <a:xfrm>
            <a:off x="1851849" y="4019246"/>
            <a:ext cx="1130600" cy="1125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mèo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7" r="46759"/>
          <a:stretch/>
        </p:blipFill>
        <p:spPr bwMode="auto">
          <a:xfrm>
            <a:off x="1772374" y="1622656"/>
            <a:ext cx="1173723" cy="1335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 descr="Top Chirping Bird Stickers for Android &amp;amp; iOS | Gfycat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509" y="354321"/>
            <a:ext cx="934737" cy="93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962" y="4398638"/>
            <a:ext cx="544325" cy="5338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186" y="2165072"/>
            <a:ext cx="550776" cy="53085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B2C920C-4BEA-4F1F-80A5-4229152C8988}"/>
              </a:ext>
            </a:extLst>
          </p:cNvPr>
          <p:cNvSpPr txBox="1"/>
          <p:nvPr/>
        </p:nvSpPr>
        <p:spPr>
          <a:xfrm>
            <a:off x="3601737" y="408866"/>
            <a:ext cx="2862489" cy="507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Đây</a:t>
            </a:r>
            <a:r>
              <a:rPr lang="en-US" sz="270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70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270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70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270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70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270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8B49D5AB-8847-4004-9E3E-1CC40DF5CF0E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20698" t="4851" r="61671" b="60285"/>
          <a:stretch/>
        </p:blipFill>
        <p:spPr>
          <a:xfrm>
            <a:off x="6375630" y="354321"/>
            <a:ext cx="934737" cy="91640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70604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85"/>
            <a:ext cx="9147175" cy="5119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WordArt 7"/>
          <p:cNvSpPr>
            <a:spLocks noChangeArrowheads="1" noChangeShapeType="1" noTextEdit="1"/>
          </p:cNvSpPr>
          <p:nvPr/>
        </p:nvSpPr>
        <p:spPr bwMode="auto">
          <a:xfrm>
            <a:off x="2591700" y="1772197"/>
            <a:ext cx="3963775" cy="102901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54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540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24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9345" y="309494"/>
            <a:ext cx="3182454" cy="994479"/>
          </a:xfrm>
          <a:solidFill>
            <a:srgbClr val="92D050"/>
          </a:solidFill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HS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7561" y="980807"/>
            <a:ext cx="877163" cy="64633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lvl="0"/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63906" y="3582743"/>
            <a:ext cx="2962421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10 - 7 - 2 =….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63905" y="1861194"/>
            <a:ext cx="2962421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/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 – 5 = ….</a:t>
            </a:r>
            <a:endParaRPr lang="en-US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63905" y="2741581"/>
            <a:ext cx="2962421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/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+ 3 = ….</a:t>
            </a:r>
            <a:endParaRPr lang="en-US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42086" y="3582743"/>
            <a:ext cx="2962421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2 + ….= 4 + 2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942085" y="1861194"/>
            <a:ext cx="2962421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/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+ …… = 5</a:t>
            </a:r>
            <a:endParaRPr lang="en-US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942085" y="2741581"/>
            <a:ext cx="2962421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/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 = …. - 3</a:t>
            </a:r>
            <a:endParaRPr lang="en-US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74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672" y="141922"/>
            <a:ext cx="1673352" cy="743806"/>
          </a:xfrm>
          <a:prstGeom prst="rect">
            <a:avLst/>
          </a:prstGeom>
          <a:noFill/>
        </p:spPr>
      </p:pic>
      <p:pic>
        <p:nvPicPr>
          <p:cNvPr id="1026" name="Picture 2" descr="F:\AAA-LÀM ẢNH SLIDE\Bai19-LT1-1.png"/>
          <p:cNvPicPr>
            <a:picLocks noChangeAspect="1" noChangeArrowheads="1"/>
          </p:cNvPicPr>
          <p:nvPr/>
        </p:nvPicPr>
        <p:blipFill>
          <a:blip r:embed="rId4"/>
          <a:srcRect r="81600" b="48000"/>
          <a:stretch>
            <a:fillRect/>
          </a:stretch>
        </p:blipFill>
        <p:spPr bwMode="auto">
          <a:xfrm>
            <a:off x="2576262" y="662251"/>
            <a:ext cx="1182829" cy="1671389"/>
          </a:xfrm>
          <a:prstGeom prst="rect">
            <a:avLst/>
          </a:prstGeom>
          <a:noFill/>
        </p:spPr>
      </p:pic>
      <p:pic>
        <p:nvPicPr>
          <p:cNvPr id="56" name="Picture 2" descr="F:\AAA-LÀM ẢNH SLIDE\Bai19-LT1-1.png"/>
          <p:cNvPicPr>
            <a:picLocks noChangeAspect="1" noChangeArrowheads="1"/>
          </p:cNvPicPr>
          <p:nvPr/>
        </p:nvPicPr>
        <p:blipFill>
          <a:blip r:embed="rId4"/>
          <a:srcRect l="20400" r="60000" b="48000"/>
          <a:stretch>
            <a:fillRect/>
          </a:stretch>
        </p:blipFill>
        <p:spPr bwMode="auto">
          <a:xfrm>
            <a:off x="3887643" y="662251"/>
            <a:ext cx="1259970" cy="1671389"/>
          </a:xfrm>
          <a:prstGeom prst="rect">
            <a:avLst/>
          </a:prstGeom>
          <a:noFill/>
        </p:spPr>
      </p:pic>
      <p:pic>
        <p:nvPicPr>
          <p:cNvPr id="57" name="Picture 2" descr="F:\AAA-LÀM ẢNH SLIDE\Bai19-LT1-1.png"/>
          <p:cNvPicPr>
            <a:picLocks noChangeAspect="1" noChangeArrowheads="1"/>
          </p:cNvPicPr>
          <p:nvPr/>
        </p:nvPicPr>
        <p:blipFill>
          <a:blip r:embed="rId4"/>
          <a:srcRect l="44400" r="28800" b="50400"/>
          <a:stretch>
            <a:fillRect/>
          </a:stretch>
        </p:blipFill>
        <p:spPr bwMode="auto">
          <a:xfrm>
            <a:off x="5430454" y="662251"/>
            <a:ext cx="1722816" cy="1594243"/>
          </a:xfrm>
          <a:prstGeom prst="rect">
            <a:avLst/>
          </a:prstGeom>
          <a:noFill/>
        </p:spPr>
      </p:pic>
      <p:pic>
        <p:nvPicPr>
          <p:cNvPr id="58" name="Picture 2" descr="F:\AAA-LÀM ẢNH SLIDE\Bai19-LT1-1.png"/>
          <p:cNvPicPr>
            <a:picLocks noChangeAspect="1" noChangeArrowheads="1"/>
          </p:cNvPicPr>
          <p:nvPr/>
        </p:nvPicPr>
        <p:blipFill>
          <a:blip r:embed="rId4"/>
          <a:srcRect l="78000" r="2400" b="50400"/>
          <a:stretch>
            <a:fillRect/>
          </a:stretch>
        </p:blipFill>
        <p:spPr bwMode="auto">
          <a:xfrm>
            <a:off x="7590402" y="662251"/>
            <a:ext cx="1259970" cy="1594248"/>
          </a:xfrm>
          <a:prstGeom prst="rect">
            <a:avLst/>
          </a:prstGeom>
          <a:noFill/>
        </p:spPr>
      </p:pic>
      <p:pic>
        <p:nvPicPr>
          <p:cNvPr id="59" name="Picture 2" descr="F:\AAA-LÀM ẢNH SLIDE\Bai19-LT1-1.png"/>
          <p:cNvPicPr>
            <a:picLocks noChangeAspect="1" noChangeArrowheads="1"/>
          </p:cNvPicPr>
          <p:nvPr/>
        </p:nvPicPr>
        <p:blipFill>
          <a:blip r:embed="rId4"/>
          <a:srcRect t="48960" r="87600"/>
          <a:stretch>
            <a:fillRect/>
          </a:stretch>
        </p:blipFill>
        <p:spPr bwMode="auto">
          <a:xfrm>
            <a:off x="2730546" y="2235915"/>
            <a:ext cx="797124" cy="1640533"/>
          </a:xfrm>
          <a:prstGeom prst="rect">
            <a:avLst/>
          </a:prstGeom>
          <a:noFill/>
        </p:spPr>
      </p:pic>
      <p:pic>
        <p:nvPicPr>
          <p:cNvPr id="60" name="Picture 2" descr="F:\AAA-LÀM ẢNH SLIDE\Bai19-LT1-1.png"/>
          <p:cNvPicPr>
            <a:picLocks noChangeAspect="1" noChangeArrowheads="1"/>
          </p:cNvPicPr>
          <p:nvPr/>
        </p:nvPicPr>
        <p:blipFill>
          <a:blip r:embed="rId4"/>
          <a:srcRect l="16800" t="48960" r="57600"/>
          <a:stretch>
            <a:fillRect/>
          </a:stretch>
        </p:blipFill>
        <p:spPr bwMode="auto">
          <a:xfrm>
            <a:off x="3656222" y="2235921"/>
            <a:ext cx="1645675" cy="1640527"/>
          </a:xfrm>
          <a:prstGeom prst="rect">
            <a:avLst/>
          </a:prstGeom>
          <a:noFill/>
        </p:spPr>
      </p:pic>
      <p:pic>
        <p:nvPicPr>
          <p:cNvPr id="61" name="Picture 2" descr="F:\AAA-LÀM ẢNH SLIDE\Bai19-LT1-1.png"/>
          <p:cNvPicPr>
            <a:picLocks noChangeAspect="1" noChangeArrowheads="1"/>
          </p:cNvPicPr>
          <p:nvPr/>
        </p:nvPicPr>
        <p:blipFill>
          <a:blip r:embed="rId4"/>
          <a:srcRect l="44400" t="48960" r="36000"/>
          <a:stretch>
            <a:fillRect/>
          </a:stretch>
        </p:blipFill>
        <p:spPr bwMode="auto">
          <a:xfrm>
            <a:off x="5447626" y="2224403"/>
            <a:ext cx="1259970" cy="1640527"/>
          </a:xfrm>
          <a:prstGeom prst="rect">
            <a:avLst/>
          </a:prstGeom>
          <a:noFill/>
        </p:spPr>
      </p:pic>
      <p:pic>
        <p:nvPicPr>
          <p:cNvPr id="62" name="Picture 2" descr="F:\AAA-LÀM ẢNH SLIDE\Bai19-LT1-1.png"/>
          <p:cNvPicPr>
            <a:picLocks noChangeAspect="1" noChangeArrowheads="1"/>
          </p:cNvPicPr>
          <p:nvPr/>
        </p:nvPicPr>
        <p:blipFill>
          <a:blip r:embed="rId4"/>
          <a:srcRect l="67200" t="48000" r="21600"/>
          <a:stretch>
            <a:fillRect/>
          </a:stretch>
        </p:blipFill>
        <p:spPr bwMode="auto">
          <a:xfrm>
            <a:off x="6896133" y="2205059"/>
            <a:ext cx="719983" cy="1671389"/>
          </a:xfrm>
          <a:prstGeom prst="rect">
            <a:avLst/>
          </a:prstGeom>
          <a:noFill/>
        </p:spPr>
      </p:pic>
      <p:pic>
        <p:nvPicPr>
          <p:cNvPr id="63" name="Picture 2" descr="F:\AAA-LÀM ẢNH SLIDE\Bai19-LT1-1.png"/>
          <p:cNvPicPr>
            <a:picLocks noChangeAspect="1" noChangeArrowheads="1"/>
          </p:cNvPicPr>
          <p:nvPr/>
        </p:nvPicPr>
        <p:blipFill>
          <a:blip r:embed="rId4"/>
          <a:srcRect l="81600" t="48960"/>
          <a:stretch>
            <a:fillRect/>
          </a:stretch>
        </p:blipFill>
        <p:spPr bwMode="auto">
          <a:xfrm>
            <a:off x="7821825" y="2235921"/>
            <a:ext cx="1182829" cy="1640527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2094622" y="224977"/>
            <a:ext cx="2818336" cy="36933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GB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GB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GB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GB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GB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5128" y="1193533"/>
            <a:ext cx="2451134" cy="646331"/>
          </a:xfrm>
          <a:prstGeom prst="rect">
            <a:avLst/>
          </a:prstGeom>
          <a:solidFill>
            <a:srgbClr val="73C6E8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5128" y="1933333"/>
            <a:ext cx="2451134" cy="646331"/>
          </a:xfrm>
          <a:prstGeom prst="rect">
            <a:avLst/>
          </a:prstGeom>
          <a:solidFill>
            <a:srgbClr val="73C6E8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2672" y="2704171"/>
            <a:ext cx="2451134" cy="646331"/>
          </a:xfrm>
          <a:prstGeom prst="rect">
            <a:avLst/>
          </a:prstGeom>
          <a:solidFill>
            <a:srgbClr val="73C6E8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5128" y="3553282"/>
            <a:ext cx="2451134" cy="646331"/>
          </a:xfrm>
          <a:prstGeom prst="rect">
            <a:avLst/>
          </a:prstGeom>
          <a:solidFill>
            <a:srgbClr val="73C6E8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672" y="141922"/>
            <a:ext cx="1673352" cy="743806"/>
          </a:xfrm>
          <a:prstGeom prst="rect">
            <a:avLst/>
          </a:prstGeom>
          <a:noFill/>
        </p:spPr>
      </p:pic>
      <p:pic>
        <p:nvPicPr>
          <p:cNvPr id="1026" name="Picture 2" descr="F:\AAA-LÀM ẢNH SLIDE\Bai19-LT1-1.png"/>
          <p:cNvPicPr>
            <a:picLocks noChangeAspect="1" noChangeArrowheads="1"/>
          </p:cNvPicPr>
          <p:nvPr/>
        </p:nvPicPr>
        <p:blipFill>
          <a:blip r:embed="rId3"/>
          <a:srcRect r="81600" b="48000"/>
          <a:stretch>
            <a:fillRect/>
          </a:stretch>
        </p:blipFill>
        <p:spPr bwMode="auto">
          <a:xfrm>
            <a:off x="1351167" y="662251"/>
            <a:ext cx="1182829" cy="1671389"/>
          </a:xfrm>
          <a:prstGeom prst="rect">
            <a:avLst/>
          </a:prstGeom>
          <a:noFill/>
        </p:spPr>
      </p:pic>
      <p:pic>
        <p:nvPicPr>
          <p:cNvPr id="56" name="Picture 2" descr="F:\AAA-LÀM ẢNH SLIDE\Bai19-LT1-1.png"/>
          <p:cNvPicPr>
            <a:picLocks noChangeAspect="1" noChangeArrowheads="1"/>
          </p:cNvPicPr>
          <p:nvPr/>
        </p:nvPicPr>
        <p:blipFill>
          <a:blip r:embed="rId3"/>
          <a:srcRect l="20400" r="60000" b="48000"/>
          <a:stretch>
            <a:fillRect/>
          </a:stretch>
        </p:blipFill>
        <p:spPr bwMode="auto">
          <a:xfrm>
            <a:off x="2662548" y="662251"/>
            <a:ext cx="1259970" cy="1671389"/>
          </a:xfrm>
          <a:prstGeom prst="rect">
            <a:avLst/>
          </a:prstGeom>
          <a:noFill/>
        </p:spPr>
      </p:pic>
      <p:pic>
        <p:nvPicPr>
          <p:cNvPr id="57" name="Picture 2" descr="F:\AAA-LÀM ẢNH SLIDE\Bai19-LT1-1.png"/>
          <p:cNvPicPr>
            <a:picLocks noChangeAspect="1" noChangeArrowheads="1"/>
          </p:cNvPicPr>
          <p:nvPr/>
        </p:nvPicPr>
        <p:blipFill>
          <a:blip r:embed="rId3"/>
          <a:srcRect l="44400" r="28800" b="50400"/>
          <a:stretch>
            <a:fillRect/>
          </a:stretch>
        </p:blipFill>
        <p:spPr bwMode="auto">
          <a:xfrm>
            <a:off x="4205359" y="662251"/>
            <a:ext cx="1722816" cy="1594243"/>
          </a:xfrm>
          <a:prstGeom prst="rect">
            <a:avLst/>
          </a:prstGeom>
          <a:noFill/>
        </p:spPr>
      </p:pic>
      <p:pic>
        <p:nvPicPr>
          <p:cNvPr id="58" name="Picture 2" descr="F:\AAA-LÀM ẢNH SLIDE\Bai19-LT1-1.png"/>
          <p:cNvPicPr>
            <a:picLocks noChangeAspect="1" noChangeArrowheads="1"/>
          </p:cNvPicPr>
          <p:nvPr/>
        </p:nvPicPr>
        <p:blipFill>
          <a:blip r:embed="rId3"/>
          <a:srcRect l="78000" r="2400" b="50400"/>
          <a:stretch>
            <a:fillRect/>
          </a:stretch>
        </p:blipFill>
        <p:spPr bwMode="auto">
          <a:xfrm>
            <a:off x="6365307" y="662251"/>
            <a:ext cx="1259970" cy="1594248"/>
          </a:xfrm>
          <a:prstGeom prst="rect">
            <a:avLst/>
          </a:prstGeom>
          <a:noFill/>
        </p:spPr>
      </p:pic>
      <p:pic>
        <p:nvPicPr>
          <p:cNvPr id="59" name="Picture 2" descr="F:\AAA-LÀM ẢNH SLIDE\Bai19-LT1-1.png"/>
          <p:cNvPicPr>
            <a:picLocks noChangeAspect="1" noChangeArrowheads="1"/>
          </p:cNvPicPr>
          <p:nvPr/>
        </p:nvPicPr>
        <p:blipFill>
          <a:blip r:embed="rId3"/>
          <a:srcRect t="48960" r="87600"/>
          <a:stretch>
            <a:fillRect/>
          </a:stretch>
        </p:blipFill>
        <p:spPr bwMode="auto">
          <a:xfrm>
            <a:off x="1522623" y="2235915"/>
            <a:ext cx="797124" cy="1640533"/>
          </a:xfrm>
          <a:prstGeom prst="rect">
            <a:avLst/>
          </a:prstGeom>
          <a:noFill/>
        </p:spPr>
      </p:pic>
      <p:pic>
        <p:nvPicPr>
          <p:cNvPr id="60" name="Picture 2" descr="F:\AAA-LÀM ẢNH SLIDE\Bai19-LT1-1.png"/>
          <p:cNvPicPr>
            <a:picLocks noChangeAspect="1" noChangeArrowheads="1"/>
          </p:cNvPicPr>
          <p:nvPr/>
        </p:nvPicPr>
        <p:blipFill>
          <a:blip r:embed="rId3"/>
          <a:srcRect l="16800" t="48960" r="57600"/>
          <a:stretch>
            <a:fillRect/>
          </a:stretch>
        </p:blipFill>
        <p:spPr bwMode="auto">
          <a:xfrm>
            <a:off x="2448299" y="2235921"/>
            <a:ext cx="1645675" cy="1640527"/>
          </a:xfrm>
          <a:prstGeom prst="rect">
            <a:avLst/>
          </a:prstGeom>
          <a:noFill/>
        </p:spPr>
      </p:pic>
      <p:pic>
        <p:nvPicPr>
          <p:cNvPr id="61" name="Picture 2" descr="F:\AAA-LÀM ẢNH SLIDE\Bai19-LT1-1.png"/>
          <p:cNvPicPr>
            <a:picLocks noChangeAspect="1" noChangeArrowheads="1"/>
          </p:cNvPicPr>
          <p:nvPr/>
        </p:nvPicPr>
        <p:blipFill>
          <a:blip r:embed="rId3"/>
          <a:srcRect l="44400" t="48960" r="36000"/>
          <a:stretch>
            <a:fillRect/>
          </a:stretch>
        </p:blipFill>
        <p:spPr bwMode="auto">
          <a:xfrm>
            <a:off x="4222531" y="2224403"/>
            <a:ext cx="1259970" cy="1640527"/>
          </a:xfrm>
          <a:prstGeom prst="rect">
            <a:avLst/>
          </a:prstGeom>
          <a:noFill/>
        </p:spPr>
      </p:pic>
      <p:pic>
        <p:nvPicPr>
          <p:cNvPr id="62" name="Picture 2" descr="F:\AAA-LÀM ẢNH SLIDE\Bai19-LT1-1.png"/>
          <p:cNvPicPr>
            <a:picLocks noChangeAspect="1" noChangeArrowheads="1"/>
          </p:cNvPicPr>
          <p:nvPr/>
        </p:nvPicPr>
        <p:blipFill>
          <a:blip r:embed="rId3"/>
          <a:srcRect l="67200" t="48000" r="21600"/>
          <a:stretch>
            <a:fillRect/>
          </a:stretch>
        </p:blipFill>
        <p:spPr bwMode="auto">
          <a:xfrm>
            <a:off x="5671038" y="2205059"/>
            <a:ext cx="719983" cy="1671389"/>
          </a:xfrm>
          <a:prstGeom prst="rect">
            <a:avLst/>
          </a:prstGeom>
          <a:noFill/>
        </p:spPr>
      </p:pic>
      <p:pic>
        <p:nvPicPr>
          <p:cNvPr id="63" name="Picture 2" descr="F:\AAA-LÀM ẢNH SLIDE\Bai19-LT1-1.png"/>
          <p:cNvPicPr>
            <a:picLocks noChangeAspect="1" noChangeArrowheads="1"/>
          </p:cNvPicPr>
          <p:nvPr/>
        </p:nvPicPr>
        <p:blipFill>
          <a:blip r:embed="rId3"/>
          <a:srcRect l="81600" t="48960"/>
          <a:stretch>
            <a:fillRect/>
          </a:stretch>
        </p:blipFill>
        <p:spPr bwMode="auto">
          <a:xfrm>
            <a:off x="6596730" y="2235921"/>
            <a:ext cx="1182829" cy="1640527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2094622" y="224977"/>
            <a:ext cx="2818336" cy="36933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GB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GB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GB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GB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GB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40875" y="4196378"/>
            <a:ext cx="5721071" cy="523220"/>
          </a:xfrm>
          <a:prstGeom prst="rect">
            <a:avLst/>
          </a:prstGeom>
          <a:solidFill>
            <a:srgbClr val="73C6E8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736283" y="1930583"/>
            <a:ext cx="412596" cy="412596"/>
          </a:xfrm>
          <a:prstGeom prst="ellipse">
            <a:avLst/>
          </a:prstGeom>
          <a:noFill/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995292" y="1930583"/>
            <a:ext cx="412596" cy="412596"/>
          </a:xfrm>
          <a:prstGeom prst="ellipse">
            <a:avLst/>
          </a:prstGeom>
          <a:noFill/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32797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672" y="141922"/>
            <a:ext cx="1673352" cy="743806"/>
          </a:xfrm>
          <a:prstGeom prst="rect">
            <a:avLst/>
          </a:prstGeom>
          <a:noFill/>
        </p:spPr>
      </p:pic>
      <p:pic>
        <p:nvPicPr>
          <p:cNvPr id="1026" name="Picture 2" descr="F:\AAA-LÀM ẢNH SLIDE\Bai19-LT1-1.png"/>
          <p:cNvPicPr>
            <a:picLocks noChangeAspect="1" noChangeArrowheads="1"/>
          </p:cNvPicPr>
          <p:nvPr/>
        </p:nvPicPr>
        <p:blipFill>
          <a:blip r:embed="rId3"/>
          <a:srcRect r="81600" b="48000"/>
          <a:stretch>
            <a:fillRect/>
          </a:stretch>
        </p:blipFill>
        <p:spPr bwMode="auto">
          <a:xfrm>
            <a:off x="1351167" y="662251"/>
            <a:ext cx="1182829" cy="1671389"/>
          </a:xfrm>
          <a:prstGeom prst="rect">
            <a:avLst/>
          </a:prstGeom>
          <a:noFill/>
        </p:spPr>
      </p:pic>
      <p:pic>
        <p:nvPicPr>
          <p:cNvPr id="56" name="Picture 2" descr="F:\AAA-LÀM ẢNH SLIDE\Bai19-LT1-1.png"/>
          <p:cNvPicPr>
            <a:picLocks noChangeAspect="1" noChangeArrowheads="1"/>
          </p:cNvPicPr>
          <p:nvPr/>
        </p:nvPicPr>
        <p:blipFill>
          <a:blip r:embed="rId3"/>
          <a:srcRect l="20400" r="60000" b="48000"/>
          <a:stretch>
            <a:fillRect/>
          </a:stretch>
        </p:blipFill>
        <p:spPr bwMode="auto">
          <a:xfrm>
            <a:off x="2662548" y="662251"/>
            <a:ext cx="1259970" cy="1671389"/>
          </a:xfrm>
          <a:prstGeom prst="rect">
            <a:avLst/>
          </a:prstGeom>
          <a:noFill/>
        </p:spPr>
      </p:pic>
      <p:pic>
        <p:nvPicPr>
          <p:cNvPr id="57" name="Picture 2" descr="F:\AAA-LÀM ẢNH SLIDE\Bai19-LT1-1.png"/>
          <p:cNvPicPr>
            <a:picLocks noChangeAspect="1" noChangeArrowheads="1"/>
          </p:cNvPicPr>
          <p:nvPr/>
        </p:nvPicPr>
        <p:blipFill>
          <a:blip r:embed="rId3"/>
          <a:srcRect l="44400" r="28800" b="50400"/>
          <a:stretch>
            <a:fillRect/>
          </a:stretch>
        </p:blipFill>
        <p:spPr bwMode="auto">
          <a:xfrm>
            <a:off x="4205359" y="662251"/>
            <a:ext cx="1722816" cy="1594243"/>
          </a:xfrm>
          <a:prstGeom prst="rect">
            <a:avLst/>
          </a:prstGeom>
          <a:noFill/>
        </p:spPr>
      </p:pic>
      <p:pic>
        <p:nvPicPr>
          <p:cNvPr id="58" name="Picture 2" descr="F:\AAA-LÀM ẢNH SLIDE\Bai19-LT1-1.png"/>
          <p:cNvPicPr>
            <a:picLocks noChangeAspect="1" noChangeArrowheads="1"/>
          </p:cNvPicPr>
          <p:nvPr/>
        </p:nvPicPr>
        <p:blipFill>
          <a:blip r:embed="rId3"/>
          <a:srcRect l="78000" r="2400" b="50400"/>
          <a:stretch>
            <a:fillRect/>
          </a:stretch>
        </p:blipFill>
        <p:spPr bwMode="auto">
          <a:xfrm>
            <a:off x="6365307" y="662251"/>
            <a:ext cx="1259970" cy="1594248"/>
          </a:xfrm>
          <a:prstGeom prst="rect">
            <a:avLst/>
          </a:prstGeom>
          <a:noFill/>
        </p:spPr>
      </p:pic>
      <p:pic>
        <p:nvPicPr>
          <p:cNvPr id="59" name="Picture 2" descr="F:\AAA-LÀM ẢNH SLIDE\Bai19-LT1-1.png"/>
          <p:cNvPicPr>
            <a:picLocks noChangeAspect="1" noChangeArrowheads="1"/>
          </p:cNvPicPr>
          <p:nvPr/>
        </p:nvPicPr>
        <p:blipFill>
          <a:blip r:embed="rId3"/>
          <a:srcRect t="48960" r="87600"/>
          <a:stretch>
            <a:fillRect/>
          </a:stretch>
        </p:blipFill>
        <p:spPr bwMode="auto">
          <a:xfrm>
            <a:off x="1522623" y="2235915"/>
            <a:ext cx="797124" cy="1640533"/>
          </a:xfrm>
          <a:prstGeom prst="rect">
            <a:avLst/>
          </a:prstGeom>
          <a:noFill/>
        </p:spPr>
      </p:pic>
      <p:pic>
        <p:nvPicPr>
          <p:cNvPr id="60" name="Picture 2" descr="F:\AAA-LÀM ẢNH SLIDE\Bai19-LT1-1.png"/>
          <p:cNvPicPr>
            <a:picLocks noChangeAspect="1" noChangeArrowheads="1"/>
          </p:cNvPicPr>
          <p:nvPr/>
        </p:nvPicPr>
        <p:blipFill>
          <a:blip r:embed="rId3"/>
          <a:srcRect l="16800" t="48960" r="57600"/>
          <a:stretch>
            <a:fillRect/>
          </a:stretch>
        </p:blipFill>
        <p:spPr bwMode="auto">
          <a:xfrm>
            <a:off x="2448299" y="2235921"/>
            <a:ext cx="1645675" cy="1640527"/>
          </a:xfrm>
          <a:prstGeom prst="rect">
            <a:avLst/>
          </a:prstGeom>
          <a:noFill/>
        </p:spPr>
      </p:pic>
      <p:pic>
        <p:nvPicPr>
          <p:cNvPr id="61" name="Picture 2" descr="F:\AAA-LÀM ẢNH SLIDE\Bai19-LT1-1.png"/>
          <p:cNvPicPr>
            <a:picLocks noChangeAspect="1" noChangeArrowheads="1"/>
          </p:cNvPicPr>
          <p:nvPr/>
        </p:nvPicPr>
        <p:blipFill>
          <a:blip r:embed="rId3"/>
          <a:srcRect l="44400" t="48960" r="36000"/>
          <a:stretch>
            <a:fillRect/>
          </a:stretch>
        </p:blipFill>
        <p:spPr bwMode="auto">
          <a:xfrm>
            <a:off x="4222531" y="2224403"/>
            <a:ext cx="1259970" cy="1640527"/>
          </a:xfrm>
          <a:prstGeom prst="rect">
            <a:avLst/>
          </a:prstGeom>
          <a:noFill/>
        </p:spPr>
      </p:pic>
      <p:pic>
        <p:nvPicPr>
          <p:cNvPr id="62" name="Picture 2" descr="F:\AAA-LÀM ẢNH SLIDE\Bai19-LT1-1.png"/>
          <p:cNvPicPr>
            <a:picLocks noChangeAspect="1" noChangeArrowheads="1"/>
          </p:cNvPicPr>
          <p:nvPr/>
        </p:nvPicPr>
        <p:blipFill>
          <a:blip r:embed="rId3"/>
          <a:srcRect l="67200" t="48000" r="21600"/>
          <a:stretch>
            <a:fillRect/>
          </a:stretch>
        </p:blipFill>
        <p:spPr bwMode="auto">
          <a:xfrm>
            <a:off x="5671038" y="2205059"/>
            <a:ext cx="719983" cy="1671389"/>
          </a:xfrm>
          <a:prstGeom prst="rect">
            <a:avLst/>
          </a:prstGeom>
          <a:noFill/>
        </p:spPr>
      </p:pic>
      <p:pic>
        <p:nvPicPr>
          <p:cNvPr id="63" name="Picture 2" descr="F:\AAA-LÀM ẢNH SLIDE\Bai19-LT1-1.png"/>
          <p:cNvPicPr>
            <a:picLocks noChangeAspect="1" noChangeArrowheads="1"/>
          </p:cNvPicPr>
          <p:nvPr/>
        </p:nvPicPr>
        <p:blipFill>
          <a:blip r:embed="rId3"/>
          <a:srcRect l="81600" t="48960"/>
          <a:stretch>
            <a:fillRect/>
          </a:stretch>
        </p:blipFill>
        <p:spPr bwMode="auto">
          <a:xfrm>
            <a:off x="6596730" y="2235921"/>
            <a:ext cx="1182829" cy="1640527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2094622" y="224977"/>
            <a:ext cx="2818336" cy="36933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GB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GB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GB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GB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GB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40875" y="4196378"/>
            <a:ext cx="5721071" cy="523220"/>
          </a:xfrm>
          <a:prstGeom prst="rect">
            <a:avLst/>
          </a:prstGeom>
          <a:solidFill>
            <a:srgbClr val="73C6E8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091194" y="3307827"/>
            <a:ext cx="412596" cy="412596"/>
          </a:xfrm>
          <a:prstGeom prst="ellipse">
            <a:avLst/>
          </a:prstGeom>
          <a:noFill/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981846" y="3308319"/>
            <a:ext cx="412596" cy="412596"/>
          </a:xfrm>
          <a:prstGeom prst="ellipse">
            <a:avLst/>
          </a:prstGeom>
          <a:noFill/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05786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672" y="141922"/>
            <a:ext cx="1673352" cy="743806"/>
          </a:xfrm>
          <a:prstGeom prst="rect">
            <a:avLst/>
          </a:prstGeom>
          <a:noFill/>
        </p:spPr>
      </p:pic>
      <p:pic>
        <p:nvPicPr>
          <p:cNvPr id="1026" name="Picture 2" descr="F:\AAA-LÀM ẢNH SLIDE\Bai19-LT1-1.png"/>
          <p:cNvPicPr>
            <a:picLocks noChangeAspect="1" noChangeArrowheads="1"/>
          </p:cNvPicPr>
          <p:nvPr/>
        </p:nvPicPr>
        <p:blipFill>
          <a:blip r:embed="rId3"/>
          <a:srcRect r="81600" b="48000"/>
          <a:stretch>
            <a:fillRect/>
          </a:stretch>
        </p:blipFill>
        <p:spPr bwMode="auto">
          <a:xfrm>
            <a:off x="1351167" y="662251"/>
            <a:ext cx="1182829" cy="1671389"/>
          </a:xfrm>
          <a:prstGeom prst="rect">
            <a:avLst/>
          </a:prstGeom>
          <a:noFill/>
        </p:spPr>
      </p:pic>
      <p:pic>
        <p:nvPicPr>
          <p:cNvPr id="56" name="Picture 2" descr="F:\AAA-LÀM ẢNH SLIDE\Bai19-LT1-1.png"/>
          <p:cNvPicPr>
            <a:picLocks noChangeAspect="1" noChangeArrowheads="1"/>
          </p:cNvPicPr>
          <p:nvPr/>
        </p:nvPicPr>
        <p:blipFill>
          <a:blip r:embed="rId3"/>
          <a:srcRect l="20400" r="60000" b="48000"/>
          <a:stretch>
            <a:fillRect/>
          </a:stretch>
        </p:blipFill>
        <p:spPr bwMode="auto">
          <a:xfrm>
            <a:off x="2662548" y="662251"/>
            <a:ext cx="1259970" cy="1671389"/>
          </a:xfrm>
          <a:prstGeom prst="rect">
            <a:avLst/>
          </a:prstGeom>
          <a:noFill/>
        </p:spPr>
      </p:pic>
      <p:pic>
        <p:nvPicPr>
          <p:cNvPr id="57" name="Picture 2" descr="F:\AAA-LÀM ẢNH SLIDE\Bai19-LT1-1.png"/>
          <p:cNvPicPr>
            <a:picLocks noChangeAspect="1" noChangeArrowheads="1"/>
          </p:cNvPicPr>
          <p:nvPr/>
        </p:nvPicPr>
        <p:blipFill>
          <a:blip r:embed="rId3"/>
          <a:srcRect l="44400" r="28800" b="50400"/>
          <a:stretch>
            <a:fillRect/>
          </a:stretch>
        </p:blipFill>
        <p:spPr bwMode="auto">
          <a:xfrm>
            <a:off x="4205359" y="662251"/>
            <a:ext cx="1722816" cy="1594243"/>
          </a:xfrm>
          <a:prstGeom prst="rect">
            <a:avLst/>
          </a:prstGeom>
          <a:noFill/>
        </p:spPr>
      </p:pic>
      <p:pic>
        <p:nvPicPr>
          <p:cNvPr id="58" name="Picture 2" descr="F:\AAA-LÀM ẢNH SLIDE\Bai19-LT1-1.png"/>
          <p:cNvPicPr>
            <a:picLocks noChangeAspect="1" noChangeArrowheads="1"/>
          </p:cNvPicPr>
          <p:nvPr/>
        </p:nvPicPr>
        <p:blipFill>
          <a:blip r:embed="rId3"/>
          <a:srcRect l="78000" r="2400" b="50400"/>
          <a:stretch>
            <a:fillRect/>
          </a:stretch>
        </p:blipFill>
        <p:spPr bwMode="auto">
          <a:xfrm>
            <a:off x="6365307" y="662251"/>
            <a:ext cx="1259970" cy="1594248"/>
          </a:xfrm>
          <a:prstGeom prst="rect">
            <a:avLst/>
          </a:prstGeom>
          <a:noFill/>
        </p:spPr>
      </p:pic>
      <p:pic>
        <p:nvPicPr>
          <p:cNvPr id="59" name="Picture 2" descr="F:\AAA-LÀM ẢNH SLIDE\Bai19-LT1-1.png"/>
          <p:cNvPicPr>
            <a:picLocks noChangeAspect="1" noChangeArrowheads="1"/>
          </p:cNvPicPr>
          <p:nvPr/>
        </p:nvPicPr>
        <p:blipFill>
          <a:blip r:embed="rId3"/>
          <a:srcRect t="48960" r="87600"/>
          <a:stretch>
            <a:fillRect/>
          </a:stretch>
        </p:blipFill>
        <p:spPr bwMode="auto">
          <a:xfrm>
            <a:off x="1522623" y="2235915"/>
            <a:ext cx="797124" cy="1640533"/>
          </a:xfrm>
          <a:prstGeom prst="rect">
            <a:avLst/>
          </a:prstGeom>
          <a:noFill/>
        </p:spPr>
      </p:pic>
      <p:pic>
        <p:nvPicPr>
          <p:cNvPr id="60" name="Picture 2" descr="F:\AAA-LÀM ẢNH SLIDE\Bai19-LT1-1.png"/>
          <p:cNvPicPr>
            <a:picLocks noChangeAspect="1" noChangeArrowheads="1"/>
          </p:cNvPicPr>
          <p:nvPr/>
        </p:nvPicPr>
        <p:blipFill>
          <a:blip r:embed="rId3"/>
          <a:srcRect l="16800" t="48960" r="57600"/>
          <a:stretch>
            <a:fillRect/>
          </a:stretch>
        </p:blipFill>
        <p:spPr bwMode="auto">
          <a:xfrm>
            <a:off x="2448299" y="2235921"/>
            <a:ext cx="1645675" cy="1640527"/>
          </a:xfrm>
          <a:prstGeom prst="rect">
            <a:avLst/>
          </a:prstGeom>
          <a:noFill/>
        </p:spPr>
      </p:pic>
      <p:pic>
        <p:nvPicPr>
          <p:cNvPr id="61" name="Picture 2" descr="F:\AAA-LÀM ẢNH SLIDE\Bai19-LT1-1.png"/>
          <p:cNvPicPr>
            <a:picLocks noChangeAspect="1" noChangeArrowheads="1"/>
          </p:cNvPicPr>
          <p:nvPr/>
        </p:nvPicPr>
        <p:blipFill>
          <a:blip r:embed="rId3"/>
          <a:srcRect l="44400" t="48960" r="36000"/>
          <a:stretch>
            <a:fillRect/>
          </a:stretch>
        </p:blipFill>
        <p:spPr bwMode="auto">
          <a:xfrm>
            <a:off x="4222531" y="2224403"/>
            <a:ext cx="1259970" cy="1640527"/>
          </a:xfrm>
          <a:prstGeom prst="rect">
            <a:avLst/>
          </a:prstGeom>
          <a:noFill/>
        </p:spPr>
      </p:pic>
      <p:pic>
        <p:nvPicPr>
          <p:cNvPr id="62" name="Picture 2" descr="F:\AAA-LÀM ẢNH SLIDE\Bai19-LT1-1.png"/>
          <p:cNvPicPr>
            <a:picLocks noChangeAspect="1" noChangeArrowheads="1"/>
          </p:cNvPicPr>
          <p:nvPr/>
        </p:nvPicPr>
        <p:blipFill>
          <a:blip r:embed="rId3"/>
          <a:srcRect l="67200" t="48000" r="21600"/>
          <a:stretch>
            <a:fillRect/>
          </a:stretch>
        </p:blipFill>
        <p:spPr bwMode="auto">
          <a:xfrm>
            <a:off x="5671038" y="2205059"/>
            <a:ext cx="719983" cy="1671389"/>
          </a:xfrm>
          <a:prstGeom prst="rect">
            <a:avLst/>
          </a:prstGeom>
          <a:noFill/>
        </p:spPr>
      </p:pic>
      <p:pic>
        <p:nvPicPr>
          <p:cNvPr id="63" name="Picture 2" descr="F:\AAA-LÀM ẢNH SLIDE\Bai19-LT1-1.png"/>
          <p:cNvPicPr>
            <a:picLocks noChangeAspect="1" noChangeArrowheads="1"/>
          </p:cNvPicPr>
          <p:nvPr/>
        </p:nvPicPr>
        <p:blipFill>
          <a:blip r:embed="rId3"/>
          <a:srcRect l="81600" t="48960"/>
          <a:stretch>
            <a:fillRect/>
          </a:stretch>
        </p:blipFill>
        <p:spPr bwMode="auto">
          <a:xfrm>
            <a:off x="6596730" y="2235921"/>
            <a:ext cx="1182829" cy="1640527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2094622" y="224977"/>
            <a:ext cx="2818336" cy="36933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GB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GB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GB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GB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GB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40875" y="4196378"/>
            <a:ext cx="5721071" cy="523220"/>
          </a:xfrm>
          <a:prstGeom prst="rect">
            <a:avLst/>
          </a:prstGeom>
          <a:solidFill>
            <a:srgbClr val="73C6E8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074794" y="1930583"/>
            <a:ext cx="412596" cy="412596"/>
          </a:xfrm>
          <a:prstGeom prst="ellipse">
            <a:avLst/>
          </a:prstGeom>
          <a:noFill/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659726" y="3307828"/>
            <a:ext cx="412596" cy="412596"/>
          </a:xfrm>
          <a:prstGeom prst="ellipse">
            <a:avLst/>
          </a:prstGeom>
          <a:noFill/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05786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672" y="141922"/>
            <a:ext cx="1673352" cy="743806"/>
          </a:xfrm>
          <a:prstGeom prst="rect">
            <a:avLst/>
          </a:prstGeom>
          <a:noFill/>
        </p:spPr>
      </p:pic>
      <p:pic>
        <p:nvPicPr>
          <p:cNvPr id="1026" name="Picture 2" descr="F:\AAA-LÀM ẢNH SLIDE\Bai19-LT1-1.png"/>
          <p:cNvPicPr>
            <a:picLocks noChangeAspect="1" noChangeArrowheads="1"/>
          </p:cNvPicPr>
          <p:nvPr/>
        </p:nvPicPr>
        <p:blipFill>
          <a:blip r:embed="rId3"/>
          <a:srcRect r="81600" b="48000"/>
          <a:stretch>
            <a:fillRect/>
          </a:stretch>
        </p:blipFill>
        <p:spPr bwMode="auto">
          <a:xfrm>
            <a:off x="1351167" y="662251"/>
            <a:ext cx="1182829" cy="1671389"/>
          </a:xfrm>
          <a:prstGeom prst="rect">
            <a:avLst/>
          </a:prstGeom>
          <a:noFill/>
        </p:spPr>
      </p:pic>
      <p:pic>
        <p:nvPicPr>
          <p:cNvPr id="56" name="Picture 2" descr="F:\AAA-LÀM ẢNH SLIDE\Bai19-LT1-1.png"/>
          <p:cNvPicPr>
            <a:picLocks noChangeAspect="1" noChangeArrowheads="1"/>
          </p:cNvPicPr>
          <p:nvPr/>
        </p:nvPicPr>
        <p:blipFill>
          <a:blip r:embed="rId3"/>
          <a:srcRect l="20400" r="60000" b="48000"/>
          <a:stretch>
            <a:fillRect/>
          </a:stretch>
        </p:blipFill>
        <p:spPr bwMode="auto">
          <a:xfrm>
            <a:off x="2662548" y="662251"/>
            <a:ext cx="1259970" cy="1671389"/>
          </a:xfrm>
          <a:prstGeom prst="rect">
            <a:avLst/>
          </a:prstGeom>
          <a:noFill/>
        </p:spPr>
      </p:pic>
      <p:pic>
        <p:nvPicPr>
          <p:cNvPr id="57" name="Picture 2" descr="F:\AAA-LÀM ẢNH SLIDE\Bai19-LT1-1.png"/>
          <p:cNvPicPr>
            <a:picLocks noChangeAspect="1" noChangeArrowheads="1"/>
          </p:cNvPicPr>
          <p:nvPr/>
        </p:nvPicPr>
        <p:blipFill>
          <a:blip r:embed="rId3"/>
          <a:srcRect l="44400" r="28800" b="50400"/>
          <a:stretch>
            <a:fillRect/>
          </a:stretch>
        </p:blipFill>
        <p:spPr bwMode="auto">
          <a:xfrm>
            <a:off x="4205359" y="662251"/>
            <a:ext cx="1722816" cy="1594243"/>
          </a:xfrm>
          <a:prstGeom prst="rect">
            <a:avLst/>
          </a:prstGeom>
          <a:noFill/>
        </p:spPr>
      </p:pic>
      <p:pic>
        <p:nvPicPr>
          <p:cNvPr id="58" name="Picture 2" descr="F:\AAA-LÀM ẢNH SLIDE\Bai19-LT1-1.png"/>
          <p:cNvPicPr>
            <a:picLocks noChangeAspect="1" noChangeArrowheads="1"/>
          </p:cNvPicPr>
          <p:nvPr/>
        </p:nvPicPr>
        <p:blipFill>
          <a:blip r:embed="rId3"/>
          <a:srcRect l="78000" r="2400" b="50400"/>
          <a:stretch>
            <a:fillRect/>
          </a:stretch>
        </p:blipFill>
        <p:spPr bwMode="auto">
          <a:xfrm>
            <a:off x="6365307" y="662251"/>
            <a:ext cx="1259970" cy="1594248"/>
          </a:xfrm>
          <a:prstGeom prst="rect">
            <a:avLst/>
          </a:prstGeom>
          <a:noFill/>
        </p:spPr>
      </p:pic>
      <p:pic>
        <p:nvPicPr>
          <p:cNvPr id="59" name="Picture 2" descr="F:\AAA-LÀM ẢNH SLIDE\Bai19-LT1-1.png"/>
          <p:cNvPicPr>
            <a:picLocks noChangeAspect="1" noChangeArrowheads="1"/>
          </p:cNvPicPr>
          <p:nvPr/>
        </p:nvPicPr>
        <p:blipFill>
          <a:blip r:embed="rId3"/>
          <a:srcRect t="48960" r="87600"/>
          <a:stretch>
            <a:fillRect/>
          </a:stretch>
        </p:blipFill>
        <p:spPr bwMode="auto">
          <a:xfrm>
            <a:off x="1522623" y="2235915"/>
            <a:ext cx="797124" cy="1640533"/>
          </a:xfrm>
          <a:prstGeom prst="rect">
            <a:avLst/>
          </a:prstGeom>
          <a:noFill/>
        </p:spPr>
      </p:pic>
      <p:pic>
        <p:nvPicPr>
          <p:cNvPr id="60" name="Picture 2" descr="F:\AAA-LÀM ẢNH SLIDE\Bai19-LT1-1.png"/>
          <p:cNvPicPr>
            <a:picLocks noChangeAspect="1" noChangeArrowheads="1"/>
          </p:cNvPicPr>
          <p:nvPr/>
        </p:nvPicPr>
        <p:blipFill>
          <a:blip r:embed="rId3"/>
          <a:srcRect l="16800" t="48960" r="57600"/>
          <a:stretch>
            <a:fillRect/>
          </a:stretch>
        </p:blipFill>
        <p:spPr bwMode="auto">
          <a:xfrm>
            <a:off x="2448299" y="2235921"/>
            <a:ext cx="1645675" cy="1640527"/>
          </a:xfrm>
          <a:prstGeom prst="rect">
            <a:avLst/>
          </a:prstGeom>
          <a:noFill/>
        </p:spPr>
      </p:pic>
      <p:pic>
        <p:nvPicPr>
          <p:cNvPr id="61" name="Picture 2" descr="F:\AAA-LÀM ẢNH SLIDE\Bai19-LT1-1.png"/>
          <p:cNvPicPr>
            <a:picLocks noChangeAspect="1" noChangeArrowheads="1"/>
          </p:cNvPicPr>
          <p:nvPr/>
        </p:nvPicPr>
        <p:blipFill>
          <a:blip r:embed="rId3"/>
          <a:srcRect l="44400" t="48960" r="36000"/>
          <a:stretch>
            <a:fillRect/>
          </a:stretch>
        </p:blipFill>
        <p:spPr bwMode="auto">
          <a:xfrm>
            <a:off x="4222531" y="2224403"/>
            <a:ext cx="1259970" cy="1640527"/>
          </a:xfrm>
          <a:prstGeom prst="rect">
            <a:avLst/>
          </a:prstGeom>
          <a:noFill/>
        </p:spPr>
      </p:pic>
      <p:pic>
        <p:nvPicPr>
          <p:cNvPr id="62" name="Picture 2" descr="F:\AAA-LÀM ẢNH SLIDE\Bai19-LT1-1.png"/>
          <p:cNvPicPr>
            <a:picLocks noChangeAspect="1" noChangeArrowheads="1"/>
          </p:cNvPicPr>
          <p:nvPr/>
        </p:nvPicPr>
        <p:blipFill>
          <a:blip r:embed="rId3"/>
          <a:srcRect l="67200" t="48000" r="21600"/>
          <a:stretch>
            <a:fillRect/>
          </a:stretch>
        </p:blipFill>
        <p:spPr bwMode="auto">
          <a:xfrm>
            <a:off x="5671038" y="2205059"/>
            <a:ext cx="719983" cy="1671389"/>
          </a:xfrm>
          <a:prstGeom prst="rect">
            <a:avLst/>
          </a:prstGeom>
          <a:noFill/>
        </p:spPr>
      </p:pic>
      <p:pic>
        <p:nvPicPr>
          <p:cNvPr id="63" name="Picture 2" descr="F:\AAA-LÀM ẢNH SLIDE\Bai19-LT1-1.png"/>
          <p:cNvPicPr>
            <a:picLocks noChangeAspect="1" noChangeArrowheads="1"/>
          </p:cNvPicPr>
          <p:nvPr/>
        </p:nvPicPr>
        <p:blipFill>
          <a:blip r:embed="rId3"/>
          <a:srcRect l="81600" t="48960"/>
          <a:stretch>
            <a:fillRect/>
          </a:stretch>
        </p:blipFill>
        <p:spPr bwMode="auto">
          <a:xfrm>
            <a:off x="6596730" y="2235921"/>
            <a:ext cx="1182829" cy="1640527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2094622" y="224977"/>
            <a:ext cx="2818336" cy="36933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GB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GB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GB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GB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GB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40875" y="4196378"/>
            <a:ext cx="5721071" cy="523220"/>
          </a:xfrm>
          <a:prstGeom prst="rect">
            <a:avLst/>
          </a:prstGeom>
          <a:solidFill>
            <a:srgbClr val="73C6E8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852516" y="1903623"/>
            <a:ext cx="412596" cy="412596"/>
          </a:xfrm>
          <a:prstGeom prst="ellipse">
            <a:avLst/>
          </a:prstGeom>
          <a:noFill/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824731" y="3341694"/>
            <a:ext cx="412596" cy="412596"/>
          </a:xfrm>
          <a:prstGeom prst="ellipse">
            <a:avLst/>
          </a:prstGeom>
          <a:noFill/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05786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AAA-LÀM ẢNH SLIDE\Bai19-LT1-2.png"/>
          <p:cNvPicPr>
            <a:picLocks noChangeAspect="1" noChangeArrowheads="1"/>
          </p:cNvPicPr>
          <p:nvPr/>
        </p:nvPicPr>
        <p:blipFill>
          <a:blip r:embed="rId3"/>
          <a:srcRect l="2400" t="2400" r="69600" b="43200"/>
          <a:stretch>
            <a:fillRect/>
          </a:stretch>
        </p:blipFill>
        <p:spPr bwMode="auto">
          <a:xfrm>
            <a:off x="1541546" y="1248975"/>
            <a:ext cx="1822264" cy="1770199"/>
          </a:xfrm>
          <a:prstGeom prst="rect">
            <a:avLst/>
          </a:prstGeom>
          <a:noFill/>
        </p:spPr>
      </p:pic>
      <p:pic>
        <p:nvPicPr>
          <p:cNvPr id="24" name="Picture 2" descr="F:\AAA-LÀM ẢNH SLIDE\Bai19-LT1-2.png"/>
          <p:cNvPicPr>
            <a:picLocks noChangeAspect="1" noChangeArrowheads="1"/>
          </p:cNvPicPr>
          <p:nvPr/>
        </p:nvPicPr>
        <p:blipFill>
          <a:blip r:embed="rId3"/>
          <a:srcRect l="37200" t="2400" r="34800" b="43200"/>
          <a:stretch>
            <a:fillRect/>
          </a:stretch>
        </p:blipFill>
        <p:spPr bwMode="auto">
          <a:xfrm>
            <a:off x="3806332" y="1248975"/>
            <a:ext cx="1822264" cy="1770192"/>
          </a:xfrm>
          <a:prstGeom prst="rect">
            <a:avLst/>
          </a:prstGeom>
          <a:noFill/>
        </p:spPr>
      </p:pic>
      <p:pic>
        <p:nvPicPr>
          <p:cNvPr id="25" name="Picture 2" descr="F:\AAA-LÀM ẢNH SLIDE\Bai19-LT1-2.png"/>
          <p:cNvPicPr>
            <a:picLocks noChangeAspect="1" noChangeArrowheads="1"/>
          </p:cNvPicPr>
          <p:nvPr/>
        </p:nvPicPr>
        <p:blipFill>
          <a:blip r:embed="rId3"/>
          <a:srcRect l="68400" t="2400" r="3600" b="43200"/>
          <a:stretch>
            <a:fillRect/>
          </a:stretch>
        </p:blipFill>
        <p:spPr bwMode="auto">
          <a:xfrm>
            <a:off x="5836854" y="1248975"/>
            <a:ext cx="1822264" cy="1770192"/>
          </a:xfrm>
          <a:prstGeom prst="rect">
            <a:avLst/>
          </a:prstGeom>
          <a:noFill/>
        </p:spPr>
      </p:pic>
      <p:pic>
        <p:nvPicPr>
          <p:cNvPr id="26" name="Picture 2" descr="F:\AAA-LÀM ẢNH SLIDE\Bai19-LT1-2.png"/>
          <p:cNvPicPr>
            <a:picLocks noChangeAspect="1" noChangeArrowheads="1"/>
          </p:cNvPicPr>
          <p:nvPr/>
        </p:nvPicPr>
        <p:blipFill>
          <a:blip r:embed="rId3"/>
          <a:srcRect l="2400" t="60000" r="64800"/>
          <a:stretch>
            <a:fillRect/>
          </a:stretch>
        </p:blipFill>
        <p:spPr bwMode="auto">
          <a:xfrm>
            <a:off x="1541546" y="3123289"/>
            <a:ext cx="2134652" cy="1301617"/>
          </a:xfrm>
          <a:prstGeom prst="rect">
            <a:avLst/>
          </a:prstGeom>
          <a:noFill/>
        </p:spPr>
      </p:pic>
      <p:pic>
        <p:nvPicPr>
          <p:cNvPr id="27" name="Picture 2" descr="F:\AAA-LÀM ẢNH SLIDE\Bai19-LT1-2.png"/>
          <p:cNvPicPr>
            <a:picLocks noChangeAspect="1" noChangeArrowheads="1"/>
          </p:cNvPicPr>
          <p:nvPr/>
        </p:nvPicPr>
        <p:blipFill>
          <a:blip r:embed="rId3"/>
          <a:srcRect l="40800" t="60000" r="40800"/>
          <a:stretch>
            <a:fillRect/>
          </a:stretch>
        </p:blipFill>
        <p:spPr bwMode="auto">
          <a:xfrm>
            <a:off x="4040623" y="3123294"/>
            <a:ext cx="1197488" cy="1301612"/>
          </a:xfrm>
          <a:prstGeom prst="rect">
            <a:avLst/>
          </a:prstGeom>
          <a:noFill/>
        </p:spPr>
      </p:pic>
      <p:pic>
        <p:nvPicPr>
          <p:cNvPr id="28" name="Picture 2" descr="F:\AAA-LÀM ẢNH SLIDE\Bai19-LT1-2.png"/>
          <p:cNvPicPr>
            <a:picLocks noChangeAspect="1" noChangeArrowheads="1"/>
          </p:cNvPicPr>
          <p:nvPr/>
        </p:nvPicPr>
        <p:blipFill>
          <a:blip r:embed="rId3"/>
          <a:srcRect l="67200" t="60000" r="3600"/>
          <a:stretch>
            <a:fillRect/>
          </a:stretch>
        </p:blipFill>
        <p:spPr bwMode="auto">
          <a:xfrm>
            <a:off x="5758757" y="3123294"/>
            <a:ext cx="1900361" cy="1301612"/>
          </a:xfrm>
          <a:prstGeom prst="rect">
            <a:avLst/>
          </a:prstGeom>
          <a:noFill/>
        </p:spPr>
      </p:pic>
      <p:sp>
        <p:nvSpPr>
          <p:cNvPr id="29" name="Oval 28"/>
          <p:cNvSpPr/>
          <p:nvPr/>
        </p:nvSpPr>
        <p:spPr>
          <a:xfrm>
            <a:off x="4468381" y="4076393"/>
            <a:ext cx="341971" cy="341971"/>
          </a:xfrm>
          <a:prstGeom prst="ellipse">
            <a:avLst/>
          </a:prstGeom>
          <a:noFill/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241885" y="2660935"/>
            <a:ext cx="341971" cy="341971"/>
          </a:xfrm>
          <a:prstGeom prst="ellipse">
            <a:avLst/>
          </a:prstGeom>
          <a:noFill/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747986" y="2711994"/>
            <a:ext cx="341971" cy="341971"/>
          </a:xfrm>
          <a:prstGeom prst="ellipse">
            <a:avLst/>
          </a:prstGeom>
          <a:noFill/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284" y="594309"/>
            <a:ext cx="1673352" cy="743806"/>
          </a:xfrm>
          <a:prstGeom prst="rect">
            <a:avLst/>
          </a:prstGeom>
          <a:noFill/>
        </p:spPr>
      </p:pic>
      <p:sp>
        <p:nvSpPr>
          <p:cNvPr id="31" name="Rectangle 30"/>
          <p:cNvSpPr/>
          <p:nvPr/>
        </p:nvSpPr>
        <p:spPr>
          <a:xfrm>
            <a:off x="1821035" y="573631"/>
            <a:ext cx="5325343" cy="461665"/>
          </a:xfrm>
          <a:prstGeom prst="rect">
            <a:avLst/>
          </a:prstGeom>
          <a:solidFill>
            <a:srgbClr val="73C6E8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GB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GB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GB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GB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GB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GB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GB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11476</TotalTime>
  <Words>344</Words>
  <Application>Microsoft Office PowerPoint</Application>
  <PresentationFormat>Custom</PresentationFormat>
  <Paragraphs>75</Paragraphs>
  <Slides>17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Times New Roman</vt:lpstr>
      <vt:lpstr>等线 Light</vt:lpstr>
      <vt:lpstr>Arial</vt:lpstr>
      <vt:lpstr>Tahoma</vt:lpstr>
      <vt:lpstr>Calibri Light</vt:lpstr>
      <vt:lpstr>Arial-Rounded</vt:lpstr>
      <vt:lpstr>等线</vt:lpstr>
      <vt:lpstr>Quicksand</vt:lpstr>
      <vt:lpstr>Calibri</vt:lpstr>
      <vt:lpstr>Office Theme</vt:lpstr>
      <vt:lpstr>1_Office Theme</vt:lpstr>
      <vt:lpstr>2_Office Theme</vt:lpstr>
      <vt:lpstr>PowerPoint Presentation</vt:lpstr>
      <vt:lpstr>PowerPoint Presentation</vt:lpstr>
      <vt:lpstr>HS chơi trò chơi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dc:creator>Windows User</dc:creator>
  <cp:lastModifiedBy>user</cp:lastModifiedBy>
  <cp:revision>394</cp:revision>
  <dcterms:created xsi:type="dcterms:W3CDTF">2020-02-21T03:04:01Z</dcterms:created>
  <dcterms:modified xsi:type="dcterms:W3CDTF">2022-01-09T03:11:21Z</dcterms:modified>
</cp:coreProperties>
</file>