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9" r:id="rId2"/>
    <p:sldId id="429" r:id="rId3"/>
    <p:sldId id="447" r:id="rId4"/>
    <p:sldId id="462" r:id="rId5"/>
    <p:sldId id="432" r:id="rId6"/>
    <p:sldId id="433" r:id="rId7"/>
    <p:sldId id="434" r:id="rId8"/>
    <p:sldId id="404" r:id="rId9"/>
    <p:sldId id="452" r:id="rId10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2F4"/>
    <a:srgbClr val="0000FF"/>
    <a:srgbClr val="009900"/>
    <a:srgbClr val="0066CC"/>
    <a:srgbClr val="0066FF"/>
    <a:srgbClr val="CCECFF"/>
    <a:srgbClr val="99CCFF"/>
    <a:srgbClr val="FF6600"/>
    <a:srgbClr val="EA7EA3"/>
    <a:srgbClr val="F1C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3" autoAdjust="0"/>
    <p:restoredTop sz="94660" autoAdjust="0"/>
  </p:normalViewPr>
  <p:slideViewPr>
    <p:cSldViewPr>
      <p:cViewPr varScale="1">
        <p:scale>
          <a:sx n="120" d="100"/>
          <a:sy n="120" d="100"/>
        </p:scale>
        <p:origin x="714" y="102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2025/2/4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t>2025/2/4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58449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2025/2/4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371831">
            <a:off x="663805" y="1491565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262368" y="1114871"/>
            <a:ext cx="1080120" cy="108012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27808" y="1114871"/>
            <a:ext cx="1080120" cy="108012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93248" y="1114871"/>
            <a:ext cx="1080120" cy="108012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858688" y="1114871"/>
            <a:ext cx="1080120" cy="108012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724128" y="1114871"/>
            <a:ext cx="1080120" cy="108012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61841" y="-1609355"/>
            <a:ext cx="812800" cy="81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41698" y="1997472"/>
            <a:ext cx="615264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CẢ NHÀ ĐI CHƠI NÚI</a:t>
            </a:r>
          </a:p>
        </p:txBody>
      </p:sp>
      <p:sp>
        <p:nvSpPr>
          <p:cNvPr id="20" name="文本框 89"/>
          <p:cNvSpPr txBox="1"/>
          <p:nvPr/>
        </p:nvSpPr>
        <p:spPr>
          <a:xfrm>
            <a:off x="2325609" y="462900"/>
            <a:ext cx="44927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en-GB" sz="3500" b="1" dirty="0">
                <a:solidFill>
                  <a:srgbClr val="C71E22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ea"/>
              </a:rPr>
              <a:t>MÁI ẤM GIA ĐÌNH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77058" y="1300988"/>
            <a:ext cx="128894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 3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77" b="56107"/>
          <a:stretch/>
        </p:blipFill>
        <p:spPr>
          <a:xfrm>
            <a:off x="0" y="-1"/>
            <a:ext cx="9144000" cy="514350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79712" y="3939902"/>
            <a:ext cx="6172200" cy="48577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gồm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79712" y="4425677"/>
            <a:ext cx="6048672" cy="4857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Họ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? </a:t>
            </a:r>
          </a:p>
          <a:p>
            <a:pPr marL="0" indent="0">
              <a:buNone/>
            </a:pP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2" name="组合 4">
            <a:extLst>
              <a:ext uri="{FF2B5EF4-FFF2-40B4-BE49-F238E27FC236}">
                <a16:creationId xmlns:a16="http://schemas.microsoft.com/office/drawing/2014/main" id="{DE591FBF-291F-A570-6D42-252C468C52CD}"/>
              </a:ext>
            </a:extLst>
          </p:cNvPr>
          <p:cNvGrpSpPr/>
          <p:nvPr/>
        </p:nvGrpSpPr>
        <p:grpSpPr>
          <a:xfrm>
            <a:off x="-540567" y="1779662"/>
            <a:ext cx="2376263" cy="2232248"/>
            <a:chOff x="1001374" y="-370703"/>
            <a:chExt cx="6695744" cy="6175701"/>
          </a:xfrm>
        </p:grpSpPr>
        <p:pic>
          <p:nvPicPr>
            <p:cNvPr id="3" name="图片 5">
              <a:extLst>
                <a:ext uri="{FF2B5EF4-FFF2-40B4-BE49-F238E27FC236}">
                  <a16:creationId xmlns:a16="http://schemas.microsoft.com/office/drawing/2014/main" id="{2F4F4457-2E99-D49E-FA30-63B2B2F20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3023985-A3D5-3440-00BE-6AE0CFD63F77}"/>
                </a:ext>
              </a:extLst>
            </p:cNvPr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109">
            <a:extLst>
              <a:ext uri="{FF2B5EF4-FFF2-40B4-BE49-F238E27FC236}">
                <a16:creationId xmlns:a16="http://schemas.microsoft.com/office/drawing/2014/main" id="{AF84FB8D-61C2-D4C3-410E-3531934279AC}"/>
              </a:ext>
            </a:extLst>
          </p:cNvPr>
          <p:cNvSpPr txBox="1"/>
          <p:nvPr/>
        </p:nvSpPr>
        <p:spPr>
          <a:xfrm>
            <a:off x="68754" y="273487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2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2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41">
            <a:extLst>
              <a:ext uri="{FF2B5EF4-FFF2-40B4-BE49-F238E27FC236}">
                <a16:creationId xmlns:a16="http://schemas.microsoft.com/office/drawing/2014/main" id="{38AD1F22-C87B-9A28-10A5-134A4B6A147C}"/>
              </a:ext>
            </a:extLst>
          </p:cNvPr>
          <p:cNvSpPr txBox="1"/>
          <p:nvPr/>
        </p:nvSpPr>
        <p:spPr>
          <a:xfrm>
            <a:off x="443357" y="2229506"/>
            <a:ext cx="474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179713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546"/>
            <a:ext cx="8748464" cy="3744416"/>
          </a:xfrm>
          <a:prstGeom prst="rect">
            <a:avLst/>
          </a:prstGeom>
        </p:spPr>
      </p:pic>
      <p:pic>
        <p:nvPicPr>
          <p:cNvPr id="1026" name="Picture 2" descr="https://lh6.googleusercontent.com/USXG3o2WpDuhKVh2AzlzKgiegYZi1CJoNcbE_qWSmun-copxos5zqwjsAXqA3Wa2HHG1UqEkRvmrnh02NzOGwbPh67gk1XVSXRAo6R3AJE8PXxuWDFFNrIg279EmGBeLB7E-bQH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51870"/>
            <a:ext cx="7922718" cy="14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74302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-65618"/>
            <a:ext cx="8532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khuya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chuẩn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quần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tuýp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huỳnh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huỵch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khuỷu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cõng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thoảng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-285449" y="-34087"/>
            <a:ext cx="9144000" cy="51435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20" y="3798972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uya</a:t>
            </a:r>
            <a:endParaRPr lang="en-US" sz="50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6908" y="3849088"/>
            <a:ext cx="1219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uyp</a:t>
            </a:r>
            <a:endParaRPr lang="en-US" sz="50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3724" y="3849088"/>
            <a:ext cx="1839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uynh</a:t>
            </a:r>
            <a:endParaRPr lang="en-US" sz="50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3412" y="3884544"/>
            <a:ext cx="1839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uych</a:t>
            </a:r>
            <a:endParaRPr lang="en-US" sz="50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7220" y="3849088"/>
            <a:ext cx="1839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uyu</a:t>
            </a:r>
            <a:endParaRPr lang="en-US" sz="5000" dirty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79512" y="1419622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84368" y="1419622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25652" y="2519123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4008" y="2571750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66908" y="2940190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71936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48" y="-45326"/>
            <a:ext cx="8654415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3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khuya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tuýp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chống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côn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7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đuổi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huỳnh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huỵch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dốc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khúc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khuỷu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cõng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Thỉnh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lau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mồ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hôi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27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đỉnh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sướng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hét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dirty="0" err="1"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700" dirty="0"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-252536" y="0"/>
            <a:ext cx="9144000" cy="51435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07443" y="671136"/>
            <a:ext cx="313379" cy="359670"/>
            <a:chOff x="407443" y="671136"/>
            <a:chExt cx="313379" cy="359670"/>
          </a:xfrm>
        </p:grpSpPr>
        <p:sp>
          <p:nvSpPr>
            <p:cNvPr id="4" name="Lưu đồ: Đường kết nối 8"/>
            <p:cNvSpPr/>
            <p:nvPr/>
          </p:nvSpPr>
          <p:spPr>
            <a:xfrm>
              <a:off x="429171" y="671136"/>
              <a:ext cx="274320" cy="350874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07443" y="679932"/>
              <a:ext cx="313379" cy="35087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63365" y="671136"/>
            <a:ext cx="313379" cy="350874"/>
            <a:chOff x="6063365" y="671136"/>
            <a:chExt cx="313379" cy="350874"/>
          </a:xfrm>
        </p:grpSpPr>
        <p:sp>
          <p:nvSpPr>
            <p:cNvPr id="5" name="Lưu đồ: Đường kết nối 10"/>
            <p:cNvSpPr/>
            <p:nvPr/>
          </p:nvSpPr>
          <p:spPr>
            <a:xfrm>
              <a:off x="6084168" y="671136"/>
              <a:ext cx="271774" cy="350874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063365" y="671136"/>
              <a:ext cx="313379" cy="35087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51745" y="2354172"/>
            <a:ext cx="313379" cy="391314"/>
            <a:chOff x="7651745" y="2354172"/>
            <a:chExt cx="313379" cy="391314"/>
          </a:xfrm>
        </p:grpSpPr>
        <p:sp>
          <p:nvSpPr>
            <p:cNvPr id="8" name="Lưu đồ: Đường kết nối 13"/>
            <p:cNvSpPr/>
            <p:nvPr/>
          </p:nvSpPr>
          <p:spPr>
            <a:xfrm>
              <a:off x="7651745" y="2383570"/>
              <a:ext cx="274320" cy="361916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651745" y="2354172"/>
              <a:ext cx="313379" cy="35087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932" y="3651870"/>
            <a:ext cx="313379" cy="350874"/>
            <a:chOff x="228932" y="3651870"/>
            <a:chExt cx="313379" cy="350874"/>
          </a:xfrm>
        </p:grpSpPr>
        <p:sp>
          <p:nvSpPr>
            <p:cNvPr id="10" name="Lưu đồ: Đường kết nối 15"/>
            <p:cNvSpPr/>
            <p:nvPr/>
          </p:nvSpPr>
          <p:spPr>
            <a:xfrm>
              <a:off x="252952" y="3651870"/>
              <a:ext cx="274462" cy="350874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28932" y="3651870"/>
              <a:ext cx="313379" cy="35087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4465" y="3147814"/>
            <a:ext cx="313379" cy="416492"/>
            <a:chOff x="734465" y="3147814"/>
            <a:chExt cx="313379" cy="416492"/>
          </a:xfrm>
        </p:grpSpPr>
        <p:sp>
          <p:nvSpPr>
            <p:cNvPr id="9" name="Lưu đồ: Đường kết nối 14"/>
            <p:cNvSpPr/>
            <p:nvPr/>
          </p:nvSpPr>
          <p:spPr>
            <a:xfrm>
              <a:off x="755576" y="3147814"/>
              <a:ext cx="274320" cy="350874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34465" y="3213432"/>
              <a:ext cx="313379" cy="35087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4919" y="2320556"/>
            <a:ext cx="318533" cy="379748"/>
            <a:chOff x="179529" y="2257084"/>
            <a:chExt cx="313379" cy="379748"/>
          </a:xfrm>
        </p:grpSpPr>
        <p:sp>
          <p:nvSpPr>
            <p:cNvPr id="7" name="Lưu đồ: Đường kết nối 12"/>
            <p:cNvSpPr/>
            <p:nvPr/>
          </p:nvSpPr>
          <p:spPr>
            <a:xfrm>
              <a:off x="208299" y="2257084"/>
              <a:ext cx="228930" cy="340026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79529" y="2285958"/>
              <a:ext cx="313379" cy="35087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8714" y="2032696"/>
            <a:ext cx="337399" cy="352357"/>
            <a:chOff x="228932" y="1931361"/>
            <a:chExt cx="337399" cy="352357"/>
          </a:xfrm>
        </p:grpSpPr>
        <p:sp>
          <p:nvSpPr>
            <p:cNvPr id="6" name="Lưu đồ: Đường kết nối 11"/>
            <p:cNvSpPr/>
            <p:nvPr/>
          </p:nvSpPr>
          <p:spPr>
            <a:xfrm>
              <a:off x="292011" y="1932844"/>
              <a:ext cx="274320" cy="350874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28932" y="1931361"/>
              <a:ext cx="313379" cy="35087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019409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9582"/>
            <a:ext cx="8352928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3300" b="1" dirty="0">
                <a:solidFill>
                  <a:srgbClr val="00B050"/>
                </a:solidFill>
              </a:rPr>
              <a:t>   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khuya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tuýp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chống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côn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773391" y="2075068"/>
            <a:ext cx="114300" cy="400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659091" y="1295724"/>
            <a:ext cx="114300" cy="400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53444" y="274840"/>
            <a:ext cx="461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Luyện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ea typeface="Microsoft YaHei" panose="020B0503020204020204" pitchFamily="34" charset="-122"/>
                <a:cs typeface="Arial-SGK-TV" pitchFamily="2" charset="0"/>
              </a:rPr>
              <a:t>dài</a:t>
            </a:r>
            <a:endParaRPr lang="en-US" sz="2400" dirty="0" smtClean="0">
              <a:solidFill>
                <a:srgbClr val="FF0000"/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265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1160264"/>
            <a:ext cx="7992888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3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dốc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khúc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khuỷu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cõng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567218" y="1424427"/>
            <a:ext cx="114300" cy="400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15191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031" y="-20984"/>
            <a:ext cx="8892480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5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3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khuya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tuýp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chống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côn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đuổi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huỳnh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huỵch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dốc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khúc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khuỷu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cõng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Thỉnh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lau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mồ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hôi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8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đỉnh</a:t>
            </a:r>
            <a:r>
              <a:rPr lang="en-US" sz="28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8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sướng</a:t>
            </a:r>
            <a:r>
              <a:rPr lang="en-US" sz="28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hét</a:t>
            </a:r>
            <a:r>
              <a:rPr lang="en-US" sz="28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8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ctr"/>
            <a:r>
              <a:rPr lang="en-US" sz="2800" dirty="0">
                <a:latin typeface="Arial-SGK-TV" pitchFamily="2" charset="0"/>
                <a:cs typeface="Arial-SGK-TV" pitchFamily="2" charset="0"/>
              </a:rPr>
              <a:t>                                                   </a:t>
            </a:r>
          </a:p>
        </p:txBody>
      </p:sp>
      <p:sp>
        <p:nvSpPr>
          <p:cNvPr id="21" name="Lưu đồ: Đường kết nối 8"/>
          <p:cNvSpPr/>
          <p:nvPr/>
        </p:nvSpPr>
        <p:spPr>
          <a:xfrm>
            <a:off x="133386" y="790018"/>
            <a:ext cx="576064" cy="277511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0"/>
          <p:cNvSpPr/>
          <p:nvPr/>
        </p:nvSpPr>
        <p:spPr>
          <a:xfrm>
            <a:off x="17734" y="2139702"/>
            <a:ext cx="593826" cy="288031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Đ2</a:t>
            </a:r>
            <a:endParaRPr lang="vi-V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10"/>
          <p:cNvSpPr/>
          <p:nvPr/>
        </p:nvSpPr>
        <p:spPr>
          <a:xfrm>
            <a:off x="0" y="3795886"/>
            <a:ext cx="593826" cy="349519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60" y="-65767"/>
            <a:ext cx="8543820" cy="564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5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5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5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5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35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khuya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tuýp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chống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côn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đuổi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huỳnh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huỵch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dốc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khúc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khuỷu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cõng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Thỉnh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mồ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hôi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đỉnh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sướng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hét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ctr"/>
            <a:r>
              <a:rPr lang="en-US" sz="2800" dirty="0">
                <a:latin typeface="Arial-SGK-TV" pitchFamily="2" charset="0"/>
                <a:cs typeface="Arial-SGK-TV" pitchFamily="2" charset="0"/>
              </a:rPr>
              <a:t>                                     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4081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546</Words>
  <Application>Microsoft Office PowerPoint</Application>
  <PresentationFormat>On-screen Show (16:9)</PresentationFormat>
  <Paragraphs>45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Microsoft YaHei</vt:lpstr>
      <vt:lpstr>宋体</vt:lpstr>
      <vt:lpstr>Arial</vt:lpstr>
      <vt:lpstr>Arial-Rounded</vt:lpstr>
      <vt:lpstr>Arial-SGK-TV</vt:lpstr>
      <vt:lpstr>Calibri</vt:lpstr>
      <vt:lpstr>inpin heiti</vt:lpstr>
      <vt:lpstr>Times New Roman</vt:lpstr>
      <vt:lpstr>UTM Avo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Admin</cp:lastModifiedBy>
  <cp:revision>448</cp:revision>
  <dcterms:created xsi:type="dcterms:W3CDTF">2015-12-11T17:46:00Z</dcterms:created>
  <dcterms:modified xsi:type="dcterms:W3CDTF">2025-02-04T05:58:51Z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