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701" r:id="rId5"/>
  </p:sldMasterIdLst>
  <p:notesMasterIdLst>
    <p:notesMasterId r:id="rId17"/>
  </p:notesMasterIdLst>
  <p:sldIdLst>
    <p:sldId id="326" r:id="rId6"/>
    <p:sldId id="327" r:id="rId7"/>
    <p:sldId id="265" r:id="rId8"/>
    <p:sldId id="270" r:id="rId9"/>
    <p:sldId id="333" r:id="rId10"/>
    <p:sldId id="317" r:id="rId11"/>
    <p:sldId id="343" r:id="rId12"/>
    <p:sldId id="319" r:id="rId13"/>
    <p:sldId id="340" r:id="rId14"/>
    <p:sldId id="341" r:id="rId15"/>
    <p:sldId id="33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8" autoAdjust="0"/>
    <p:restoredTop sz="94667" autoAdjust="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706F9-C439-4481-AFCF-7643BC0572C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EA0B-B6F4-4E64-8746-DB65ED2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8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EA0B-B6F4-4E64-8746-DB65ED2B8F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1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5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18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0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4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1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28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6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80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76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0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0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3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98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85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8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10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4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8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23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9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86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89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89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38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5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88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1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3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0ABA-8707-483E-90E8-6CCD5F1B96D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0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2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6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0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5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3039149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8263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35380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24" y="896648"/>
            <a:ext cx="6892184" cy="56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00934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8000" b="1" spc="13" dirty="0" err="1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Vận</a:t>
            </a:r>
            <a:r>
              <a:rPr lang="en-GB" sz="8000" b="1" spc="13" dirty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8000" b="1" spc="13" dirty="0" err="1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dụng</a:t>
            </a:r>
            <a:r>
              <a:rPr lang="en-GB" sz="8000" b="1" spc="13" dirty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GB" sz="8000" b="1" spc="13" dirty="0" err="1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Trải</a:t>
            </a:r>
            <a:r>
              <a:rPr lang="en-GB" sz="8000" b="1" spc="13" dirty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8000" b="1" spc="13" dirty="0" err="1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nghiệm</a:t>
            </a:r>
            <a:endParaRPr lang="en-GB" sz="8000" b="1" spc="13" dirty="0">
              <a:solidFill>
                <a:schemeClr val="dk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8741" y="53022"/>
            <a:ext cx="4838015" cy="1631316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64" y="53023"/>
            <a:ext cx="1663432" cy="1631315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" y="53021"/>
            <a:ext cx="12191999" cy="6894864"/>
            <a:chOff x="0" y="39766"/>
            <a:chExt cx="9143999" cy="5171148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3518426"/>
              <a:ext cx="2023110" cy="169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2" y="39766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1DE0F75F-8082-4A42-9AAD-5496BF847F88}"/>
              </a:ext>
            </a:extLst>
          </p:cNvPr>
          <p:cNvSpPr/>
          <p:nvPr/>
        </p:nvSpPr>
        <p:spPr>
          <a:xfrm>
            <a:off x="2320629" y="2904288"/>
            <a:ext cx="8402428" cy="16313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lộc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7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xuân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4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1221941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7127" y="4752109"/>
            <a:ext cx="4281055" cy="955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7127" y="5708073"/>
            <a:ext cx="4281055" cy="5264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4109" y="6283036"/>
            <a:ext cx="7564582" cy="5264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4" t="20248" b="50996"/>
          <a:stretch/>
        </p:blipFill>
        <p:spPr>
          <a:xfrm>
            <a:off x="2883475" y="1796004"/>
            <a:ext cx="6570491" cy="5061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805" b="84326"/>
          <a:stretch/>
        </p:blipFill>
        <p:spPr>
          <a:xfrm>
            <a:off x="970370" y="0"/>
            <a:ext cx="10396699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A0B393-F0E7-4836-A2D8-F669DB76FECB}"/>
              </a:ext>
            </a:extLst>
          </p:cNvPr>
          <p:cNvSpPr/>
          <p:nvPr/>
        </p:nvSpPr>
        <p:spPr>
          <a:xfrm>
            <a:off x="262597" y="318869"/>
            <a:ext cx="11591779" cy="6152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3856384" y="2279374"/>
            <a:ext cx="4094921" cy="2173357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bg1"/>
                </a:solidFill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144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136" y="1179969"/>
            <a:ext cx="11472864" cy="68634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khó đấy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đâu chuyện đùa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Với em gái bé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“người lớn” cơ.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Khi em bé khóc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phải dỗ dành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Nếu em bé ngã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nâng dịu dàng.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Mẹ cho quà bánh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Chia em phần hơn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Có đồ chơi đẹp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Cũng nhường em luôn.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thật khó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Nhưng mà thật vui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Ai yêu em bé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Thì làm được thôi.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 anh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9C1D66C1-E832-B84A-5BB8-8858D1AE1C39}"/>
              </a:ext>
            </a:extLst>
          </p:cNvPr>
          <p:cNvCxnSpPr/>
          <p:nvPr/>
        </p:nvCxnSpPr>
        <p:spPr>
          <a:xfrm>
            <a:off x="2570480" y="3647440"/>
            <a:ext cx="1229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2E940187-CE20-98EF-EAC1-65785DC21870}"/>
              </a:ext>
            </a:extLst>
          </p:cNvPr>
          <p:cNvCxnSpPr/>
          <p:nvPr/>
        </p:nvCxnSpPr>
        <p:spPr>
          <a:xfrm>
            <a:off x="3185160" y="5405120"/>
            <a:ext cx="1229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55D77B91-E5C4-731D-E204-F048AB1A32A4}"/>
              </a:ext>
            </a:extLst>
          </p:cNvPr>
          <p:cNvCxnSpPr/>
          <p:nvPr/>
        </p:nvCxnSpPr>
        <p:spPr>
          <a:xfrm>
            <a:off x="3378200" y="6675120"/>
            <a:ext cx="1229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2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F5849-1BEA-4329-B5D2-07214CB43813}"/>
              </a:ext>
            </a:extLst>
          </p:cNvPr>
          <p:cNvSpPr txBox="1"/>
          <p:nvPr/>
        </p:nvSpPr>
        <p:spPr>
          <a:xfrm>
            <a:off x="452284" y="3570141"/>
            <a:ext cx="117397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vi-VN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dỗ dành: </a:t>
            </a:r>
            <a:r>
              <a:rPr lang="vi-VN" sz="3600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tìm cách nói chuyện để em bé không khóc</a:t>
            </a:r>
            <a:r>
              <a:rPr lang="vi-VN" sz="3733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7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ED4F0-EFD7-48E3-B4F6-0B3D2C8356DC}"/>
              </a:ext>
            </a:extLst>
          </p:cNvPr>
          <p:cNvSpPr txBox="1"/>
          <p:nvPr/>
        </p:nvSpPr>
        <p:spPr>
          <a:xfrm>
            <a:off x="383458" y="4558769"/>
            <a:ext cx="1157256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vi-VN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733" b="1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nâng</a:t>
            </a:r>
            <a:r>
              <a:rPr lang="vi-VN" sz="3733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</a:t>
            </a:r>
            <a:r>
              <a:rPr lang="en-US" sz="3733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vi-VN" sz="3733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dịu dàng: </a:t>
            </a:r>
            <a:r>
              <a:rPr lang="vi-VN" sz="3733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đỡ em bé dậy mà không làm em bé bị đau. </a:t>
            </a:r>
            <a:endParaRPr lang="en-US" sz="3733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37" y="-91631"/>
            <a:ext cx="3784600" cy="3784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18718" y="1378778"/>
            <a:ext cx="28194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39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847" y="1179969"/>
            <a:ext cx="10128973" cy="317009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khó đấy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đâu chuyện đùa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Với em gái bé</a:t>
            </a:r>
            <a:r>
              <a:rPr lang="vi-VN" sz="40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 dirty="0">
                <a:latin typeface="Arial-SGK-TV" pitchFamily="2" charset="0"/>
                <a:cs typeface="Arial-SGK-TV" pitchFamily="2" charset="0"/>
              </a:rPr>
            </a:br>
            <a:r>
              <a:rPr lang="vi-VN" sz="4000" dirty="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Phải “người lớn</a:t>
            </a:r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” cơ</a:t>
            </a:r>
            <a:r>
              <a:rPr lang="en-US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endParaRPr lang="vi-VN" sz="4000">
              <a:latin typeface="Arial-SGK-TV" pitchFamily="2" charset="0"/>
              <a:cs typeface="Arial-SGK-TV" pitchFamily="2" charset="0"/>
            </a:endParaRPr>
          </a:p>
          <a:p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179969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2708" y="13132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 anh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7678" y="3923169"/>
            <a:ext cx="11472864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Khi em bé khóc</a:t>
            </a: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phải dỗ dành</a:t>
            </a: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Nếu em bé ngã</a:t>
            </a: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Anh nâng dịu dàng.</a:t>
            </a:r>
            <a:endParaRPr lang="vi-VN" sz="4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280" y="3923169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(</a:t>
            </a:r>
            <a:r>
              <a:rPr lang="en-US" sz="3200" b="1">
                <a:solidFill>
                  <a:srgbClr val="FF0000"/>
                </a:solidFill>
              </a:rPr>
              <a:t>2</a:t>
            </a:r>
            <a:r>
              <a:rPr lang="vi-VN" sz="3200" b="1">
                <a:solidFill>
                  <a:srgbClr val="FF0000"/>
                </a:solidFill>
              </a:rPr>
              <a:t>)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6216" y="1179969"/>
            <a:ext cx="10983075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Mẹ cho quà bánh</a:t>
            </a: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Chia em phần hơn</a:t>
            </a: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Có đồ chơi đẹp</a:t>
            </a: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Cũng nhường em luôn.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0649" y="1179969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(</a:t>
            </a:r>
            <a:r>
              <a:rPr lang="en-US" sz="3200" b="1">
                <a:solidFill>
                  <a:srgbClr val="FF0000"/>
                </a:solidFill>
              </a:rPr>
              <a:t>3</a:t>
            </a:r>
            <a:r>
              <a:rPr lang="vi-VN" sz="3200" b="1">
                <a:solidFill>
                  <a:srgbClr val="FF0000"/>
                </a:solidFill>
              </a:rPr>
              <a:t>)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64110" y="3902988"/>
            <a:ext cx="8771228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Làm anh thật khó</a:t>
            </a: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Nhưng mà thật vui</a:t>
            </a:r>
            <a:r>
              <a:rPr lang="vi-VN" sz="40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4000">
                <a:latin typeface="Arial-SGK-TV" pitchFamily="2" charset="0"/>
                <a:cs typeface="Arial-SGK-TV" pitchFamily="2" charset="0"/>
              </a:rPr>
            </a:br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Ai yêu em bé</a:t>
            </a:r>
            <a:endParaRPr lang="vi-VN" sz="4000">
              <a:latin typeface="Arial-SGK-TV" pitchFamily="2" charset="0"/>
              <a:cs typeface="Arial-SGK-TV" pitchFamily="2" charset="0"/>
            </a:endParaRPr>
          </a:p>
          <a:p>
            <a:r>
              <a:rPr lang="vi-VN" sz="4000">
                <a:solidFill>
                  <a:srgbClr val="00264D"/>
                </a:solidFill>
                <a:latin typeface="Arial-SGK-TV" pitchFamily="2" charset="0"/>
                <a:cs typeface="Arial-SGK-TV" pitchFamily="2" charset="0"/>
              </a:rPr>
              <a:t>Thì làm được thôi.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563" y="3902988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(</a:t>
            </a:r>
            <a:r>
              <a:rPr lang="en-US" sz="3200" b="1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)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7745" y="240021"/>
            <a:ext cx="812800" cy="812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vi-VN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3733" b="1" dirty="0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637" y="359084"/>
            <a:ext cx="101507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21235" y="1169458"/>
            <a:ext cx="2031131" cy="9975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16"/>
            <a:r>
              <a:rPr lang="en-US" sz="3733" b="1" dirty="0" err="1">
                <a:solidFill>
                  <a:prstClr val="whit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bánh</a:t>
            </a:r>
            <a:endParaRPr lang="en-US" sz="3733" b="1" dirty="0">
              <a:solidFill>
                <a:prstClr val="white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4" y="2222580"/>
            <a:ext cx="3332525" cy="4416459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8885577" y="1148140"/>
            <a:ext cx="2031131" cy="9975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16"/>
            <a:r>
              <a:rPr lang="vi-VN" sz="3733" b="1" dirty="0">
                <a:solidFill>
                  <a:prstClr val="whit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vui</a:t>
            </a:r>
            <a:endParaRPr lang="en-US" sz="3733" b="1" dirty="0">
              <a:solidFill>
                <a:prstClr val="white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810616" y="1169458"/>
            <a:ext cx="2031131" cy="9975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16"/>
            <a:r>
              <a:rPr lang="vi-VN" sz="3733" b="1" dirty="0">
                <a:solidFill>
                  <a:prstClr val="whit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đẹp</a:t>
            </a:r>
            <a:endParaRPr lang="en-US" sz="3733" b="1" dirty="0">
              <a:solidFill>
                <a:prstClr val="white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50" y="2222580"/>
            <a:ext cx="3359329" cy="4416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88" y="2215730"/>
            <a:ext cx="3361713" cy="44233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25600" y="3350385"/>
            <a:ext cx="1422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en-US" sz="26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6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26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5600" y="3934940"/>
            <a:ext cx="1422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vi-VN" sz="26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endParaRPr lang="en-US" sz="26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5600" y="4598393"/>
            <a:ext cx="1422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vi-VN" sz="26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endParaRPr lang="en-US" sz="26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9013" y="3109125"/>
            <a:ext cx="1930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vi-VN" sz="2667" b="1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dép</a:t>
            </a:r>
            <a:endParaRPr lang="en-US" sz="2667" b="1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75544" y="3787531"/>
            <a:ext cx="1930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vi-VN" sz="26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endParaRPr lang="en-US" sz="26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76547" y="4465936"/>
            <a:ext cx="1930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en-US" sz="26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6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ép</a:t>
            </a:r>
            <a:endParaRPr lang="en-US" sz="26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77856" y="3083645"/>
            <a:ext cx="1930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vi-VN" sz="26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26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9960" y="3758896"/>
            <a:ext cx="1930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vi-VN" sz="26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endParaRPr lang="en-US" sz="26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45892" y="4485041"/>
            <a:ext cx="1930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vi-VN" sz="26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endParaRPr lang="en-US" sz="26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3287" y="1319443"/>
            <a:ext cx="11530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vi-VN" sz="3733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anh</a:t>
            </a:r>
            <a:endParaRPr lang="en-US" sz="3733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8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  <p:bldP spid="22" grpId="0"/>
      <p:bldP spid="37" grpId="0"/>
      <p:bldP spid="38" grpId="0"/>
      <p:bldP spid="27" grpId="0"/>
      <p:bldP spid="39" grpId="0"/>
      <p:bldP spid="40" grpId="0"/>
      <p:bldP spid="41" grpId="0"/>
      <p:bldP spid="42" grpId="0"/>
      <p:bldP spid="4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3|15.2|1.2|7.8|1.3|2.7|1.5|3|2.3|2|1.6|2.2|2.7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282</Words>
  <Application>Microsoft Office PowerPoint</Application>
  <PresentationFormat>Widescreen</PresentationFormat>
  <Paragraphs>47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Rounded MT Bold</vt:lpstr>
      <vt:lpstr>Arial-Rounded</vt:lpstr>
      <vt:lpstr>Arial-SGK-TV</vt:lpstr>
      <vt:lpstr>Calibri</vt:lpstr>
      <vt:lpstr>Calibri Light</vt:lpstr>
      <vt:lpstr>DFPOP1-W9</vt:lpstr>
      <vt:lpstr>Times New Roman</vt:lpstr>
      <vt:lpstr>华康少女文字W5</vt:lpstr>
      <vt:lpstr>Office Theme</vt:lpstr>
      <vt:lpstr>1_Office Theme</vt:lpstr>
      <vt:lpstr>2_Office Theme</vt:lpstr>
      <vt:lpstr>1_Office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Admin</cp:lastModifiedBy>
  <cp:revision>52</cp:revision>
  <dcterms:created xsi:type="dcterms:W3CDTF">2020-08-21T13:35:54Z</dcterms:created>
  <dcterms:modified xsi:type="dcterms:W3CDTF">2025-02-04T09:19:32Z</dcterms:modified>
</cp:coreProperties>
</file>