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1" r:id="rId6"/>
    <p:sldMasterId id="2147483723" r:id="rId7"/>
  </p:sldMasterIdLst>
  <p:notesMasterIdLst>
    <p:notesMasterId r:id="rId23"/>
  </p:notesMasterIdLst>
  <p:sldIdLst>
    <p:sldId id="257" r:id="rId8"/>
    <p:sldId id="258" r:id="rId9"/>
    <p:sldId id="280" r:id="rId10"/>
    <p:sldId id="281" r:id="rId11"/>
    <p:sldId id="285" r:id="rId12"/>
    <p:sldId id="286" r:id="rId13"/>
    <p:sldId id="287" r:id="rId14"/>
    <p:sldId id="260" r:id="rId15"/>
    <p:sldId id="261" r:id="rId16"/>
    <p:sldId id="262" r:id="rId17"/>
    <p:sldId id="263" r:id="rId18"/>
    <p:sldId id="264" r:id="rId19"/>
    <p:sldId id="265" r:id="rId20"/>
    <p:sldId id="288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F2ADC-2468-4C34-9ADE-4E74B6436B1F}"/>
              </a:ext>
            </a:extLst>
          </p:cNvPr>
          <p:cNvSpPr/>
          <p:nvPr/>
        </p:nvSpPr>
        <p:spPr>
          <a:xfrm>
            <a:off x="2509284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CEF539-672E-4342-B1CF-9D7180B658E3}"/>
              </a:ext>
            </a:extLst>
          </p:cNvPr>
          <p:cNvSpPr/>
          <p:nvPr/>
        </p:nvSpPr>
        <p:spPr>
          <a:xfrm>
            <a:off x="5082363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23CC30-3C95-48F9-A381-2F940F708A2B}"/>
              </a:ext>
            </a:extLst>
          </p:cNvPr>
          <p:cNvSpPr/>
          <p:nvPr/>
        </p:nvSpPr>
        <p:spPr>
          <a:xfrm>
            <a:off x="7581014" y="3944678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D1A44B-7D33-47DA-BB7D-BCCF5ADA9F49}"/>
              </a:ext>
            </a:extLst>
          </p:cNvPr>
          <p:cNvSpPr/>
          <p:nvPr/>
        </p:nvSpPr>
        <p:spPr>
          <a:xfrm>
            <a:off x="9882963" y="393404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946BB41-31A9-4E91-94BA-09C949B0A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869" y="4839605"/>
            <a:ext cx="6667500" cy="1343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7BE20-9623-4ABC-A578-01DA0D38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21" y="326405"/>
            <a:ext cx="9339890" cy="4132410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E6245369-5D3D-4F86-B66A-3FBC73A7AE9C}"/>
              </a:ext>
            </a:extLst>
          </p:cNvPr>
          <p:cNvSpPr/>
          <p:nvPr/>
        </p:nvSpPr>
        <p:spPr>
          <a:xfrm>
            <a:off x="3763927" y="1063256"/>
            <a:ext cx="1881962" cy="5635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0621F4-C4DB-43A9-9650-DDBEF5AAB678}"/>
              </a:ext>
            </a:extLst>
          </p:cNvPr>
          <p:cNvSpPr/>
          <p:nvPr/>
        </p:nvSpPr>
        <p:spPr>
          <a:xfrm>
            <a:off x="2908005" y="2007571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D9B98D-A8EC-416B-AA49-838526ED5D05}"/>
              </a:ext>
            </a:extLst>
          </p:cNvPr>
          <p:cNvSpPr/>
          <p:nvPr/>
        </p:nvSpPr>
        <p:spPr>
          <a:xfrm>
            <a:off x="4875029" y="2741218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44088F-0C2C-437A-B37C-B80C1D6D77FC}"/>
              </a:ext>
            </a:extLst>
          </p:cNvPr>
          <p:cNvSpPr/>
          <p:nvPr/>
        </p:nvSpPr>
        <p:spPr>
          <a:xfrm>
            <a:off x="3588488" y="3561907"/>
            <a:ext cx="1461977" cy="4796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EC7A9-FD79-45D4-93CC-713ABD0D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90" y="1399142"/>
            <a:ext cx="9860097" cy="3020458"/>
          </a:xfrm>
          <a:prstGeom prst="rect">
            <a:avLst/>
          </a:prstGeom>
        </p:spPr>
      </p:pic>
      <p:pic>
        <p:nvPicPr>
          <p:cNvPr id="15" name="Picture 14" descr="2">
            <a:extLst>
              <a:ext uri="{FF2B5EF4-FFF2-40B4-BE49-F238E27FC236}">
                <a16:creationId xmlns:a16="http://schemas.microsoft.com/office/drawing/2014/main" id="{511444D1-3E38-4A45-A1A5-E69994F54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28" y="2683855"/>
            <a:ext cx="1187450" cy="1113790"/>
          </a:xfrm>
          <a:prstGeom prst="rect">
            <a:avLst/>
          </a:prstGeom>
        </p:spPr>
      </p:pic>
      <p:pic>
        <p:nvPicPr>
          <p:cNvPr id="16" name="Picture 15" descr="2">
            <a:extLst>
              <a:ext uri="{FF2B5EF4-FFF2-40B4-BE49-F238E27FC236}">
                <a16:creationId xmlns:a16="http://schemas.microsoft.com/office/drawing/2014/main" id="{9CA013AD-16A1-4B7A-B237-3E1D6175F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980" y="2315210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1CC5-683A-4896-8034-6CFEC826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305" y="512579"/>
            <a:ext cx="7612829" cy="37951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204231-C9F0-48D1-88A5-53BED3DC19E2}"/>
              </a:ext>
            </a:extLst>
          </p:cNvPr>
          <p:cNvSpPr/>
          <p:nvPr/>
        </p:nvSpPr>
        <p:spPr>
          <a:xfrm>
            <a:off x="3238959" y="4814370"/>
            <a:ext cx="6775374" cy="1579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thằng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M, R, D</a:t>
            </a:r>
          </a:p>
          <a:p>
            <a:pPr algn="ctr"/>
            <a:r>
              <a:rPr lang="en-US" sz="2400" dirty="0"/>
              <a:t>N, O, P </a:t>
            </a:r>
          </a:p>
          <a:p>
            <a:pPr algn="ctr"/>
            <a:r>
              <a:rPr lang="en-US" sz="2400" dirty="0"/>
              <a:t>N, O, Q</a:t>
            </a:r>
          </a:p>
          <a:p>
            <a:pPr algn="ctr"/>
            <a:r>
              <a:rPr lang="en-US" sz="2400" dirty="0"/>
              <a:t>N, S, 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CB18AD-4142-4AA1-991B-BEC8AB251288}"/>
              </a:ext>
            </a:extLst>
          </p:cNvPr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58F228-6888-4DA1-B9E2-1F72B997AD80}"/>
              </a:ext>
            </a:extLst>
          </p:cNvPr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A0EF-FE1B-4C4D-A64D-5D33843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9502D-7101-492A-9075-955FD640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4" y="481263"/>
            <a:ext cx="8337884" cy="5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191</Words>
  <Application>Microsoft Office PowerPoint</Application>
  <PresentationFormat>Widescreen</PresentationFormat>
  <Paragraphs>67</Paragraphs>
  <Slides>15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黑体</vt:lpstr>
      <vt:lpstr>华文楷体</vt:lpstr>
      <vt:lpstr>Tahoma</vt:lpstr>
      <vt:lpstr>Times New Roman</vt:lpstr>
      <vt:lpstr>Wingdings</vt:lpstr>
      <vt:lpstr>Wingdings 2</vt:lpstr>
      <vt:lpstr>字魂17号-萌趣果冻体</vt:lpstr>
      <vt:lpstr>方正卡通简体</vt:lpstr>
      <vt:lpstr>Office Theme</vt:lpstr>
      <vt:lpstr>Office 主题​​</vt:lpstr>
      <vt:lpstr>1_Default Design</vt:lpstr>
      <vt:lpstr>Trek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7</cp:revision>
  <dcterms:created xsi:type="dcterms:W3CDTF">2021-05-22T04:34:52Z</dcterms:created>
  <dcterms:modified xsi:type="dcterms:W3CDTF">2025-01-13T02:47:56Z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