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</p:sldMasterIdLst>
  <p:notesMasterIdLst>
    <p:notesMasterId r:id="rId23"/>
  </p:notesMasterIdLst>
  <p:sldIdLst>
    <p:sldId id="257" r:id="rId7"/>
    <p:sldId id="258" r:id="rId8"/>
    <p:sldId id="280" r:id="rId9"/>
    <p:sldId id="281" r:id="rId10"/>
    <p:sldId id="285" r:id="rId11"/>
    <p:sldId id="286" r:id="rId12"/>
    <p:sldId id="287" r:id="rId13"/>
    <p:sldId id="260" r:id="rId14"/>
    <p:sldId id="266" r:id="rId15"/>
    <p:sldId id="267" r:id="rId16"/>
    <p:sldId id="268" r:id="rId17"/>
    <p:sldId id="269" r:id="rId18"/>
    <p:sldId id="270" r:id="rId19"/>
    <p:sldId id="289" r:id="rId20"/>
    <p:sldId id="29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186</Words>
  <Application>Microsoft Office PowerPoint</Application>
  <PresentationFormat>Widescreen</PresentationFormat>
  <Paragraphs>66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黑体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7</cp:revision>
  <dcterms:created xsi:type="dcterms:W3CDTF">2021-05-22T04:34:52Z</dcterms:created>
  <dcterms:modified xsi:type="dcterms:W3CDTF">2025-01-13T02:48:15Z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