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1"/>
  </p:notesMasterIdLst>
  <p:sldIdLst>
    <p:sldId id="259" r:id="rId4"/>
    <p:sldId id="258" r:id="rId5"/>
    <p:sldId id="311" r:id="rId6"/>
    <p:sldId id="257" r:id="rId7"/>
    <p:sldId id="298" r:id="rId8"/>
    <p:sldId id="29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101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E5381-A92D-42C5-96FE-B6E06EB5EFC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8713-CF4E-4E6F-8FA2-FE7032ED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6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Nối tiếp Triều Trần là Triều Hậu Lê. Để hiểu rõ hơn về thời đại này,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12 –  Khởi nghĩa Lam Sơn và Triều Hậu Lê.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68713-CF4E-4E6F-8FA2-FE7032ED5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3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HANH TÂ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718" y="-2685395"/>
            <a:ext cx="6850889" cy="12221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92CD4-93C1-1959-BFB0-1CF091F0C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B1464-DFB8-5EC2-789C-0E744BDB3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5644E-1866-889B-1973-A9DBC2ECB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0F045-364E-6F3B-2365-95E439B2BA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1F1A4C-710F-769E-55A4-8716390C83CC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87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7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96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281320F-808C-6293-E172-0D4A3B205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9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B577D888-F729-D729-C137-F2211F3CC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/>
          <a:stretch/>
        </p:blipFill>
        <p:spPr>
          <a:xfrm rot="5400000">
            <a:off x="2552700" y="-2781300"/>
            <a:ext cx="70866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BE967E35-BB33-0F7D-59A3-B4A7B6C8F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2563C0-D3C6-CB84-A86B-C6B781FE0EBF}"/>
              </a:ext>
            </a:extLst>
          </p:cNvPr>
          <p:cNvGrpSpPr/>
          <p:nvPr userDrawn="1"/>
        </p:nvGrpSpPr>
        <p:grpSpPr>
          <a:xfrm>
            <a:off x="259654" y="263236"/>
            <a:ext cx="11646019" cy="6373091"/>
            <a:chOff x="706581" y="415636"/>
            <a:chExt cx="10958946" cy="62206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8637A4-BDEB-D694-9394-FCE2E554F2C2}"/>
                </a:ext>
              </a:extLst>
            </p:cNvPr>
            <p:cNvSpPr/>
            <p:nvPr/>
          </p:nvSpPr>
          <p:spPr>
            <a:xfrm>
              <a:off x="886691" y="415636"/>
              <a:ext cx="10778836" cy="606829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8D9843-2D90-D8B7-87BE-71B33374740E}"/>
                </a:ext>
              </a:extLst>
            </p:cNvPr>
            <p:cNvSpPr/>
            <p:nvPr/>
          </p:nvSpPr>
          <p:spPr>
            <a:xfrm>
              <a:off x="706581" y="568036"/>
              <a:ext cx="10778836" cy="60682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65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kids rowing a boat&#10;&#10;Description automatically generated">
            <a:extLst>
              <a:ext uri="{FF2B5EF4-FFF2-40B4-BE49-F238E27FC236}">
                <a16:creationId xmlns:a16="http://schemas.microsoft.com/office/drawing/2014/main" id="{C05C9AF2-FB98-9298-B4A4-1CB0BB933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60"/>
            <a:ext cx="12192000" cy="71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ene with trees and grass&#10;&#10;Description automatically generated">
            <a:extLst>
              <a:ext uri="{FF2B5EF4-FFF2-40B4-BE49-F238E27FC236}">
                <a16:creationId xmlns:a16="http://schemas.microsoft.com/office/drawing/2014/main" id="{37BA1796-B7A6-73CC-E398-92E721C1C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desert&#10;&#10;Description automatically generated">
            <a:extLst>
              <a:ext uri="{FF2B5EF4-FFF2-40B4-BE49-F238E27FC236}">
                <a16:creationId xmlns:a16="http://schemas.microsoft.com/office/drawing/2014/main" id="{50CB37CD-5406-2B0E-A1E9-8C6ED4470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3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E38F-6488-C911-2726-5CE3E9F96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6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6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H TÂM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9D8DF-FEFA-4418-BDF1-415DC95DE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4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4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6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1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46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881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27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6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67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70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5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9EE796-687A-85E3-6395-2E9341601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9FB4EC-86BA-855C-8DFC-6E89599A3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7BEA4E-7830-927D-2293-513F833FF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39" y="461744"/>
            <a:ext cx="7815749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0EF41-44E4-6836-6E62-6B84D5FB7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2027873"/>
            <a:ext cx="5778721" cy="3397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29A02-D65B-3591-9362-D7E28AC66C6E}"/>
              </a:ext>
            </a:extLst>
          </p:cNvPr>
          <p:cNvSpPr txBox="1"/>
          <p:nvPr/>
        </p:nvSpPr>
        <p:spPr>
          <a:xfrm>
            <a:off x="6007476" y="531924"/>
            <a:ext cx="5473324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 gươm Lê Thận trao cho Lê Lợi có nguồn gốc từ đâu?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AF494E9-B122-4C03-1B15-157572EC2E9A}"/>
              </a:ext>
            </a:extLst>
          </p:cNvPr>
          <p:cNvSpPr/>
          <p:nvPr/>
        </p:nvSpPr>
        <p:spPr>
          <a:xfrm>
            <a:off x="6167120" y="2286000"/>
            <a:ext cx="1036320" cy="122936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7EBA9-7A1E-9952-3F32-F7823AE83C9E}"/>
              </a:ext>
            </a:extLst>
          </p:cNvPr>
          <p:cNvSpPr txBox="1"/>
          <p:nvPr/>
        </p:nvSpPr>
        <p:spPr>
          <a:xfrm>
            <a:off x="6522720" y="3515600"/>
            <a:ext cx="466344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gươm Lê Thận trao cho Lê Lợi có nguồn gốc từ hồ gươm khi lê thận đi đánh cá.</a:t>
            </a:r>
          </a:p>
        </p:txBody>
      </p:sp>
    </p:spTree>
    <p:extLst>
      <p:ext uri="{BB962C8B-B14F-4D97-AF65-F5344CB8AC3E}">
        <p14:creationId xmlns:p14="http://schemas.microsoft.com/office/powerpoint/2010/main" val="125968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B29A02-D65B-3591-9362-D7E28AC66C6E}"/>
              </a:ext>
            </a:extLst>
          </p:cNvPr>
          <p:cNvSpPr txBox="1"/>
          <p:nvPr/>
        </p:nvSpPr>
        <p:spPr>
          <a:xfrm>
            <a:off x="6007476" y="531924"/>
            <a:ext cx="547332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 vật nào đã lên lấy lại thanh gươm từ Lê Lợi.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AF494E9-B122-4C03-1B15-157572EC2E9A}"/>
              </a:ext>
            </a:extLst>
          </p:cNvPr>
          <p:cNvSpPr/>
          <p:nvPr/>
        </p:nvSpPr>
        <p:spPr>
          <a:xfrm>
            <a:off x="5963920" y="1808480"/>
            <a:ext cx="1036320" cy="122936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7EBA9-7A1E-9952-3F32-F7823AE83C9E}"/>
              </a:ext>
            </a:extLst>
          </p:cNvPr>
          <p:cNvSpPr txBox="1"/>
          <p:nvPr/>
        </p:nvSpPr>
        <p:spPr>
          <a:xfrm>
            <a:off x="6319520" y="3038080"/>
            <a:ext cx="466344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vàng đã lên lấy lại thanh gươm từ Lê Lợi.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9D0FE2-F984-479D-C8C0-3111AF12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5" y="1180147"/>
            <a:ext cx="4558672" cy="44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3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in a garment&#10;&#10;Description automatically generated">
            <a:extLst>
              <a:ext uri="{FF2B5EF4-FFF2-40B4-BE49-F238E27FC236}">
                <a16:creationId xmlns:a16="http://schemas.microsoft.com/office/drawing/2014/main" id="{DDA465E4-0CE1-11B5-81D5-D9EE5224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F6731-76E2-72BE-0A92-AEBF7310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69" y="484604"/>
            <a:ext cx="4203199" cy="730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FBAFC-3F5C-4185-67B2-37BA74C5D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564" y="1463762"/>
            <a:ext cx="9638611" cy="2572735"/>
          </a:xfrm>
          <a:prstGeom prst="rect">
            <a:avLst/>
          </a:prstGeom>
        </p:spPr>
      </p:pic>
      <p:pic>
        <p:nvPicPr>
          <p:cNvPr id="25" name="Picture 2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1218014-A412-4F81-825E-2C8C87D15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168" y="4285263"/>
            <a:ext cx="2930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4135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A94539-C15B-DD8B-C61B-7DF30B65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7" y="1282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772160" y="203440"/>
            <a:ext cx="1029208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về đóng góp của một số nhân vật lich sử tiêu biểu trong khởi nghĩa Lam Sơn và Triều Hậu Lê.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25A878-CE97-723E-8C74-7F94752C5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98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5385F9-6737-F051-CEC4-C66DD21A5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16308"/>
              </p:ext>
            </p:extLst>
          </p:nvPr>
        </p:nvGraphicFramePr>
        <p:xfrm>
          <a:off x="970280" y="1954054"/>
          <a:ext cx="10515600" cy="3004026"/>
        </p:xfrm>
        <a:graphic>
          <a:graphicData uri="http://schemas.openxmlformats.org/drawingml/2006/table">
            <a:tbl>
              <a:tblPr/>
              <a:tblGrid>
                <a:gridCol w="919480">
                  <a:extLst>
                    <a:ext uri="{9D8B030D-6E8A-4147-A177-3AD203B41FA5}">
                      <a16:colId xmlns:a16="http://schemas.microsoft.com/office/drawing/2014/main" val="6109236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76832106"/>
                    </a:ext>
                  </a:extLst>
                </a:gridCol>
                <a:gridCol w="7096760">
                  <a:extLst>
                    <a:ext uri="{9D8B030D-6E8A-4147-A177-3AD203B41FA5}">
                      <a16:colId xmlns:a16="http://schemas.microsoft.com/office/drawing/2014/main" val="3479300652"/>
                    </a:ext>
                  </a:extLst>
                </a:gridCol>
              </a:tblGrid>
              <a:tr h="120161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683772"/>
                  </a:ext>
                </a:extLst>
              </a:tr>
              <a:tr h="1802416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 Lợi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18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5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hat and straw hat&#10;&#10;Description automatically generated">
            <a:extLst>
              <a:ext uri="{FF2B5EF4-FFF2-40B4-BE49-F238E27FC236}">
                <a16:creationId xmlns:a16="http://schemas.microsoft.com/office/drawing/2014/main" id="{578533B3-3224-7CC4-74AF-A2F8B09F85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" y="-34526"/>
            <a:ext cx="6047866" cy="6968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2F6E4D-D7C1-5B71-4B6E-3A418FA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981" y="568960"/>
            <a:ext cx="74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96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140</Words>
  <Application>Microsoft Office PowerPoint</Application>
  <PresentationFormat>Widescreen</PresentationFormat>
  <Paragraphs>16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Cambria</vt:lpstr>
      <vt:lpstr>iCiel Gotham Medium</vt:lpstr>
      <vt:lpstr>Times New Roman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2024-10-09T07:44:13Z</dcterms:created>
  <dcterms:modified xsi:type="dcterms:W3CDTF">2025-01-13T07:51:12Z</dcterms:modified>
</cp:coreProperties>
</file>