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5"/>
  </p:notesMasterIdLst>
  <p:sldIdLst>
    <p:sldId id="3216" r:id="rId3"/>
    <p:sldId id="3203" r:id="rId4"/>
    <p:sldId id="256" r:id="rId5"/>
    <p:sldId id="261" r:id="rId6"/>
    <p:sldId id="262" r:id="rId7"/>
    <p:sldId id="260" r:id="rId8"/>
    <p:sldId id="3204" r:id="rId9"/>
    <p:sldId id="3223" r:id="rId10"/>
    <p:sldId id="3211" r:id="rId11"/>
    <p:sldId id="3224" r:id="rId12"/>
    <p:sldId id="3214" r:id="rId13"/>
    <p:sldId id="321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7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6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6248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11.png"/><Relationship Id="rId2" Type="http://schemas.openxmlformats.org/officeDocument/2006/relationships/audio" Target="../media/media2.wav"/><Relationship Id="rId16" Type="http://schemas.openxmlformats.org/officeDocument/2006/relationships/image" Target="../media/image23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3.emf"/><Relationship Id="rId10" Type="http://schemas.openxmlformats.org/officeDocument/2006/relationships/image" Target="../media/image18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3">
            <a:extLst>
              <a:ext uri="{FF2B5EF4-FFF2-40B4-BE49-F238E27FC236}">
                <a16:creationId xmlns:a16="http://schemas.microsoft.com/office/drawing/2014/main" id="{044E0B51-46F0-4A6B-9A55-F82DC8386A16}"/>
              </a:ext>
            </a:extLst>
          </p:cNvPr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15">
            <a:extLst>
              <a:ext uri="{FF2B5EF4-FFF2-40B4-BE49-F238E27FC236}">
                <a16:creationId xmlns:a16="http://schemas.microsoft.com/office/drawing/2014/main" id="{74402623-E626-4392-9BF7-1F10D164C76B}"/>
              </a:ext>
            </a:extLst>
          </p:cNvPr>
          <p:cNvGrpSpPr/>
          <p:nvPr/>
        </p:nvGrpSpPr>
        <p:grpSpPr>
          <a:xfrm>
            <a:off x="1933562" y="884555"/>
            <a:ext cx="9353563" cy="4955540"/>
            <a:chOff x="937" y="2328"/>
            <a:chExt cx="11454" cy="7804"/>
          </a:xfrm>
        </p:grpSpPr>
        <p:sp>
          <p:nvSpPr>
            <p:cNvPr id="6" name="云形 14">
              <a:extLst>
                <a:ext uri="{FF2B5EF4-FFF2-40B4-BE49-F238E27FC236}">
                  <a16:creationId xmlns:a16="http://schemas.microsoft.com/office/drawing/2014/main" id="{715678F1-A903-4DD4-A3F2-95807A520F97}"/>
                </a:ext>
              </a:extLst>
            </p:cNvPr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1DCACD89-F5DA-4199-B639-03BFA6442B21}"/>
                </a:ext>
              </a:extLst>
            </p:cNvPr>
            <p:cNvGrpSpPr/>
            <p:nvPr/>
          </p:nvGrpSpPr>
          <p:grpSpPr>
            <a:xfrm>
              <a:off x="937" y="2328"/>
              <a:ext cx="11454" cy="7604"/>
              <a:chOff x="937" y="2328"/>
              <a:chExt cx="11454" cy="7604"/>
            </a:xfrm>
          </p:grpSpPr>
          <p:sp>
            <p:nvSpPr>
              <p:cNvPr id="8" name="云形 10">
                <a:extLst>
                  <a:ext uri="{FF2B5EF4-FFF2-40B4-BE49-F238E27FC236}">
                    <a16:creationId xmlns:a16="http://schemas.microsoft.com/office/drawing/2014/main" id="{A3A610D9-B5C9-4AF9-ADB8-C83C9A99733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604"/>
              </a:xfrm>
              <a:prstGeom prst="cloud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文本框 9">
                <a:extLst>
                  <a:ext uri="{FF2B5EF4-FFF2-40B4-BE49-F238E27FC236}">
                    <a16:creationId xmlns:a16="http://schemas.microsoft.com/office/drawing/2014/main" id="{AFD74EAC-3F35-4581-83A7-8F3F0F8D20CF}"/>
                  </a:ext>
                </a:extLst>
              </p:cNvPr>
              <p:cNvSpPr txBox="1"/>
              <p:nvPr/>
            </p:nvSpPr>
            <p:spPr>
              <a:xfrm>
                <a:off x="937" y="3724"/>
                <a:ext cx="11454" cy="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Thứ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ngày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tháng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… </a:t>
                </a:r>
                <a:r>
                  <a:rPr kumimoji="0" lang="en-US" altLang="zh-CN" sz="32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năm</a:t>
                </a:r>
                <a:r>
                  <a:rPr kumimoji="0" lang="en-US" altLang="zh-CN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Light" panose="020B0300000000000000" charset="-122"/>
                    <a:cs typeface="Calibri" panose="020F0502020204030204" pitchFamily="34" charset="0"/>
                    <a:sym typeface="+mn-ea"/>
                  </a:rPr>
                  <a:t>2025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Light" panose="020B0300000000000000" charset="-122"/>
                  <a:cs typeface="Calibri" panose="020F0502020204030204" pitchFamily="34" charset="0"/>
                  <a:sym typeface="+mn-ea"/>
                </a:endParaRPr>
              </a:p>
            </p:txBody>
          </p:sp>
        </p:grpSp>
      </p:grpSp>
      <p:pic>
        <p:nvPicPr>
          <p:cNvPr id="10" name="图片 1" descr="微信截图_20211009112938">
            <a:extLst>
              <a:ext uri="{FF2B5EF4-FFF2-40B4-BE49-F238E27FC236}">
                <a16:creationId xmlns:a16="http://schemas.microsoft.com/office/drawing/2014/main" id="{75C914DD-4CEC-45B2-8872-C49488804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5615" y="2974340"/>
            <a:ext cx="3195955" cy="3383280"/>
          </a:xfrm>
          <a:prstGeom prst="rect">
            <a:avLst/>
          </a:prstGeom>
        </p:spPr>
      </p:pic>
      <p:pic>
        <p:nvPicPr>
          <p:cNvPr id="11" name="图片 2" descr="微信截图_20211009113133">
            <a:extLst>
              <a:ext uri="{FF2B5EF4-FFF2-40B4-BE49-F238E27FC236}">
                <a16:creationId xmlns:a16="http://schemas.microsoft.com/office/drawing/2014/main" id="{D9CE7259-D132-4D33-927F-FC6DEABAD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137" y="3176943"/>
            <a:ext cx="2355910" cy="3486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5A337E-7CAE-4242-814C-74BD347E7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341" y="2376241"/>
            <a:ext cx="2603218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7DAFEB-6C9D-44E4-BC7C-91F7BCD6E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574" y="3355145"/>
            <a:ext cx="7437593" cy="11207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577E4D-5CF9-48CB-B40B-7FA5FC580F4D}"/>
              </a:ext>
            </a:extLst>
          </p:cNvPr>
          <p:cNvSpPr txBox="1"/>
          <p:nvPr/>
        </p:nvSpPr>
        <p:spPr>
          <a:xfrm>
            <a:off x="5629275" y="453390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457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38362"/>
            <a:ext cx="9262535" cy="2605088"/>
          </a:xfrm>
          <a:prstGeom prst="rect">
            <a:avLst/>
          </a:prstGeom>
        </p:spPr>
      </p:pic>
      <p:sp>
        <p:nvSpPr>
          <p:cNvPr id="18" name="圆角矩形 13">
            <a:extLst>
              <a:ext uri="{FF2B5EF4-FFF2-40B4-BE49-F238E27FC236}">
                <a16:creationId xmlns:a16="http://schemas.microsoft.com/office/drawing/2014/main" id="{F797BAB8-43BB-4CE7-855B-8BD95B6BE034}"/>
              </a:ext>
            </a:extLst>
          </p:cNvPr>
          <p:cNvSpPr/>
          <p:nvPr/>
        </p:nvSpPr>
        <p:spPr>
          <a:xfrm>
            <a:off x="2929040" y="5020551"/>
            <a:ext cx="5519635" cy="1300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Ta có 21 x 3 = 63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AF5A0-5628-4725-B4DB-A1316471687C}"/>
              </a:ext>
            </a:extLst>
          </p:cNvPr>
          <p:cNvSpPr txBox="1"/>
          <p:nvPr/>
        </p:nvSpPr>
        <p:spPr>
          <a:xfrm>
            <a:off x="3343275" y="5114925"/>
            <a:ext cx="390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21 x 3 = 63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218BC-FB8B-48CE-AA4A-7F65F08C6947}"/>
              </a:ext>
            </a:extLst>
          </p:cNvPr>
          <p:cNvSpPr txBox="1"/>
          <p:nvPr/>
        </p:nvSpPr>
        <p:spPr>
          <a:xfrm>
            <a:off x="3400424" y="5648325"/>
            <a:ext cx="498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ta điền như sau: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64885" y="381000"/>
            <a:ext cx="1166223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398099" y="776657"/>
            <a:ext cx="7842166" cy="1199522"/>
          </a:xfrm>
          <a:prstGeom prst="roundRect">
            <a:avLst>
              <a:gd name="adj" fmla="val 50000"/>
            </a:avLst>
          </a:prstGeom>
          <a:noFill/>
          <a:ln w="25400" cmpd="sng">
            <a:solidFill>
              <a:srgbClr val="75950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A0CC3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-30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rPr>
              <a:t>开头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29519" y="708077"/>
            <a:ext cx="7842166" cy="1199522"/>
          </a:xfrm>
          <a:prstGeom prst="roundRect">
            <a:avLst>
              <a:gd name="adj" fmla="val 50000"/>
            </a:avLst>
          </a:prstGeom>
          <a:solidFill>
            <a:srgbClr val="A0CC3F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8000" spc="-300" dirty="0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8000" spc="-300" dirty="0" err="1">
                <a:solidFill>
                  <a:prstClr val="white"/>
                </a:solidFill>
                <a:latin typeface="Calibri" panose="020F0502020204030204" pitchFamily="34" charset="0"/>
                <a:ea typeface="字魂189号-星岩乐黑体" panose="00000500000000000000" charset="-122"/>
                <a:cs typeface="Calibri" panose="020F0502020204030204" pitchFamily="34" charset="0"/>
                <a:sym typeface="+mn-lt"/>
              </a:rPr>
              <a:t>nhà</a:t>
            </a:r>
            <a:endParaRPr kumimoji="0" lang="en-US" altLang="zh-CN" sz="8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89号-星岩乐黑体" panose="00000500000000000000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D45A9C5-8BCD-4EB7-9407-245023499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91285" y="3037248"/>
            <a:ext cx="2729651" cy="3448794"/>
          </a:xfrm>
          <a:prstGeom prst="rect">
            <a:avLst/>
          </a:prstGeom>
        </p:spPr>
      </p:pic>
      <p:grpSp>
        <p:nvGrpSpPr>
          <p:cNvPr id="510" name="Group 509">
            <a:extLst>
              <a:ext uri="{FF2B5EF4-FFF2-40B4-BE49-F238E27FC236}">
                <a16:creationId xmlns:a16="http://schemas.microsoft.com/office/drawing/2014/main" id="{54266931-CA11-4FE5-B6E8-BD794BB53BB3}"/>
              </a:ext>
            </a:extLst>
          </p:cNvPr>
          <p:cNvGrpSpPr/>
          <p:nvPr/>
        </p:nvGrpSpPr>
        <p:grpSpPr>
          <a:xfrm>
            <a:off x="5508242" y="2091660"/>
            <a:ext cx="5912233" cy="2134929"/>
            <a:chOff x="2110954" y="2244673"/>
            <a:chExt cx="3131606" cy="1801191"/>
          </a:xfrm>
        </p:grpSpPr>
        <p:grpSp>
          <p:nvGrpSpPr>
            <p:cNvPr id="511" name="Graphic 26">
              <a:extLst>
                <a:ext uri="{FF2B5EF4-FFF2-40B4-BE49-F238E27FC236}">
                  <a16:creationId xmlns:a16="http://schemas.microsoft.com/office/drawing/2014/main" id="{F249F852-269E-481A-92BA-083849B9A1D6}"/>
                </a:ext>
              </a:extLst>
            </p:cNvPr>
            <p:cNvGrpSpPr/>
            <p:nvPr/>
          </p:nvGrpSpPr>
          <p:grpSpPr>
            <a:xfrm>
              <a:off x="2110954" y="2244673"/>
              <a:ext cx="3131606" cy="1801191"/>
              <a:chOff x="1842402" y="2204911"/>
              <a:chExt cx="2511585" cy="1913847"/>
            </a:xfrm>
          </p:grpSpPr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CC4FA7E8-A8A4-4D8B-A9BD-0D883778E594}"/>
                  </a:ext>
                </a:extLst>
              </p:cNvPr>
              <p:cNvSpPr/>
              <p:nvPr/>
            </p:nvSpPr>
            <p:spPr>
              <a:xfrm>
                <a:off x="2066285" y="2235776"/>
                <a:ext cx="2287702" cy="1882982"/>
              </a:xfrm>
              <a:custGeom>
                <a:avLst/>
                <a:gdLst>
                  <a:gd name="connsiteX0" fmla="*/ 2278962 w 2287702"/>
                  <a:gd name="connsiteY0" fmla="*/ 899435 h 1882982"/>
                  <a:gd name="connsiteX1" fmla="*/ 2155137 w 2287702"/>
                  <a:gd name="connsiteY1" fmla="*/ 630830 h 1882982"/>
                  <a:gd name="connsiteX2" fmla="*/ 1967494 w 2287702"/>
                  <a:gd name="connsiteY2" fmla="*/ 362225 h 1882982"/>
                  <a:gd name="connsiteX3" fmla="*/ 1000707 w 2287702"/>
                  <a:gd name="connsiteY3" fmla="*/ 6943 h 1882982"/>
                  <a:gd name="connsiteX4" fmla="*/ 473974 w 2287702"/>
                  <a:gd name="connsiteY4" fmla="*/ 215540 h 1882982"/>
                  <a:gd name="connsiteX5" fmla="*/ 220609 w 2287702"/>
                  <a:gd name="connsiteY5" fmla="*/ 511768 h 1882982"/>
                  <a:gd name="connsiteX6" fmla="*/ 1534 w 2287702"/>
                  <a:gd name="connsiteY6" fmla="*/ 1031833 h 1882982"/>
                  <a:gd name="connsiteX7" fmla="*/ 29157 w 2287702"/>
                  <a:gd name="connsiteY7" fmla="*/ 1269005 h 1882982"/>
                  <a:gd name="connsiteX8" fmla="*/ 373962 w 2287702"/>
                  <a:gd name="connsiteY8" fmla="*/ 1689058 h 1882982"/>
                  <a:gd name="connsiteX9" fmla="*/ 925459 w 2287702"/>
                  <a:gd name="connsiteY9" fmla="*/ 1811930 h 1882982"/>
                  <a:gd name="connsiteX10" fmla="*/ 1594114 w 2287702"/>
                  <a:gd name="connsiteY10" fmla="*/ 1856698 h 1882982"/>
                  <a:gd name="connsiteX11" fmla="*/ 1800807 w 2287702"/>
                  <a:gd name="connsiteY11" fmla="*/ 1747160 h 1882982"/>
                  <a:gd name="connsiteX12" fmla="*/ 2089414 w 2287702"/>
                  <a:gd name="connsiteY12" fmla="*/ 1510940 h 1882982"/>
                  <a:gd name="connsiteX13" fmla="*/ 2215144 w 2287702"/>
                  <a:gd name="connsiteY13" fmla="*/ 1292818 h 1882982"/>
                  <a:gd name="connsiteX14" fmla="*/ 2278962 w 2287702"/>
                  <a:gd name="connsiteY14" fmla="*/ 899435 h 18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7702" h="1882982">
                    <a:moveTo>
                      <a:pt x="2278962" y="899435"/>
                    </a:moveTo>
                    <a:cubicBezTo>
                      <a:pt x="2259912" y="802280"/>
                      <a:pt x="2207525" y="715603"/>
                      <a:pt x="2155137" y="630830"/>
                    </a:cubicBezTo>
                    <a:cubicBezTo>
                      <a:pt x="2097987" y="537485"/>
                      <a:pt x="2039884" y="444140"/>
                      <a:pt x="1967494" y="362225"/>
                    </a:cubicBezTo>
                    <a:cubicBezTo>
                      <a:pt x="1732227" y="94573"/>
                      <a:pt x="1355989" y="-32110"/>
                      <a:pt x="1000707" y="6943"/>
                    </a:cubicBezTo>
                    <a:cubicBezTo>
                      <a:pt x="810207" y="27898"/>
                      <a:pt x="621612" y="94573"/>
                      <a:pt x="473974" y="215540"/>
                    </a:cubicBezTo>
                    <a:cubicBezTo>
                      <a:pt x="373009" y="298408"/>
                      <a:pt x="293952" y="404135"/>
                      <a:pt x="220609" y="511768"/>
                    </a:cubicBezTo>
                    <a:cubicBezTo>
                      <a:pt x="113929" y="669883"/>
                      <a:pt x="13917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835924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30" y="1678580"/>
                      <a:pt x="2010357" y="1608095"/>
                      <a:pt x="2089414" y="1510940"/>
                    </a:cubicBezTo>
                    <a:cubicBezTo>
                      <a:pt x="2142755" y="1445218"/>
                      <a:pt x="2182760" y="1369970"/>
                      <a:pt x="2215144" y="1292818"/>
                    </a:cubicBezTo>
                    <a:cubicBezTo>
                      <a:pt x="2267532" y="1168040"/>
                      <a:pt x="2305632" y="1031833"/>
                      <a:pt x="2278962" y="899435"/>
                    </a:cubicBezTo>
                    <a:close/>
                  </a:path>
                </a:pathLst>
              </a:custGeom>
              <a:solidFill>
                <a:srgbClr val="F9F49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08FE7240-DEC0-4604-B7BC-13C17817853F}"/>
                  </a:ext>
                </a:extLst>
              </p:cNvPr>
              <p:cNvSpPr/>
              <p:nvPr/>
            </p:nvSpPr>
            <p:spPr>
              <a:xfrm>
                <a:off x="1842402" y="2204911"/>
                <a:ext cx="2288258" cy="1913847"/>
              </a:xfrm>
              <a:custGeom>
                <a:avLst/>
                <a:gdLst>
                  <a:gd name="connsiteX0" fmla="*/ 2279915 w 2288258"/>
                  <a:gd name="connsiteY0" fmla="*/ 899435 h 1913847"/>
                  <a:gd name="connsiteX1" fmla="*/ 2156090 w 2288258"/>
                  <a:gd name="connsiteY1" fmla="*/ 630830 h 1913847"/>
                  <a:gd name="connsiteX2" fmla="*/ 1968447 w 2288258"/>
                  <a:gd name="connsiteY2" fmla="*/ 362225 h 1913847"/>
                  <a:gd name="connsiteX3" fmla="*/ 1001659 w 2288258"/>
                  <a:gd name="connsiteY3" fmla="*/ 6943 h 1913847"/>
                  <a:gd name="connsiteX4" fmla="*/ 474927 w 2288258"/>
                  <a:gd name="connsiteY4" fmla="*/ 215540 h 1913847"/>
                  <a:gd name="connsiteX5" fmla="*/ 221562 w 2288258"/>
                  <a:gd name="connsiteY5" fmla="*/ 511768 h 1913847"/>
                  <a:gd name="connsiteX6" fmla="*/ 1534 w 2288258"/>
                  <a:gd name="connsiteY6" fmla="*/ 1031833 h 1913847"/>
                  <a:gd name="connsiteX7" fmla="*/ 29157 w 2288258"/>
                  <a:gd name="connsiteY7" fmla="*/ 1269005 h 1913847"/>
                  <a:gd name="connsiteX8" fmla="*/ 373962 w 2288258"/>
                  <a:gd name="connsiteY8" fmla="*/ 1689058 h 1913847"/>
                  <a:gd name="connsiteX9" fmla="*/ 467307 w 2288258"/>
                  <a:gd name="connsiteY9" fmla="*/ 1728110 h 1913847"/>
                  <a:gd name="connsiteX10" fmla="*/ 422539 w 2288258"/>
                  <a:gd name="connsiteY10" fmla="*/ 1913848 h 1913847"/>
                  <a:gd name="connsiteX11" fmla="*/ 653997 w 2288258"/>
                  <a:gd name="connsiteY11" fmla="*/ 1769068 h 1913847"/>
                  <a:gd name="connsiteX12" fmla="*/ 925459 w 2288258"/>
                  <a:gd name="connsiteY12" fmla="*/ 1811930 h 1913847"/>
                  <a:gd name="connsiteX13" fmla="*/ 1594114 w 2288258"/>
                  <a:gd name="connsiteY13" fmla="*/ 1856698 h 1913847"/>
                  <a:gd name="connsiteX14" fmla="*/ 1800807 w 2288258"/>
                  <a:gd name="connsiteY14" fmla="*/ 1747160 h 1913847"/>
                  <a:gd name="connsiteX15" fmla="*/ 2089414 w 2288258"/>
                  <a:gd name="connsiteY15" fmla="*/ 1510940 h 1913847"/>
                  <a:gd name="connsiteX16" fmla="*/ 2215144 w 2288258"/>
                  <a:gd name="connsiteY16" fmla="*/ 1292818 h 1913847"/>
                  <a:gd name="connsiteX17" fmla="*/ 2279915 w 2288258"/>
                  <a:gd name="connsiteY17" fmla="*/ 899435 h 1913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8258" h="1913847">
                    <a:moveTo>
                      <a:pt x="2279915" y="899435"/>
                    </a:moveTo>
                    <a:cubicBezTo>
                      <a:pt x="2260865" y="802280"/>
                      <a:pt x="2208477" y="715603"/>
                      <a:pt x="2156090" y="630830"/>
                    </a:cubicBezTo>
                    <a:cubicBezTo>
                      <a:pt x="2098940" y="537485"/>
                      <a:pt x="2040837" y="444140"/>
                      <a:pt x="1968447" y="362225"/>
                    </a:cubicBezTo>
                    <a:cubicBezTo>
                      <a:pt x="1733179" y="94573"/>
                      <a:pt x="1356942" y="-32110"/>
                      <a:pt x="1001659" y="6943"/>
                    </a:cubicBezTo>
                    <a:cubicBezTo>
                      <a:pt x="811159" y="27898"/>
                      <a:pt x="622564" y="94573"/>
                      <a:pt x="474927" y="215540"/>
                    </a:cubicBezTo>
                    <a:cubicBezTo>
                      <a:pt x="374914" y="298408"/>
                      <a:pt x="294904" y="404135"/>
                      <a:pt x="221562" y="511768"/>
                    </a:cubicBezTo>
                    <a:cubicBezTo>
                      <a:pt x="114882" y="668930"/>
                      <a:pt x="14869" y="841333"/>
                      <a:pt x="1534" y="1031833"/>
                    </a:cubicBezTo>
                    <a:cubicBezTo>
                      <a:pt x="-4181" y="1111843"/>
                      <a:pt x="6297" y="1191853"/>
                      <a:pt x="29157" y="1269005"/>
                    </a:cubicBezTo>
                    <a:cubicBezTo>
                      <a:pt x="83449" y="1447123"/>
                      <a:pt x="210132" y="1601428"/>
                      <a:pt x="373962" y="1689058"/>
                    </a:cubicBezTo>
                    <a:cubicBezTo>
                      <a:pt x="404442" y="1705250"/>
                      <a:pt x="434922" y="1717633"/>
                      <a:pt x="467307" y="1728110"/>
                    </a:cubicBezTo>
                    <a:cubicBezTo>
                      <a:pt x="452067" y="1790023"/>
                      <a:pt x="436827" y="1851935"/>
                      <a:pt x="422539" y="1913848"/>
                    </a:cubicBezTo>
                    <a:cubicBezTo>
                      <a:pt x="499692" y="1865270"/>
                      <a:pt x="576844" y="1817645"/>
                      <a:pt x="653997" y="1769068"/>
                    </a:cubicBezTo>
                    <a:cubicBezTo>
                      <a:pt x="744484" y="1782403"/>
                      <a:pt x="836877" y="1790975"/>
                      <a:pt x="925459" y="1811930"/>
                    </a:cubicBezTo>
                    <a:cubicBezTo>
                      <a:pt x="1172157" y="1870033"/>
                      <a:pt x="1411234" y="1912895"/>
                      <a:pt x="1594114" y="1856698"/>
                    </a:cubicBezTo>
                    <a:cubicBezTo>
                      <a:pt x="1669362" y="1833838"/>
                      <a:pt x="1736037" y="1790023"/>
                      <a:pt x="1800807" y="1747160"/>
                    </a:cubicBezTo>
                    <a:cubicBezTo>
                      <a:pt x="1904629" y="1678580"/>
                      <a:pt x="2010357" y="1608095"/>
                      <a:pt x="2089414" y="1510940"/>
                    </a:cubicBezTo>
                    <a:cubicBezTo>
                      <a:pt x="2142754" y="1445218"/>
                      <a:pt x="2182760" y="1369970"/>
                      <a:pt x="2215144" y="1292818"/>
                    </a:cubicBezTo>
                    <a:cubicBezTo>
                      <a:pt x="2268485" y="1168040"/>
                      <a:pt x="2305632" y="1031833"/>
                      <a:pt x="2279915" y="899435"/>
                    </a:cubicBezTo>
                    <a:close/>
                  </a:path>
                </a:pathLst>
              </a:custGeom>
              <a:solidFill>
                <a:srgbClr val="73EEFE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2C18050F-A7B8-42B0-8817-D7A4C3B50341}"/>
                </a:ext>
              </a:extLst>
            </p:cNvPr>
            <p:cNvSpPr txBox="1"/>
            <p:nvPr/>
          </p:nvSpPr>
          <p:spPr>
            <a:xfrm>
              <a:off x="2407257" y="2395813"/>
              <a:ext cx="2532590" cy="148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marR="0" lvl="0" indent="-5715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42: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36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906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562225" y="1638300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424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505451" y="2657475"/>
            <a:ext cx="69532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581150" y="479606"/>
            <a:ext cx="1013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587973" y="641531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910960" y="819115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B74AE-8A9B-441B-B990-B3FF3E8F8C2F}"/>
              </a:ext>
            </a:extLst>
          </p:cNvPr>
          <p:cNvSpPr txBox="1"/>
          <p:nvPr/>
        </p:nvSpPr>
        <p:spPr>
          <a:xfrm>
            <a:off x="723900" y="258127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C423-2D07-4952-A2BC-ADBB28CFBCFA}"/>
              </a:ext>
            </a:extLst>
          </p:cNvPr>
          <p:cNvSpPr txBox="1"/>
          <p:nvPr/>
        </p:nvSpPr>
        <p:spPr>
          <a:xfrm>
            <a:off x="3571875" y="19621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6D10C-973A-4899-BC76-169C5827FB97}"/>
              </a:ext>
            </a:extLst>
          </p:cNvPr>
          <p:cNvSpPr txBox="1"/>
          <p:nvPr/>
        </p:nvSpPr>
        <p:spPr>
          <a:xfrm>
            <a:off x="723900" y="33623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AE035-F876-4E99-8EC8-2FD92E3705D7}"/>
              </a:ext>
            </a:extLst>
          </p:cNvPr>
          <p:cNvGrpSpPr/>
          <p:nvPr/>
        </p:nvGrpSpPr>
        <p:grpSpPr>
          <a:xfrm>
            <a:off x="2171700" y="2730788"/>
            <a:ext cx="1885950" cy="435263"/>
            <a:chOff x="2457450" y="2571750"/>
            <a:chExt cx="1885950" cy="43526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659D57-EA61-43A1-B9A7-7FC6059F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CD379E-106F-4908-BB2E-3996C3D9C5A1}"/>
                </a:ext>
              </a:extLst>
            </p:cNvPr>
            <p:cNvCxnSpPr>
              <a:stCxn id="10" idx="3"/>
              <a:endCxn id="10" idx="3"/>
            </p:cNvCxnSpPr>
            <p:nvPr/>
          </p:nvCxnSpPr>
          <p:spPr>
            <a:xfrm>
              <a:off x="2457450" y="3007013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011030F-AE05-4EC4-9C5F-C34D1F43F3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44403-266B-4E84-A49E-6F759F8514D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DCEBD-6212-4253-98D8-86401507E573}"/>
              </a:ext>
            </a:extLst>
          </p:cNvPr>
          <p:cNvGrpSpPr/>
          <p:nvPr/>
        </p:nvGrpSpPr>
        <p:grpSpPr>
          <a:xfrm>
            <a:off x="2486025" y="3590925"/>
            <a:ext cx="4286250" cy="263813"/>
            <a:chOff x="2771775" y="2571750"/>
            <a:chExt cx="4286250" cy="263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7A5DEB-54D8-4F8A-9836-C48F7F23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CA393D-D9C3-403A-B090-A6CAEF7AD1EE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A55F58-BC09-499C-94EE-923139134B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82E4F2-5E82-499B-AF8A-2BA80F2C8D0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AF63F0-4810-4A2F-9001-EDBB15C9FC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4181A2-84B9-4019-8D34-CB7FB74C2EB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E861B4-90AE-4CC2-B98B-042FCA8E756A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2486025" y="29337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37D3B8-6C5E-4ECE-867D-A6DC4F93B92D}"/>
              </a:ext>
            </a:extLst>
          </p:cNvPr>
          <p:cNvCxnSpPr>
            <a:cxnSpLocks/>
          </p:cNvCxnSpPr>
          <p:nvPr/>
        </p:nvCxnSpPr>
        <p:spPr>
          <a:xfrm>
            <a:off x="4048125" y="298132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D135C3F6-D9F7-477B-8F88-CB0BD1EFBF8D}"/>
              </a:ext>
            </a:extLst>
          </p:cNvPr>
          <p:cNvSpPr/>
          <p:nvPr/>
        </p:nvSpPr>
        <p:spPr>
          <a:xfrm>
            <a:off x="6934200" y="2324100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02BC1F-0A38-44C4-AFDC-DF165FE1BE3B}"/>
              </a:ext>
            </a:extLst>
          </p:cNvPr>
          <p:cNvSpPr txBox="1"/>
          <p:nvPr/>
        </p:nvSpPr>
        <p:spPr>
          <a:xfrm>
            <a:off x="7410450" y="2800350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3089-81F7-469E-A045-1E559FCE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02" y="1438275"/>
            <a:ext cx="3748847" cy="12620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41CD0-5464-47DE-AFAE-61CC68C12AD6}"/>
              </a:ext>
            </a:extLst>
          </p:cNvPr>
          <p:cNvSpPr txBox="1"/>
          <p:nvPr/>
        </p:nvSpPr>
        <p:spPr>
          <a:xfrm>
            <a:off x="2238375" y="40481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9C107-6AB4-40DB-9D3F-F989B2538F1D}"/>
              </a:ext>
            </a:extLst>
          </p:cNvPr>
          <p:cNvSpPr txBox="1"/>
          <p:nvPr/>
        </p:nvSpPr>
        <p:spPr>
          <a:xfrm>
            <a:off x="-819150" y="46958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2CA77C-AD09-4C48-81D7-5F7DE7F8926C}"/>
              </a:ext>
            </a:extLst>
          </p:cNvPr>
          <p:cNvSpPr txBox="1"/>
          <p:nvPr/>
        </p:nvSpPr>
        <p:spPr>
          <a:xfrm>
            <a:off x="-571500" y="52578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368F3-0FC1-4DB0-BF87-6A7082F2C728}"/>
              </a:ext>
            </a:extLst>
          </p:cNvPr>
          <p:cNvSpPr txBox="1"/>
          <p:nvPr/>
        </p:nvSpPr>
        <p:spPr>
          <a:xfrm>
            <a:off x="6400800" y="4048125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B1A6-0D4B-4340-A3FD-8F2C9A4B5253}"/>
              </a:ext>
            </a:extLst>
          </p:cNvPr>
          <p:cNvSpPr txBox="1"/>
          <p:nvPr/>
        </p:nvSpPr>
        <p:spPr>
          <a:xfrm>
            <a:off x="6467475" y="50673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D6B30-DF60-4257-9636-3433ED9ADF2E}"/>
              </a:ext>
            </a:extLst>
          </p:cNvPr>
          <p:cNvSpPr txBox="1"/>
          <p:nvPr/>
        </p:nvSpPr>
        <p:spPr>
          <a:xfrm>
            <a:off x="6705600" y="563880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8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8" grpId="0"/>
      <p:bldP spid="10" grpId="0"/>
      <p:bldP spid="11" grpId="0"/>
      <p:bldP spid="12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/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3 = 5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/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5 = 3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340</Words>
  <Application>Microsoft Office PowerPoint</Application>
  <PresentationFormat>Widescreen</PresentationFormat>
  <Paragraphs>84</Paragraphs>
  <Slides>12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 Math</vt:lpstr>
      <vt:lpstr>等线</vt:lpstr>
      <vt:lpstr>Open Sans Light</vt:lpstr>
      <vt:lpstr>Tahoma</vt:lpstr>
      <vt:lpstr>Wingdings</vt:lpstr>
      <vt:lpstr>字魂189号-星岩乐黑体</vt:lpstr>
      <vt:lpstr>思源黑体 CN Light</vt:lpstr>
      <vt:lpstr>方正正中黑简体</vt:lpstr>
      <vt:lpstr>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2022-09-24T11:33:19Z</dcterms:created>
  <dcterms:modified xsi:type="dcterms:W3CDTF">2025-01-02T10:08:17Z</dcterms:modified>
</cp:coreProperties>
</file>