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61" r:id="rId2"/>
    <p:sldId id="357" r:id="rId3"/>
    <p:sldId id="311" r:id="rId4"/>
    <p:sldId id="388" r:id="rId5"/>
    <p:sldId id="367" r:id="rId6"/>
    <p:sldId id="365" r:id="rId7"/>
    <p:sldId id="429" r:id="rId8"/>
    <p:sldId id="402" r:id="rId9"/>
    <p:sldId id="394" r:id="rId10"/>
    <p:sldId id="384" r:id="rId11"/>
    <p:sldId id="369" r:id="rId12"/>
    <p:sldId id="385" r:id="rId13"/>
    <p:sldId id="403" r:id="rId14"/>
    <p:sldId id="380" r:id="rId15"/>
    <p:sldId id="42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28"/>
      </p:cViewPr>
      <p:guideLst/>
    </p:cSldViewPr>
  </p:slideViewPr>
  <p:notesTextViewPr>
    <p:cViewPr>
      <p:scale>
        <a:sx n="1" d="1"/>
        <a:sy n="1" d="1"/>
      </p:scale>
      <p:origin x="0" y="-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31F1B-DAED-496F-9492-C884FBAAC3B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4672D-CA4A-46D5-89C4-D49B205B4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4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4672D-CA4A-46D5-89C4-D49B205B48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7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vi-VN" dirty="0" err="1"/>
              <a:t>Đã</a:t>
            </a:r>
            <a:r>
              <a:rPr lang="vi-VN" dirty="0"/>
              <a:t> </a:t>
            </a:r>
            <a:r>
              <a:rPr lang="vi-VN" dirty="0" err="1"/>
              <a:t>bỏ</a:t>
            </a:r>
            <a:r>
              <a:rPr lang="vi-VN" dirty="0"/>
              <a:t> </a:t>
            </a:r>
            <a:r>
              <a:rPr lang="vi-VN" dirty="0" err="1"/>
              <a:t>hyperlink</a:t>
            </a:r>
            <a:endParaRPr lang="vi-VN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2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02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23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583634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87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64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3615153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9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756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57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647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20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41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98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773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5668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4354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">
            <a:extLst>
              <a:ext uri="{FF2B5EF4-FFF2-40B4-BE49-F238E27FC236}">
                <a16:creationId xmlns:a16="http://schemas.microsoft.com/office/drawing/2014/main" id="{6FF3F562-CD46-4B75-8102-3D07E408DA8F}"/>
              </a:ext>
            </a:extLst>
          </p:cNvPr>
          <p:cNvGrpSpPr/>
          <p:nvPr/>
        </p:nvGrpSpPr>
        <p:grpSpPr>
          <a:xfrm>
            <a:off x="1237836" y="1044118"/>
            <a:ext cx="10098905" cy="5115767"/>
            <a:chOff x="1828799" y="987332"/>
            <a:chExt cx="8534402" cy="5365767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65F159EB-40E8-40E9-8423-89B811B30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00BFE307-67FF-4B18-86E8-8958E2785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8044" y="987332"/>
              <a:ext cx="3041074" cy="1139355"/>
            </a:xfrm>
            <a:prstGeom prst="rect">
              <a:avLst/>
            </a:prstGeom>
          </p:spPr>
        </p:pic>
      </p:grpSp>
      <p:pic>
        <p:nvPicPr>
          <p:cNvPr id="15" name="Picture 6">
            <a:extLst>
              <a:ext uri="{FF2B5EF4-FFF2-40B4-BE49-F238E27FC236}">
                <a16:creationId xmlns:a16="http://schemas.microsoft.com/office/drawing/2014/main" id="{3D4A176B-6DE5-48D5-865E-C224C47A4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75" y="2837132"/>
            <a:ext cx="2254269" cy="4535697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6F84C38C-DAB9-433F-8F34-5506623C4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8352" y="2672986"/>
            <a:ext cx="2451627" cy="4352325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EE93E9A-317B-453D-BC44-1D87057B79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9147" y="5375309"/>
            <a:ext cx="4326695" cy="1262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CA6C8F51-866C-4A88-8B2D-409296D17415}"/>
              </a:ext>
            </a:extLst>
          </p:cNvPr>
          <p:cNvSpPr txBox="1"/>
          <p:nvPr/>
        </p:nvSpPr>
        <p:spPr>
          <a:xfrm>
            <a:off x="1787562" y="182343"/>
            <a:ext cx="913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cs typeface="Arial"/>
                <a:sym typeface="Arial"/>
              </a:rPr>
              <a:t>Thứ</a:t>
            </a:r>
            <a:r>
              <a:rPr lang="en-US" sz="3733" b="1" kern="0" dirty="0">
                <a:solidFill>
                  <a:srgbClr val="000000"/>
                </a:solidFill>
                <a:cs typeface="Arial"/>
                <a:sym typeface="Arial"/>
              </a:rPr>
              <a:t> … </a:t>
            </a:r>
            <a:r>
              <a:rPr lang="en-US" sz="3733" b="1" kern="0" dirty="0" err="1">
                <a:solidFill>
                  <a:srgbClr val="000000"/>
                </a:solidFill>
                <a:cs typeface="Arial"/>
                <a:sym typeface="Arial"/>
              </a:rPr>
              <a:t>ngày</a:t>
            </a:r>
            <a:r>
              <a:rPr lang="en-US" sz="3733" b="1" kern="0" dirty="0">
                <a:solidFill>
                  <a:srgbClr val="000000"/>
                </a:solidFill>
                <a:cs typeface="Arial"/>
                <a:sym typeface="Arial"/>
              </a:rPr>
              <a:t> … </a:t>
            </a:r>
            <a:r>
              <a:rPr lang="en-US" sz="3733" b="1" kern="0" dirty="0" err="1">
                <a:solidFill>
                  <a:srgbClr val="000000"/>
                </a:solidFill>
                <a:cs typeface="Arial"/>
                <a:sym typeface="Arial"/>
              </a:rPr>
              <a:t>tháng</a:t>
            </a:r>
            <a:r>
              <a:rPr lang="en-US" sz="3733" b="1" kern="0" dirty="0">
                <a:solidFill>
                  <a:srgbClr val="000000"/>
                </a:solidFill>
                <a:cs typeface="Arial"/>
                <a:sym typeface="Arial"/>
              </a:rPr>
              <a:t> … </a:t>
            </a:r>
            <a:r>
              <a:rPr lang="en-US" sz="3733" b="1" kern="0" dirty="0" err="1">
                <a:solidFill>
                  <a:srgbClr val="000000"/>
                </a:solidFill>
                <a:cs typeface="Arial"/>
                <a:sym typeface="Arial"/>
              </a:rPr>
              <a:t>năm</a:t>
            </a:r>
            <a:r>
              <a:rPr lang="en-US" sz="3733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b="1" kern="0" dirty="0">
                <a:solidFill>
                  <a:srgbClr val="000000"/>
                </a:solidFill>
                <a:cs typeface="Arial"/>
                <a:sym typeface="Arial"/>
              </a:rPr>
              <a:t>….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841036-F7BE-41E2-AFC1-A6EC8C32FA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7347" y="1174190"/>
            <a:ext cx="4468755" cy="1194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7AD340-F52A-414A-A6FC-62726E574F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8264" y="2485172"/>
            <a:ext cx="8480271" cy="2097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1D5138-0247-4799-A8C1-0F96A7510BBB}"/>
              </a:ext>
            </a:extLst>
          </p:cNvPr>
          <p:cNvSpPr txBox="1"/>
          <p:nvPr/>
        </p:nvSpPr>
        <p:spPr>
          <a:xfrm>
            <a:off x="5267325" y="4457700"/>
            <a:ext cx="1990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(</a:t>
            </a:r>
            <a:r>
              <a:rPr lang="en-US" sz="4400" b="1" dirty="0" err="1">
                <a:solidFill>
                  <a:srgbClr val="FF0000"/>
                </a:solidFill>
              </a:rPr>
              <a:t>Tiết</a:t>
            </a:r>
            <a:r>
              <a:rPr lang="en-US" sz="4400" b="1" dirty="0">
                <a:solidFill>
                  <a:srgbClr val="FF0000"/>
                </a:solidFill>
              </a:rPr>
              <a:t> 1)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3F465D-7424-4555-AA74-10A7ED4FAB8B}"/>
              </a:ext>
            </a:extLst>
          </p:cNvPr>
          <p:cNvSpPr txBox="1"/>
          <p:nvPr/>
        </p:nvSpPr>
        <p:spPr>
          <a:xfrm>
            <a:off x="5015910" y="648866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Thảo</a:t>
            </a:r>
            <a:r>
              <a:rPr lang="en-US" dirty="0">
                <a:solidFill>
                  <a:srgbClr val="FF0000"/>
                </a:solidFill>
              </a:rPr>
              <a:t> – </a:t>
            </a:r>
            <a:r>
              <a:rPr lang="en-US" dirty="0" err="1">
                <a:solidFill>
                  <a:srgbClr val="FF0000"/>
                </a:solidFill>
              </a:rPr>
              <a:t>Zalo</a:t>
            </a:r>
            <a:r>
              <a:rPr lang="en-US" dirty="0">
                <a:solidFill>
                  <a:srgbClr val="FF0000"/>
                </a:solidFill>
              </a:rPr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302398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7284E-6 L -0.00642 0.0534 " pathEditMode="relative" rAng="0" ptsTypes="AA">
                                      <p:cBhvr>
                                        <p:cTn id="21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-0.00643 0.05339 " pathEditMode="relative" rAng="0" ptsTypes="AA">
                                      <p:cBhvr>
                                        <p:cTn id="27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:a16="http://schemas.microsoft.com/office/drawing/2014/main" id="{A9BD4AE9-936A-402D-91AC-776AB56FF183}"/>
              </a:ext>
            </a:extLst>
          </p:cNvPr>
          <p:cNvGrpSpPr/>
          <p:nvPr/>
        </p:nvGrpSpPr>
        <p:grpSpPr>
          <a:xfrm>
            <a:off x="5628975" y="2667420"/>
            <a:ext cx="874944" cy="882554"/>
            <a:chOff x="5560414" y="1935075"/>
            <a:chExt cx="656208" cy="661916"/>
          </a:xfrm>
        </p:grpSpPr>
        <p:grpSp>
          <p:nvGrpSpPr>
            <p:cNvPr id="35" name="Nhóm 34">
              <a:extLst>
                <a:ext uri="{FF2B5EF4-FFF2-40B4-BE49-F238E27FC236}">
                  <a16:creationId xmlns:a16="http://schemas.microsoft.com/office/drawing/2014/main" id="{18FCC92B-D171-4044-A04C-7B4BBCAE7AA2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36" name="Nhóm 35">
                <a:extLst>
                  <a:ext uri="{FF2B5EF4-FFF2-40B4-BE49-F238E27FC236}">
                    <a16:creationId xmlns:a16="http://schemas.microsoft.com/office/drawing/2014/main" id="{95BDB0A2-8A93-4E09-B90A-A45804911066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38" name="Hình Bầu dục 37">
                  <a:extLst>
                    <a:ext uri="{FF2B5EF4-FFF2-40B4-BE49-F238E27FC236}">
                      <a16:creationId xmlns:a16="http://schemas.microsoft.com/office/drawing/2014/main" id="{209990CD-6E9A-4EAD-9E55-FB3E93FD4581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39" name="Hình Bầu dục 38">
                  <a:extLst>
                    <a:ext uri="{FF2B5EF4-FFF2-40B4-BE49-F238E27FC236}">
                      <a16:creationId xmlns:a16="http://schemas.microsoft.com/office/drawing/2014/main" id="{6A453A65-AFFF-49F9-BE32-06A527905E60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57D3EAF-421B-4C78-ACA4-DB2B9D2AD53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DD57A148-78A9-4421-8A56-5D808BACE3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74E2A413-3794-489D-9FE5-E5CC85A37212}"/>
              </a:ext>
            </a:extLst>
          </p:cNvPr>
          <p:cNvGrpSpPr/>
          <p:nvPr/>
        </p:nvGrpSpPr>
        <p:grpSpPr>
          <a:xfrm>
            <a:off x="5622003" y="2817955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468FE28B-FBC1-4FD1-A294-7DF5915C879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47" name="Hình Bầu dục 46">
                <a:extLst>
                  <a:ext uri="{FF2B5EF4-FFF2-40B4-BE49-F238E27FC236}">
                    <a16:creationId xmlns:a16="http://schemas.microsoft.com/office/drawing/2014/main" id="{86E95CA7-E177-4E4E-BAA8-82BB35C301E9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6" name="Hình Bầu dục 45">
                <a:extLst>
                  <a:ext uri="{FF2B5EF4-FFF2-40B4-BE49-F238E27FC236}">
                    <a16:creationId xmlns:a16="http://schemas.microsoft.com/office/drawing/2014/main" id="{9088CE57-D9D7-4A89-AE18-66DAD5941DA5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1" name="Hộp Văn bản 50">
              <a:extLst>
                <a:ext uri="{FF2B5EF4-FFF2-40B4-BE49-F238E27FC236}">
                  <a16:creationId xmlns:a16="http://schemas.microsoft.com/office/drawing/2014/main" id="{EB27C5F0-93F7-4AC1-B55B-523094C3085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21" name="Hình ảnh 20" descr="Ảnh có chứa mũi tên&#10;&#10;Mô tả được tạo tự động">
            <a:extLst>
              <a:ext uri="{FF2B5EF4-FFF2-40B4-BE49-F238E27FC236}">
                <a16:creationId xmlns:a16="http://schemas.microsoft.com/office/drawing/2014/main" id="{345A27F3-06E7-4800-B60F-100C2874E8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303" b="50565"/>
          <a:stretch/>
        </p:blipFill>
        <p:spPr>
          <a:xfrm>
            <a:off x="4765134" y="518665"/>
            <a:ext cx="2814783" cy="2143073"/>
          </a:xfrm>
          <a:prstGeom prst="rect">
            <a:avLst/>
          </a:prstGeom>
        </p:spPr>
      </p:pic>
      <p:pic>
        <p:nvPicPr>
          <p:cNvPr id="23" name="Hình ảnh 22" descr="Ảnh có chứa mũi tên&#10;&#10;Mô tả được tạo tự động">
            <a:extLst>
              <a:ext uri="{FF2B5EF4-FFF2-40B4-BE49-F238E27FC236}">
                <a16:creationId xmlns:a16="http://schemas.microsoft.com/office/drawing/2014/main" id="{F12EC7C8-908D-41C8-BCF8-AD7FB80B63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112" b="50000"/>
          <a:stretch/>
        </p:blipFill>
        <p:spPr>
          <a:xfrm>
            <a:off x="8091563" y="3523834"/>
            <a:ext cx="3307075" cy="2344863"/>
          </a:xfrm>
          <a:prstGeom prst="rect">
            <a:avLst/>
          </a:prstGeom>
        </p:spPr>
      </p:pic>
      <p:cxnSp>
        <p:nvCxnSpPr>
          <p:cNvPr id="26" name="Đường kết nối: Cong 25">
            <a:extLst>
              <a:ext uri="{FF2B5EF4-FFF2-40B4-BE49-F238E27FC236}">
                <a16:creationId xmlns:a16="http://schemas.microsoft.com/office/drawing/2014/main" id="{29FA455E-A1C2-4729-871A-5A623F21205B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7579917" y="1590201"/>
            <a:ext cx="511647" cy="3106064"/>
          </a:xfrm>
          <a:prstGeom prst="curvedConnector3">
            <a:avLst/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2A0FBD53-4BD2-486A-93AB-94A37BE25D5E}"/>
              </a:ext>
            </a:extLst>
          </p:cNvPr>
          <p:cNvGrpSpPr/>
          <p:nvPr/>
        </p:nvGrpSpPr>
        <p:grpSpPr>
          <a:xfrm>
            <a:off x="9814654" y="5773446"/>
            <a:ext cx="809493" cy="770065"/>
            <a:chOff x="4234875" y="1979179"/>
            <a:chExt cx="607120" cy="577549"/>
          </a:xfrm>
        </p:grpSpPr>
        <p:grpSp>
          <p:nvGrpSpPr>
            <p:cNvPr id="56" name="Nhóm 55">
              <a:extLst>
                <a:ext uri="{FF2B5EF4-FFF2-40B4-BE49-F238E27FC236}">
                  <a16:creationId xmlns:a16="http://schemas.microsoft.com/office/drawing/2014/main" id="{A2A0A73A-0F62-4198-B57C-63379F3D701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8" name="Hình Bầu dục 57">
                <a:extLst>
                  <a:ext uri="{FF2B5EF4-FFF2-40B4-BE49-F238E27FC236}">
                    <a16:creationId xmlns:a16="http://schemas.microsoft.com/office/drawing/2014/main" id="{D868CF66-7D61-4DB7-A7C2-4867FF97E11F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9" name="Hình Bầu dục 58">
                <a:extLst>
                  <a:ext uri="{FF2B5EF4-FFF2-40B4-BE49-F238E27FC236}">
                    <a16:creationId xmlns:a16="http://schemas.microsoft.com/office/drawing/2014/main" id="{F97B0BA6-6AFB-419F-989F-B5B8C4F2F5E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7" name="Hộp Văn bản 56">
              <a:extLst>
                <a:ext uri="{FF2B5EF4-FFF2-40B4-BE49-F238E27FC236}">
                  <a16:creationId xmlns:a16="http://schemas.microsoft.com/office/drawing/2014/main" id="{916DE834-9E17-424A-83C1-B6065941F0D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5" name="Hình ảnh 4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8E25730A-B167-4F49-82BF-223A457718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002" t="19386" r="47133" b="17247"/>
          <a:stretch/>
        </p:blipFill>
        <p:spPr>
          <a:xfrm>
            <a:off x="1738663" y="605661"/>
            <a:ext cx="2835540" cy="28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6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5C9CEC-B796-4F6E-9780-38C3BDE00AD1}"/>
              </a:ext>
            </a:extLst>
          </p:cNvPr>
          <p:cNvSpPr txBox="1"/>
          <p:nvPr/>
        </p:nvSpPr>
        <p:spPr>
          <a:xfrm>
            <a:off x="1254808" y="407362"/>
            <a:ext cx="986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cs typeface="Arial"/>
                <a:sym typeface="Arial"/>
              </a:rPr>
              <a:t>Những biểu thức nào dưới đây có giá trị lớn hơn 80?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815BDB-51A7-4C24-912D-9689E591CF9C}"/>
              </a:ext>
            </a:extLst>
          </p:cNvPr>
          <p:cNvSpPr/>
          <p:nvPr/>
        </p:nvSpPr>
        <p:spPr>
          <a:xfrm>
            <a:off x="831388" y="326234"/>
            <a:ext cx="742231" cy="6200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FFFFF"/>
                </a:solidFill>
                <a:latin typeface="Calibri"/>
                <a:sym typeface="Arial"/>
              </a:rPr>
              <a:t>3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632F47-F790-4AA9-A399-D9D52066B950}"/>
              </a:ext>
            </a:extLst>
          </p:cNvPr>
          <p:cNvGrpSpPr/>
          <p:nvPr/>
        </p:nvGrpSpPr>
        <p:grpSpPr>
          <a:xfrm>
            <a:off x="639625" y="1294326"/>
            <a:ext cx="3589721" cy="1656798"/>
            <a:chOff x="639625" y="1294326"/>
            <a:chExt cx="3589721" cy="1656798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807A068-6DA4-4AE5-9D94-B49B4C3F8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625" y="1294326"/>
              <a:ext cx="3589721" cy="146852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9626D6-35ED-45BF-BD39-E99323295FA4}"/>
                </a:ext>
              </a:extLst>
            </p:cNvPr>
            <p:cNvSpPr txBox="1"/>
            <p:nvPr/>
          </p:nvSpPr>
          <p:spPr>
            <a:xfrm>
              <a:off x="2223591" y="2243238"/>
              <a:ext cx="1262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F49551A-AC83-4A63-9A5F-D56AB18E373F}"/>
              </a:ext>
            </a:extLst>
          </p:cNvPr>
          <p:cNvGrpSpPr/>
          <p:nvPr/>
        </p:nvGrpSpPr>
        <p:grpSpPr>
          <a:xfrm>
            <a:off x="526774" y="3539757"/>
            <a:ext cx="3816625" cy="1919034"/>
            <a:chOff x="526774" y="3539757"/>
            <a:chExt cx="3816625" cy="1919034"/>
          </a:xfrm>
        </p:grpSpPr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C331F616-1843-4806-8A82-426B57F39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4" y="3539757"/>
              <a:ext cx="3816625" cy="162374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2CB275D-1CED-43D4-9A27-705C0C987F4D}"/>
                </a:ext>
              </a:extLst>
            </p:cNvPr>
            <p:cNvSpPr txBox="1"/>
            <p:nvPr/>
          </p:nvSpPr>
          <p:spPr>
            <a:xfrm>
              <a:off x="2156790" y="4750905"/>
              <a:ext cx="1262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874FDD-E3B4-4714-9A30-2E93177C8713}"/>
              </a:ext>
            </a:extLst>
          </p:cNvPr>
          <p:cNvGrpSpPr/>
          <p:nvPr/>
        </p:nvGrpSpPr>
        <p:grpSpPr>
          <a:xfrm>
            <a:off x="6274365" y="1080360"/>
            <a:ext cx="3824195" cy="1834320"/>
            <a:chOff x="6544967" y="1531247"/>
            <a:chExt cx="2815324" cy="1505708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C89E8B8-D000-4787-8EDE-57B90669C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967" y="1531247"/>
              <a:ext cx="2815324" cy="119207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DE35B9-469E-4025-8D39-A8AFE1AA83A0}"/>
                </a:ext>
              </a:extLst>
            </p:cNvPr>
            <p:cNvSpPr txBox="1"/>
            <p:nvPr/>
          </p:nvSpPr>
          <p:spPr>
            <a:xfrm>
              <a:off x="7775712" y="2329069"/>
              <a:ext cx="1262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23D11F-1780-4885-8A6F-5298073EC8EE}"/>
              </a:ext>
            </a:extLst>
          </p:cNvPr>
          <p:cNvGrpSpPr/>
          <p:nvPr/>
        </p:nvGrpSpPr>
        <p:grpSpPr>
          <a:xfrm>
            <a:off x="7722237" y="3342336"/>
            <a:ext cx="3821111" cy="1755949"/>
            <a:chOff x="6329372" y="3129685"/>
            <a:chExt cx="3821111" cy="1755949"/>
          </a:xfrm>
        </p:grpSpPr>
        <p:pic>
          <p:nvPicPr>
            <p:cNvPr id="10" name="Picture 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07E7BD8-B5A9-43C8-B98D-DB1E7EF41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372" y="3129685"/>
              <a:ext cx="3821111" cy="152182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3C2C1E-3C97-4E56-9E76-D8891E40C6E2}"/>
                </a:ext>
              </a:extLst>
            </p:cNvPr>
            <p:cNvSpPr txBox="1"/>
            <p:nvPr/>
          </p:nvSpPr>
          <p:spPr>
            <a:xfrm>
              <a:off x="8103704" y="4177748"/>
              <a:ext cx="1262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F4C96C4-D11F-4C12-9B58-17B3A936E52E}"/>
              </a:ext>
            </a:extLst>
          </p:cNvPr>
          <p:cNvGrpSpPr/>
          <p:nvPr/>
        </p:nvGrpSpPr>
        <p:grpSpPr>
          <a:xfrm>
            <a:off x="3852973" y="3979256"/>
            <a:ext cx="4459608" cy="1906609"/>
            <a:chOff x="3799809" y="4542782"/>
            <a:chExt cx="4459608" cy="1906609"/>
          </a:xfrm>
        </p:grpSpPr>
        <p:pic>
          <p:nvPicPr>
            <p:cNvPr id="21" name="Picture 2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55487E4-62E3-44E0-9AAD-396B21611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809" y="4542782"/>
              <a:ext cx="4459608" cy="1851872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EF9776C-8EA9-4D2A-863E-9663F22562F1}"/>
                </a:ext>
              </a:extLst>
            </p:cNvPr>
            <p:cNvSpPr txBox="1"/>
            <p:nvPr/>
          </p:nvSpPr>
          <p:spPr>
            <a:xfrm>
              <a:off x="5920408" y="5741505"/>
              <a:ext cx="1262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E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4C10ADF-66A4-4FBA-95AC-395DA525D742}"/>
              </a:ext>
            </a:extLst>
          </p:cNvPr>
          <p:cNvSpPr txBox="1"/>
          <p:nvPr/>
        </p:nvSpPr>
        <p:spPr>
          <a:xfrm>
            <a:off x="1357645" y="2571972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60 + 20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E6B22C-398E-4124-BAF2-C592EF76E15E}"/>
              </a:ext>
            </a:extLst>
          </p:cNvPr>
          <p:cNvSpPr txBox="1"/>
          <p:nvPr/>
        </p:nvSpPr>
        <p:spPr>
          <a:xfrm>
            <a:off x="1452230" y="3099834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80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4533F7-5DAE-4A91-B1D1-B42E6DE230C7}"/>
              </a:ext>
            </a:extLst>
          </p:cNvPr>
          <p:cNvSpPr txBox="1"/>
          <p:nvPr/>
        </p:nvSpPr>
        <p:spPr>
          <a:xfrm>
            <a:off x="7620222" y="2380586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50 + 50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F55CF4-088B-44E1-AA48-2BA7E5D4914B}"/>
              </a:ext>
            </a:extLst>
          </p:cNvPr>
          <p:cNvSpPr txBox="1"/>
          <p:nvPr/>
        </p:nvSpPr>
        <p:spPr>
          <a:xfrm>
            <a:off x="7714807" y="2908448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100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52CE04-F99E-4F34-8A19-4A6E8AA7A622}"/>
              </a:ext>
            </a:extLst>
          </p:cNvPr>
          <p:cNvSpPr txBox="1"/>
          <p:nvPr/>
        </p:nvSpPr>
        <p:spPr>
          <a:xfrm>
            <a:off x="985506" y="5219479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20 + 70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0A04AB-EEC7-4568-8D0F-0C1869BA9971}"/>
              </a:ext>
            </a:extLst>
          </p:cNvPr>
          <p:cNvSpPr txBox="1"/>
          <p:nvPr/>
        </p:nvSpPr>
        <p:spPr>
          <a:xfrm>
            <a:off x="1080091" y="5747341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90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A78B17-E231-4942-A3F4-2BB6EF61FD99}"/>
              </a:ext>
            </a:extLst>
          </p:cNvPr>
          <p:cNvSpPr txBox="1"/>
          <p:nvPr/>
        </p:nvSpPr>
        <p:spPr>
          <a:xfrm>
            <a:off x="8439150" y="4794176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30 + 80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DB0AED-9E0B-44BB-B669-002E7868EF07}"/>
              </a:ext>
            </a:extLst>
          </p:cNvPr>
          <p:cNvSpPr txBox="1"/>
          <p:nvPr/>
        </p:nvSpPr>
        <p:spPr>
          <a:xfrm>
            <a:off x="8533735" y="5322038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110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C5F527-DFA7-48EE-9BC6-3324818268DD}"/>
              </a:ext>
            </a:extLst>
          </p:cNvPr>
          <p:cNvSpPr txBox="1"/>
          <p:nvPr/>
        </p:nvSpPr>
        <p:spPr>
          <a:xfrm>
            <a:off x="5355708" y="5697944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100 - 30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0DC1DF-A6A6-420E-8F10-79ED4F0C541A}"/>
              </a:ext>
            </a:extLst>
          </p:cNvPr>
          <p:cNvSpPr txBox="1"/>
          <p:nvPr/>
        </p:nvSpPr>
        <p:spPr>
          <a:xfrm>
            <a:off x="5450293" y="6225806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70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53" name="Nhóm 7">
            <a:extLst>
              <a:ext uri="{FF2B5EF4-FFF2-40B4-BE49-F238E27FC236}">
                <a16:creationId xmlns:a16="http://schemas.microsoft.com/office/drawing/2014/main" id="{E37FA36E-3A88-429A-8F54-3A73D2EB1C49}"/>
              </a:ext>
            </a:extLst>
          </p:cNvPr>
          <p:cNvGrpSpPr/>
          <p:nvPr/>
        </p:nvGrpSpPr>
        <p:grpSpPr>
          <a:xfrm>
            <a:off x="9913896" y="934313"/>
            <a:ext cx="874944" cy="882554"/>
            <a:chOff x="5560414" y="1935075"/>
            <a:chExt cx="656208" cy="661916"/>
          </a:xfrm>
        </p:grpSpPr>
        <p:grpSp>
          <p:nvGrpSpPr>
            <p:cNvPr id="54" name="Nhóm 34">
              <a:extLst>
                <a:ext uri="{FF2B5EF4-FFF2-40B4-BE49-F238E27FC236}">
                  <a16:creationId xmlns:a16="http://schemas.microsoft.com/office/drawing/2014/main" id="{F6B74A9C-7604-4CE0-A08E-F9D15BC22EC3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56" name="Nhóm 35">
                <a:extLst>
                  <a:ext uri="{FF2B5EF4-FFF2-40B4-BE49-F238E27FC236}">
                    <a16:creationId xmlns:a16="http://schemas.microsoft.com/office/drawing/2014/main" id="{310EE1AE-B8AF-436B-BF6F-DE882AB54354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58" name="Hình Bầu dục 37">
                  <a:extLst>
                    <a:ext uri="{FF2B5EF4-FFF2-40B4-BE49-F238E27FC236}">
                      <a16:creationId xmlns:a16="http://schemas.microsoft.com/office/drawing/2014/main" id="{3219A732-ACDA-4135-B9CB-97753A4BDBD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59" name="Hình Bầu dục 38">
                  <a:extLst>
                    <a:ext uri="{FF2B5EF4-FFF2-40B4-BE49-F238E27FC236}">
                      <a16:creationId xmlns:a16="http://schemas.microsoft.com/office/drawing/2014/main" id="{6F363A1E-E2FB-4CBD-993F-A758CEC26981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57" name="Hộp Văn bản 36">
                <a:extLst>
                  <a:ext uri="{FF2B5EF4-FFF2-40B4-BE49-F238E27FC236}">
                    <a16:creationId xmlns:a16="http://schemas.microsoft.com/office/drawing/2014/main" id="{C64A206B-785D-4AE3-A155-23427785DD5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55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81679935-9C2B-4DC6-84B4-40309F013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0" name="Nhóm 7">
            <a:extLst>
              <a:ext uri="{FF2B5EF4-FFF2-40B4-BE49-F238E27FC236}">
                <a16:creationId xmlns:a16="http://schemas.microsoft.com/office/drawing/2014/main" id="{2722146A-635E-49EB-A918-7DC1C6A7330E}"/>
              </a:ext>
            </a:extLst>
          </p:cNvPr>
          <p:cNvGrpSpPr/>
          <p:nvPr/>
        </p:nvGrpSpPr>
        <p:grpSpPr>
          <a:xfrm>
            <a:off x="3523728" y="3475494"/>
            <a:ext cx="874944" cy="882554"/>
            <a:chOff x="5560414" y="1935075"/>
            <a:chExt cx="656208" cy="661916"/>
          </a:xfrm>
        </p:grpSpPr>
        <p:grpSp>
          <p:nvGrpSpPr>
            <p:cNvPr id="61" name="Nhóm 34">
              <a:extLst>
                <a:ext uri="{FF2B5EF4-FFF2-40B4-BE49-F238E27FC236}">
                  <a16:creationId xmlns:a16="http://schemas.microsoft.com/office/drawing/2014/main" id="{F8F29DF8-3B20-42D4-8AF4-FD6FE00067FD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3" name="Nhóm 35">
                <a:extLst>
                  <a:ext uri="{FF2B5EF4-FFF2-40B4-BE49-F238E27FC236}">
                    <a16:creationId xmlns:a16="http://schemas.microsoft.com/office/drawing/2014/main" id="{944698C7-0A32-4B72-A682-B78536813CF5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66" name="Hình Bầu dục 37">
                  <a:extLst>
                    <a:ext uri="{FF2B5EF4-FFF2-40B4-BE49-F238E27FC236}">
                      <a16:creationId xmlns:a16="http://schemas.microsoft.com/office/drawing/2014/main" id="{DBD904EF-2A14-44B2-88A7-15FA250B096E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67" name="Hình Bầu dục 38">
                  <a:extLst>
                    <a:ext uri="{FF2B5EF4-FFF2-40B4-BE49-F238E27FC236}">
                      <a16:creationId xmlns:a16="http://schemas.microsoft.com/office/drawing/2014/main" id="{7AEF724B-B053-4172-BE43-BF3529A99243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64" name="Hộp Văn bản 36">
                <a:extLst>
                  <a:ext uri="{FF2B5EF4-FFF2-40B4-BE49-F238E27FC236}">
                    <a16:creationId xmlns:a16="http://schemas.microsoft.com/office/drawing/2014/main" id="{5AC23715-A55D-46A7-9042-0FAC31FE8BCB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2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712602D1-29E6-4AF0-8FB0-A08934B239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7">
            <a:extLst>
              <a:ext uri="{FF2B5EF4-FFF2-40B4-BE49-F238E27FC236}">
                <a16:creationId xmlns:a16="http://schemas.microsoft.com/office/drawing/2014/main" id="{B5129A2E-FBF5-4948-8CAB-18FDBADFC208}"/>
              </a:ext>
            </a:extLst>
          </p:cNvPr>
          <p:cNvGrpSpPr/>
          <p:nvPr/>
        </p:nvGrpSpPr>
        <p:grpSpPr>
          <a:xfrm>
            <a:off x="10764500" y="3401066"/>
            <a:ext cx="874944" cy="882554"/>
            <a:chOff x="5560414" y="1935075"/>
            <a:chExt cx="656208" cy="661916"/>
          </a:xfrm>
        </p:grpSpPr>
        <p:grpSp>
          <p:nvGrpSpPr>
            <p:cNvPr id="69" name="Nhóm 34">
              <a:extLst>
                <a:ext uri="{FF2B5EF4-FFF2-40B4-BE49-F238E27FC236}">
                  <a16:creationId xmlns:a16="http://schemas.microsoft.com/office/drawing/2014/main" id="{63D58AE2-2AF0-456D-8EB5-BD2D14EBE394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35">
                <a:extLst>
                  <a:ext uri="{FF2B5EF4-FFF2-40B4-BE49-F238E27FC236}">
                    <a16:creationId xmlns:a16="http://schemas.microsoft.com/office/drawing/2014/main" id="{83FD4945-16F4-42F9-A75C-039BBAED4191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37">
                  <a:extLst>
                    <a:ext uri="{FF2B5EF4-FFF2-40B4-BE49-F238E27FC236}">
                      <a16:creationId xmlns:a16="http://schemas.microsoft.com/office/drawing/2014/main" id="{987C3FDF-5AE0-4ABE-8A9B-F4BDBE28EEBA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38">
                  <a:extLst>
                    <a:ext uri="{FF2B5EF4-FFF2-40B4-BE49-F238E27FC236}">
                      <a16:creationId xmlns:a16="http://schemas.microsoft.com/office/drawing/2014/main" id="{A1E31ABB-2D07-41BE-A751-E345364DEFB0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36">
                <a:extLst>
                  <a:ext uri="{FF2B5EF4-FFF2-40B4-BE49-F238E27FC236}">
                    <a16:creationId xmlns:a16="http://schemas.microsoft.com/office/drawing/2014/main" id="{F85BB8FC-F9FA-4962-8871-D87A883D72A5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D7158675-3FF4-4A6A-8F06-E4C0929488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236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7" grpId="0"/>
      <p:bldP spid="49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:a16="http://schemas.microsoft.com/office/drawing/2014/main" id="{A9BD4AE9-936A-402D-91AC-776AB56FF183}"/>
              </a:ext>
            </a:extLst>
          </p:cNvPr>
          <p:cNvGrpSpPr/>
          <p:nvPr/>
        </p:nvGrpSpPr>
        <p:grpSpPr>
          <a:xfrm>
            <a:off x="5628975" y="2667420"/>
            <a:ext cx="874944" cy="882554"/>
            <a:chOff x="5560414" y="1935075"/>
            <a:chExt cx="656208" cy="661916"/>
          </a:xfrm>
        </p:grpSpPr>
        <p:grpSp>
          <p:nvGrpSpPr>
            <p:cNvPr id="35" name="Nhóm 34">
              <a:extLst>
                <a:ext uri="{FF2B5EF4-FFF2-40B4-BE49-F238E27FC236}">
                  <a16:creationId xmlns:a16="http://schemas.microsoft.com/office/drawing/2014/main" id="{18FCC92B-D171-4044-A04C-7B4BBCAE7AA2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36" name="Nhóm 35">
                <a:extLst>
                  <a:ext uri="{FF2B5EF4-FFF2-40B4-BE49-F238E27FC236}">
                    <a16:creationId xmlns:a16="http://schemas.microsoft.com/office/drawing/2014/main" id="{95BDB0A2-8A93-4E09-B90A-A45804911066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38" name="Hình Bầu dục 37">
                  <a:extLst>
                    <a:ext uri="{FF2B5EF4-FFF2-40B4-BE49-F238E27FC236}">
                      <a16:creationId xmlns:a16="http://schemas.microsoft.com/office/drawing/2014/main" id="{209990CD-6E9A-4EAD-9E55-FB3E93FD4581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39" name="Hình Bầu dục 38">
                  <a:extLst>
                    <a:ext uri="{FF2B5EF4-FFF2-40B4-BE49-F238E27FC236}">
                      <a16:creationId xmlns:a16="http://schemas.microsoft.com/office/drawing/2014/main" id="{6A453A65-AFFF-49F9-BE32-06A527905E60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57D3EAF-421B-4C78-ACA4-DB2B9D2AD53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DD57A148-78A9-4421-8A56-5D808BACE3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pic>
        <p:nvPicPr>
          <p:cNvPr id="21" name="Hình ảnh 20" descr="Ảnh có chứa mũi tên&#10;&#10;Mô tả được tạo tự động">
            <a:extLst>
              <a:ext uri="{FF2B5EF4-FFF2-40B4-BE49-F238E27FC236}">
                <a16:creationId xmlns:a16="http://schemas.microsoft.com/office/drawing/2014/main" id="{345A27F3-06E7-4800-B60F-100C2874E8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303" b="50565"/>
          <a:stretch/>
        </p:blipFill>
        <p:spPr>
          <a:xfrm>
            <a:off x="4765134" y="518665"/>
            <a:ext cx="2814783" cy="2143073"/>
          </a:xfrm>
          <a:prstGeom prst="rect">
            <a:avLst/>
          </a:prstGeom>
        </p:spPr>
      </p:pic>
      <p:pic>
        <p:nvPicPr>
          <p:cNvPr id="23" name="Hình ảnh 22" descr="Ảnh có chứa mũi tên&#10;&#10;Mô tả được tạo tự động">
            <a:extLst>
              <a:ext uri="{FF2B5EF4-FFF2-40B4-BE49-F238E27FC236}">
                <a16:creationId xmlns:a16="http://schemas.microsoft.com/office/drawing/2014/main" id="{F12EC7C8-908D-41C8-BCF8-AD7FB80B63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112" b="50000"/>
          <a:stretch/>
        </p:blipFill>
        <p:spPr>
          <a:xfrm>
            <a:off x="8447163" y="3523837"/>
            <a:ext cx="3307075" cy="2344863"/>
          </a:xfrm>
          <a:prstGeom prst="rect">
            <a:avLst/>
          </a:prstGeom>
        </p:spPr>
      </p:pic>
      <p:cxnSp>
        <p:nvCxnSpPr>
          <p:cNvPr id="26" name="Đường kết nối: Cong 25">
            <a:extLst>
              <a:ext uri="{FF2B5EF4-FFF2-40B4-BE49-F238E27FC236}">
                <a16:creationId xmlns:a16="http://schemas.microsoft.com/office/drawing/2014/main" id="{29FA455E-A1C2-4729-871A-5A623F21205B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7579917" y="1590201"/>
            <a:ext cx="867247" cy="3106067"/>
          </a:xfrm>
          <a:prstGeom prst="curvedConnector3">
            <a:avLst/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Nhóm 51">
            <a:extLst>
              <a:ext uri="{FF2B5EF4-FFF2-40B4-BE49-F238E27FC236}">
                <a16:creationId xmlns:a16="http://schemas.microsoft.com/office/drawing/2014/main" id="{E5E4565E-9E41-4975-B002-FD8C8A5D79FD}"/>
              </a:ext>
            </a:extLst>
          </p:cNvPr>
          <p:cNvGrpSpPr/>
          <p:nvPr/>
        </p:nvGrpSpPr>
        <p:grpSpPr>
          <a:xfrm>
            <a:off x="10123512" y="5787604"/>
            <a:ext cx="874944" cy="882554"/>
            <a:chOff x="5560414" y="1935075"/>
            <a:chExt cx="656208" cy="661916"/>
          </a:xfrm>
        </p:grpSpPr>
        <p:grpSp>
          <p:nvGrpSpPr>
            <p:cNvPr id="53" name="Nhóm 52">
              <a:extLst>
                <a:ext uri="{FF2B5EF4-FFF2-40B4-BE49-F238E27FC236}">
                  <a16:creationId xmlns:a16="http://schemas.microsoft.com/office/drawing/2014/main" id="{21426CFA-4E4D-4FB6-A4C9-E0DECE8068F7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F1A199E3-F206-4391-824E-93DB2AF0882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52DDB311-DAD3-4F36-8FFB-1F5B54CC0721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81280E78-E8A8-4185-9478-545532625172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BD9A24F-1BDA-4FE2-A838-AE4146D3568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15FAD6CF-1938-405C-9974-36F19A203A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2A0FBD53-4BD2-486A-93AB-94A37BE25D5E}"/>
              </a:ext>
            </a:extLst>
          </p:cNvPr>
          <p:cNvGrpSpPr/>
          <p:nvPr/>
        </p:nvGrpSpPr>
        <p:grpSpPr>
          <a:xfrm>
            <a:off x="10117975" y="5868698"/>
            <a:ext cx="809493" cy="770065"/>
            <a:chOff x="4234875" y="1979179"/>
            <a:chExt cx="607120" cy="577549"/>
          </a:xfrm>
        </p:grpSpPr>
        <p:grpSp>
          <p:nvGrpSpPr>
            <p:cNvPr id="56" name="Nhóm 55">
              <a:extLst>
                <a:ext uri="{FF2B5EF4-FFF2-40B4-BE49-F238E27FC236}">
                  <a16:creationId xmlns:a16="http://schemas.microsoft.com/office/drawing/2014/main" id="{A2A0A73A-0F62-4198-B57C-63379F3D701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8" name="Hình Bầu dục 57">
                <a:extLst>
                  <a:ext uri="{FF2B5EF4-FFF2-40B4-BE49-F238E27FC236}">
                    <a16:creationId xmlns:a16="http://schemas.microsoft.com/office/drawing/2014/main" id="{D868CF66-7D61-4DB7-A7C2-4867FF97E11F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9" name="Hình Bầu dục 58">
                <a:extLst>
                  <a:ext uri="{FF2B5EF4-FFF2-40B4-BE49-F238E27FC236}">
                    <a16:creationId xmlns:a16="http://schemas.microsoft.com/office/drawing/2014/main" id="{F97B0BA6-6AFB-419F-989F-B5B8C4F2F5E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7" name="Hộp Văn bản 56">
              <a:extLst>
                <a:ext uri="{FF2B5EF4-FFF2-40B4-BE49-F238E27FC236}">
                  <a16:creationId xmlns:a16="http://schemas.microsoft.com/office/drawing/2014/main" id="{916DE834-9E17-424A-83C1-B6065941F0D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5" name="Hình ảnh 4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8E25730A-B167-4F49-82BF-223A457718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002" t="19386" r="47133" b="17247"/>
          <a:stretch/>
        </p:blipFill>
        <p:spPr>
          <a:xfrm>
            <a:off x="1738663" y="605661"/>
            <a:ext cx="2835540" cy="28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3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5">
            <a:extLst>
              <a:ext uri="{FF2B5EF4-FFF2-40B4-BE49-F238E27FC236}">
                <a16:creationId xmlns:a16="http://schemas.microsoft.com/office/drawing/2014/main" id="{4AA89F65-4722-46CE-83BD-831C8FCC5ADD}"/>
              </a:ext>
            </a:extLst>
          </p:cNvPr>
          <p:cNvSpPr txBox="1"/>
          <p:nvPr/>
        </p:nvSpPr>
        <p:spPr>
          <a:xfrm>
            <a:off x="1722640" y="386097"/>
            <a:ext cx="9973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002060"/>
                </a:solidFill>
                <a:cs typeface="Arial"/>
                <a:sym typeface="Arial"/>
              </a:rPr>
              <a:t>Đố em!</a:t>
            </a:r>
          </a:p>
          <a:p>
            <a:pPr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002060"/>
                </a:solidFill>
                <a:cs typeface="Arial"/>
                <a:sym typeface="Arial"/>
              </a:rPr>
              <a:t>Chọn dấu phép tính “+; -” thích hợp thay cho dấu “?”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AD0A403-8D12-4B1E-9764-91959EF1A23D}"/>
              </a:ext>
            </a:extLst>
          </p:cNvPr>
          <p:cNvSpPr/>
          <p:nvPr/>
        </p:nvSpPr>
        <p:spPr>
          <a:xfrm>
            <a:off x="778225" y="411295"/>
            <a:ext cx="846844" cy="861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FFFFF"/>
                </a:solidFill>
                <a:latin typeface="Calibri"/>
                <a:sym typeface="Arial"/>
              </a:rPr>
              <a:t>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C7F69F-CB6C-49DC-8060-AF194CE604D5}"/>
              </a:ext>
            </a:extLst>
          </p:cNvPr>
          <p:cNvGrpSpPr/>
          <p:nvPr/>
        </p:nvGrpSpPr>
        <p:grpSpPr>
          <a:xfrm>
            <a:off x="3753294" y="2551813"/>
            <a:ext cx="8920716" cy="1015663"/>
            <a:chOff x="3646968" y="2573079"/>
            <a:chExt cx="8920716" cy="10156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B707DDC-3EAE-4BD2-88C2-57880759A47F}"/>
                </a:ext>
              </a:extLst>
            </p:cNvPr>
            <p:cNvSpPr txBox="1"/>
            <p:nvPr/>
          </p:nvSpPr>
          <p:spPr>
            <a:xfrm>
              <a:off x="3646968" y="2573079"/>
              <a:ext cx="89207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2060"/>
                  </a:solidFill>
                </a:rPr>
                <a:t>5      5       5 = 5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3E749B0-DD9C-400C-9465-1E18A9554B33}"/>
                </a:ext>
              </a:extLst>
            </p:cNvPr>
            <p:cNvSpPr/>
            <p:nvPr/>
          </p:nvSpPr>
          <p:spPr>
            <a:xfrm>
              <a:off x="4284921" y="2785730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89CA0A6-299B-4924-A008-A1C4FB20FACF}"/>
                </a:ext>
              </a:extLst>
            </p:cNvPr>
            <p:cNvSpPr/>
            <p:nvPr/>
          </p:nvSpPr>
          <p:spPr>
            <a:xfrm>
              <a:off x="5720316" y="2796362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A2778BB-B779-421A-A194-1721C77B9FD4}"/>
              </a:ext>
            </a:extLst>
          </p:cNvPr>
          <p:cNvSpPr/>
          <p:nvPr/>
        </p:nvSpPr>
        <p:spPr>
          <a:xfrm>
            <a:off x="4384159" y="2778640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3D07BBA-79D4-42B0-A618-15129D6A1604}"/>
              </a:ext>
            </a:extLst>
          </p:cNvPr>
          <p:cNvSpPr/>
          <p:nvPr/>
        </p:nvSpPr>
        <p:spPr>
          <a:xfrm>
            <a:off x="5830187" y="2768007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EC09CE-C14B-4696-B672-B6D450EB4B8B}"/>
              </a:ext>
            </a:extLst>
          </p:cNvPr>
          <p:cNvSpPr txBox="1"/>
          <p:nvPr/>
        </p:nvSpPr>
        <p:spPr>
          <a:xfrm>
            <a:off x="1956391" y="3795823"/>
            <a:ext cx="1967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Hoặc</a:t>
            </a:r>
            <a:endParaRPr lang="en-US" sz="4800" b="1" dirty="0">
              <a:solidFill>
                <a:srgbClr val="FF0000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D87F32F-6722-49CB-A96A-DE59AD7A37D2}"/>
              </a:ext>
            </a:extLst>
          </p:cNvPr>
          <p:cNvGrpSpPr/>
          <p:nvPr/>
        </p:nvGrpSpPr>
        <p:grpSpPr>
          <a:xfrm>
            <a:off x="3593806" y="4731487"/>
            <a:ext cx="8920716" cy="1015663"/>
            <a:chOff x="3646968" y="2573079"/>
            <a:chExt cx="8920716" cy="101566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F6FDAAD-3569-4EAA-BE0B-F34FDD32D7D1}"/>
                </a:ext>
              </a:extLst>
            </p:cNvPr>
            <p:cNvSpPr txBox="1"/>
            <p:nvPr/>
          </p:nvSpPr>
          <p:spPr>
            <a:xfrm>
              <a:off x="3646968" y="2573079"/>
              <a:ext cx="89207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2060"/>
                  </a:solidFill>
                </a:rPr>
                <a:t>5      5       5 = 5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C78186B2-A30C-4884-A76C-792693BAC9D4}"/>
                </a:ext>
              </a:extLst>
            </p:cNvPr>
            <p:cNvSpPr/>
            <p:nvPr/>
          </p:nvSpPr>
          <p:spPr>
            <a:xfrm>
              <a:off x="4284921" y="2785730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C9504D9-6CFA-4047-BC0B-91BEC9D26890}"/>
                </a:ext>
              </a:extLst>
            </p:cNvPr>
            <p:cNvSpPr/>
            <p:nvPr/>
          </p:nvSpPr>
          <p:spPr>
            <a:xfrm>
              <a:off x="5720316" y="2796362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50A4AEF-21BE-4D3F-883D-FFA23653B6AD}"/>
              </a:ext>
            </a:extLst>
          </p:cNvPr>
          <p:cNvSpPr/>
          <p:nvPr/>
        </p:nvSpPr>
        <p:spPr>
          <a:xfrm>
            <a:off x="4224671" y="4958314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207700F-6684-403A-9372-B83A5262DE4A}"/>
              </a:ext>
            </a:extLst>
          </p:cNvPr>
          <p:cNvSpPr/>
          <p:nvPr/>
        </p:nvSpPr>
        <p:spPr>
          <a:xfrm>
            <a:off x="5670699" y="4947681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7707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8" grpId="0" animBg="1"/>
      <p:bldP spid="29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8E25730A-B167-4F49-82BF-223A457718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02" t="19386" r="47133" b="17247"/>
          <a:stretch/>
        </p:blipFill>
        <p:spPr>
          <a:xfrm>
            <a:off x="1726510" y="2343697"/>
            <a:ext cx="4001749" cy="3984531"/>
          </a:xfrm>
          <a:prstGeom prst="rect">
            <a:avLst/>
          </a:prstGeom>
        </p:spPr>
      </p:pic>
      <p:pic>
        <p:nvPicPr>
          <p:cNvPr id="89" name="Picture 3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554089B-E8DE-4245-97FD-AD46DE10E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7222" y1="67222" x2="67222" y2="67222"/>
                        <a14:foregroundMark x1="77222" y1="75000" x2="77222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272" flipH="1">
            <a:off x="3780855" y="-1142076"/>
            <a:ext cx="8412556" cy="6720976"/>
          </a:xfrm>
          <a:prstGeom prst="rect">
            <a:avLst/>
          </a:prstGeom>
        </p:spPr>
      </p:pic>
      <p:sp>
        <p:nvSpPr>
          <p:cNvPr id="90" name="TextBox 40">
            <a:extLst>
              <a:ext uri="{FF2B5EF4-FFF2-40B4-BE49-F238E27FC236}">
                <a16:creationId xmlns:a16="http://schemas.microsoft.com/office/drawing/2014/main" id="{85BE9DC2-D942-4130-9C9A-39F30C2893D6}"/>
              </a:ext>
            </a:extLst>
          </p:cNvPr>
          <p:cNvSpPr txBox="1"/>
          <p:nvPr/>
        </p:nvSpPr>
        <p:spPr>
          <a:xfrm flipH="1">
            <a:off x="6168284" y="1007824"/>
            <a:ext cx="4001749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đã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nhanh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chóng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hoàn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thành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nhiệm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vụ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sắp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xếp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đơn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sp>
        <p:nvSpPr>
          <p:cNvPr id="91" name="Tim 90">
            <a:extLst>
              <a:ext uri="{FF2B5EF4-FFF2-40B4-BE49-F238E27FC236}">
                <a16:creationId xmlns:a16="http://schemas.microsoft.com/office/drawing/2014/main" id="{9B59B24F-F2FE-47F0-8CE8-81EA0BF1E02C}"/>
              </a:ext>
            </a:extLst>
          </p:cNvPr>
          <p:cNvSpPr/>
          <p:nvPr/>
        </p:nvSpPr>
        <p:spPr>
          <a:xfrm rot="20264017">
            <a:off x="9589480" y="5042152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92" name="Tim 91">
            <a:extLst>
              <a:ext uri="{FF2B5EF4-FFF2-40B4-BE49-F238E27FC236}">
                <a16:creationId xmlns:a16="http://schemas.microsoft.com/office/drawing/2014/main" id="{D463A419-DE07-4E5C-99D5-F330CDC50EE1}"/>
              </a:ext>
            </a:extLst>
          </p:cNvPr>
          <p:cNvSpPr/>
          <p:nvPr/>
        </p:nvSpPr>
        <p:spPr>
          <a:xfrm rot="20264017">
            <a:off x="10775771" y="1006631"/>
            <a:ext cx="486213" cy="47662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93" name="Tim 92">
            <a:extLst>
              <a:ext uri="{FF2B5EF4-FFF2-40B4-BE49-F238E27FC236}">
                <a16:creationId xmlns:a16="http://schemas.microsoft.com/office/drawing/2014/main" id="{2E50A64A-2FA1-48E9-B5A2-CF43C9C7BD88}"/>
              </a:ext>
            </a:extLst>
          </p:cNvPr>
          <p:cNvSpPr/>
          <p:nvPr/>
        </p:nvSpPr>
        <p:spPr>
          <a:xfrm rot="20264017">
            <a:off x="1762406" y="3503349"/>
            <a:ext cx="486213" cy="47662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E9827B45-54C6-4ED5-896D-E60786E831B1}"/>
              </a:ext>
            </a:extLst>
          </p:cNvPr>
          <p:cNvGrpSpPr/>
          <p:nvPr/>
        </p:nvGrpSpPr>
        <p:grpSpPr>
          <a:xfrm rot="4753322">
            <a:off x="7985078" y="4204614"/>
            <a:ext cx="963615" cy="794615"/>
            <a:chOff x="733809" y="615944"/>
            <a:chExt cx="722711" cy="595961"/>
          </a:xfrm>
        </p:grpSpPr>
        <p:sp>
          <p:nvSpPr>
            <p:cNvPr id="95" name="Tam giác Cân 94">
              <a:extLst>
                <a:ext uri="{FF2B5EF4-FFF2-40B4-BE49-F238E27FC236}">
                  <a16:creationId xmlns:a16="http://schemas.microsoft.com/office/drawing/2014/main" id="{0D0CB27B-DEE8-43D5-8A88-09EAE266B24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96" name="Tam giác Cân 95">
              <a:extLst>
                <a:ext uri="{FF2B5EF4-FFF2-40B4-BE49-F238E27FC236}">
                  <a16:creationId xmlns:a16="http://schemas.microsoft.com/office/drawing/2014/main" id="{C90703A0-529F-4EB0-A43A-C991EC054E1C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97" name="Nhóm 96">
            <a:extLst>
              <a:ext uri="{FF2B5EF4-FFF2-40B4-BE49-F238E27FC236}">
                <a16:creationId xmlns:a16="http://schemas.microsoft.com/office/drawing/2014/main" id="{53DF70D7-8955-4D2D-A6DA-E62F74FC9DFE}"/>
              </a:ext>
            </a:extLst>
          </p:cNvPr>
          <p:cNvGrpSpPr/>
          <p:nvPr/>
        </p:nvGrpSpPr>
        <p:grpSpPr>
          <a:xfrm rot="4753322">
            <a:off x="1575107" y="5383315"/>
            <a:ext cx="963615" cy="794615"/>
            <a:chOff x="733809" y="615944"/>
            <a:chExt cx="722711" cy="595961"/>
          </a:xfrm>
        </p:grpSpPr>
        <p:sp>
          <p:nvSpPr>
            <p:cNvPr id="98" name="Tam giác Cân 97">
              <a:extLst>
                <a:ext uri="{FF2B5EF4-FFF2-40B4-BE49-F238E27FC236}">
                  <a16:creationId xmlns:a16="http://schemas.microsoft.com/office/drawing/2014/main" id="{B9CBDB68-B754-400C-9611-02ACD87AC48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99" name="Tam giác Cân 98">
              <a:extLst>
                <a:ext uri="{FF2B5EF4-FFF2-40B4-BE49-F238E27FC236}">
                  <a16:creationId xmlns:a16="http://schemas.microsoft.com/office/drawing/2014/main" id="{9C508D39-B5B4-4F19-BC9B-1AFD5575FB8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016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578" y="1069651"/>
            <a:ext cx="6812037" cy="5456959"/>
          </a:xfrm>
          <a:prstGeom prst="rect">
            <a:avLst/>
          </a:prstGeom>
        </p:spPr>
      </p:pic>
      <p:pic>
        <p:nvPicPr>
          <p:cNvPr id="4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5325BFA8-52AE-4E34-8BFA-7D862AABA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2365" flipH="1">
            <a:off x="762520" y="286099"/>
            <a:ext cx="7260537" cy="5388943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228061AF-E94E-47E6-895C-ED652EB806C0}"/>
              </a:ext>
            </a:extLst>
          </p:cNvPr>
          <p:cNvSpPr txBox="1"/>
          <p:nvPr/>
        </p:nvSpPr>
        <p:spPr>
          <a:xfrm rot="20212627">
            <a:off x="1567299" y="850056"/>
            <a:ext cx="5380443" cy="296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TẠM BIỆT</a:t>
            </a:r>
          </a:p>
          <a:p>
            <a:pPr algn="ctr" defTabSz="1219170">
              <a:defRPr/>
            </a:pP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 </a:t>
            </a:r>
          </a:p>
          <a:p>
            <a:pPr algn="ctr" defTabSz="1219170">
              <a:defRPr/>
            </a:pP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HẸN GẶP LẠI VÀO CHUYẾN GIAO HÀNG TIẾP THEO CÁC BẠN NHÉ!</a:t>
            </a:r>
            <a:endParaRPr lang="en-US" sz="3733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50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578" y="1069651"/>
            <a:ext cx="6812037" cy="5456959"/>
          </a:xfrm>
          <a:prstGeom prst="rect">
            <a:avLst/>
          </a:prstGeom>
        </p:spPr>
      </p:pic>
      <p:pic>
        <p:nvPicPr>
          <p:cNvPr id="4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5325BFA8-52AE-4E34-8BFA-7D862AABA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695" y="331391"/>
            <a:ext cx="5690571" cy="4223676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228061AF-E94E-47E6-895C-ED652EB806C0}"/>
              </a:ext>
            </a:extLst>
          </p:cNvPr>
          <p:cNvSpPr txBox="1"/>
          <p:nvPr/>
        </p:nvSpPr>
        <p:spPr>
          <a:xfrm>
            <a:off x="1522918" y="734488"/>
            <a:ext cx="44279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Chào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Hôm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nay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cùng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anh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trải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nghiệm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ngày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làm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shipper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qua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nhiệm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vụ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defTabSz="1219170">
              <a:defRPr/>
            </a:pPr>
            <a:endParaRPr lang="en-US" sz="3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FC148B24-A640-46C6-9A5F-0A082653BA1B}"/>
              </a:ext>
            </a:extLst>
          </p:cNvPr>
          <p:cNvGrpSpPr/>
          <p:nvPr/>
        </p:nvGrpSpPr>
        <p:grpSpPr>
          <a:xfrm>
            <a:off x="-6781022" y="5927745"/>
            <a:ext cx="6710439" cy="5498900"/>
            <a:chOff x="-751115" y="2204054"/>
            <a:chExt cx="5032829" cy="4124175"/>
          </a:xfrm>
        </p:grpSpPr>
        <p:sp>
          <p:nvSpPr>
            <p:cNvPr id="8" name="Hình Bầu dục 7">
              <a:extLst>
                <a:ext uri="{FF2B5EF4-FFF2-40B4-BE49-F238E27FC236}">
                  <a16:creationId xmlns:a16="http://schemas.microsoft.com/office/drawing/2014/main" id="{43A8A716-AA9F-4389-8409-C9378EDDB573}"/>
                </a:ext>
              </a:extLst>
            </p:cNvPr>
            <p:cNvSpPr/>
            <p:nvPr/>
          </p:nvSpPr>
          <p:spPr>
            <a:xfrm>
              <a:off x="-751115" y="2571750"/>
              <a:ext cx="4916715" cy="3756479"/>
            </a:xfrm>
            <a:prstGeom prst="ellipse">
              <a:avLst/>
            </a:prstGeom>
            <a:solidFill>
              <a:srgbClr val="839BA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pic>
          <p:nvPicPr>
            <p:cNvPr id="9" name="Hình ảnh 8" descr="Ảnh có chứa LEGO, đồ chơi&#10;&#10;Mô tả được tạo tự động">
              <a:extLst>
                <a:ext uri="{FF2B5EF4-FFF2-40B4-BE49-F238E27FC236}">
                  <a16:creationId xmlns:a16="http://schemas.microsoft.com/office/drawing/2014/main" id="{C7CAFF95-AEAB-4046-9BFD-9EB7A6F12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751115" y="2204054"/>
              <a:ext cx="5032829" cy="3355220"/>
            </a:xfrm>
            <a:prstGeom prst="rect">
              <a:avLst/>
            </a:prstGeom>
          </p:spPr>
        </p:pic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31816BD0-15F1-4B86-B3B3-32BE207C4C04}"/>
              </a:ext>
            </a:extLst>
          </p:cNvPr>
          <p:cNvGrpSpPr/>
          <p:nvPr/>
        </p:nvGrpSpPr>
        <p:grpSpPr>
          <a:xfrm>
            <a:off x="4257522" y="-3610744"/>
            <a:ext cx="7934479" cy="3260878"/>
            <a:chOff x="2946399" y="-241604"/>
            <a:chExt cx="5950859" cy="2445658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A6E07C79-8890-4A36-852C-E6E469E93157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4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5B82722E-5360-44F6-9304-DC025D1918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281D4AE9-D0EB-4D88-A022-CDA80487B2D9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5573488"/>
                  <a:gd name="connsiteY0" fmla="*/ 0 h 1648582"/>
                  <a:gd name="connsiteX1" fmla="*/ 613084 w 5573488"/>
                  <a:gd name="connsiteY1" fmla="*/ 0 h 1648582"/>
                  <a:gd name="connsiteX2" fmla="*/ 1170432 w 5573488"/>
                  <a:gd name="connsiteY2" fmla="*/ 0 h 1648582"/>
                  <a:gd name="connsiteX3" fmla="*/ 1783516 w 5573488"/>
                  <a:gd name="connsiteY3" fmla="*/ 0 h 1648582"/>
                  <a:gd name="connsiteX4" fmla="*/ 2452335 w 5573488"/>
                  <a:gd name="connsiteY4" fmla="*/ 0 h 1648582"/>
                  <a:gd name="connsiteX5" fmla="*/ 2953949 w 5573488"/>
                  <a:gd name="connsiteY5" fmla="*/ 0 h 1648582"/>
                  <a:gd name="connsiteX6" fmla="*/ 3567032 w 5573488"/>
                  <a:gd name="connsiteY6" fmla="*/ 0 h 1648582"/>
                  <a:gd name="connsiteX7" fmla="*/ 4124381 w 5573488"/>
                  <a:gd name="connsiteY7" fmla="*/ 0 h 1648582"/>
                  <a:gd name="connsiteX8" fmla="*/ 4793200 w 5573488"/>
                  <a:gd name="connsiteY8" fmla="*/ 0 h 1648582"/>
                  <a:gd name="connsiteX9" fmla="*/ 5573488 w 5573488"/>
                  <a:gd name="connsiteY9" fmla="*/ 0 h 1648582"/>
                  <a:gd name="connsiteX10" fmla="*/ 5573488 w 5573488"/>
                  <a:gd name="connsiteY10" fmla="*/ 566013 h 1648582"/>
                  <a:gd name="connsiteX11" fmla="*/ 5573488 w 5573488"/>
                  <a:gd name="connsiteY11" fmla="*/ 1099055 h 1648582"/>
                  <a:gd name="connsiteX12" fmla="*/ 5573488 w 5573488"/>
                  <a:gd name="connsiteY12" fmla="*/ 1648582 h 1648582"/>
                  <a:gd name="connsiteX13" fmla="*/ 5016139 w 5573488"/>
                  <a:gd name="connsiteY13" fmla="*/ 1648582 h 1648582"/>
                  <a:gd name="connsiteX14" fmla="*/ 4403056 w 5573488"/>
                  <a:gd name="connsiteY14" fmla="*/ 1648582 h 1648582"/>
                  <a:gd name="connsiteX15" fmla="*/ 3789972 w 5573488"/>
                  <a:gd name="connsiteY15" fmla="*/ 1648582 h 1648582"/>
                  <a:gd name="connsiteX16" fmla="*/ 3121153 w 5573488"/>
                  <a:gd name="connsiteY16" fmla="*/ 1648582 h 1648582"/>
                  <a:gd name="connsiteX17" fmla="*/ 2731009 w 5573488"/>
                  <a:gd name="connsiteY17" fmla="*/ 1648582 h 1648582"/>
                  <a:gd name="connsiteX18" fmla="*/ 2117925 w 5573488"/>
                  <a:gd name="connsiteY18" fmla="*/ 1648582 h 1648582"/>
                  <a:gd name="connsiteX19" fmla="*/ 1560577 w 5573488"/>
                  <a:gd name="connsiteY19" fmla="*/ 1648582 h 1648582"/>
                  <a:gd name="connsiteX20" fmla="*/ 1114698 w 5573488"/>
                  <a:gd name="connsiteY20" fmla="*/ 1648582 h 1648582"/>
                  <a:gd name="connsiteX21" fmla="*/ 668819 w 5573488"/>
                  <a:gd name="connsiteY21" fmla="*/ 1648582 h 1648582"/>
                  <a:gd name="connsiteX22" fmla="*/ 0 w 5573488"/>
                  <a:gd name="connsiteY22" fmla="*/ 1648582 h 1648582"/>
                  <a:gd name="connsiteX23" fmla="*/ 0 w 5573488"/>
                  <a:gd name="connsiteY23" fmla="*/ 1148512 h 1648582"/>
                  <a:gd name="connsiteX24" fmla="*/ 0 w 5573488"/>
                  <a:gd name="connsiteY24" fmla="*/ 648442 h 1648582"/>
                  <a:gd name="connsiteX25" fmla="*/ 0 w 5573488"/>
                  <a:gd name="connsiteY25" fmla="*/ 0 h 164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73488" h="1648582" fill="none" extrusionOk="0">
                    <a:moveTo>
                      <a:pt x="0" y="0"/>
                    </a:moveTo>
                    <a:cubicBezTo>
                      <a:pt x="285772" y="-58097"/>
                      <a:pt x="445115" y="35461"/>
                      <a:pt x="613084" y="0"/>
                    </a:cubicBezTo>
                    <a:cubicBezTo>
                      <a:pt x="781053" y="-35461"/>
                      <a:pt x="1020735" y="6188"/>
                      <a:pt x="1170432" y="0"/>
                    </a:cubicBezTo>
                    <a:cubicBezTo>
                      <a:pt x="1320129" y="-6188"/>
                      <a:pt x="1533738" y="21023"/>
                      <a:pt x="1783516" y="0"/>
                    </a:cubicBezTo>
                    <a:cubicBezTo>
                      <a:pt x="2033294" y="-21023"/>
                      <a:pt x="2156537" y="12697"/>
                      <a:pt x="2452335" y="0"/>
                    </a:cubicBezTo>
                    <a:cubicBezTo>
                      <a:pt x="2748133" y="-12697"/>
                      <a:pt x="2851124" y="32496"/>
                      <a:pt x="2953949" y="0"/>
                    </a:cubicBezTo>
                    <a:cubicBezTo>
                      <a:pt x="3056774" y="-32496"/>
                      <a:pt x="3391105" y="9886"/>
                      <a:pt x="3567032" y="0"/>
                    </a:cubicBezTo>
                    <a:cubicBezTo>
                      <a:pt x="3742959" y="-9886"/>
                      <a:pt x="3881364" y="10014"/>
                      <a:pt x="4124381" y="0"/>
                    </a:cubicBezTo>
                    <a:cubicBezTo>
                      <a:pt x="4367398" y="-10014"/>
                      <a:pt x="4484954" y="11654"/>
                      <a:pt x="4793200" y="0"/>
                    </a:cubicBezTo>
                    <a:cubicBezTo>
                      <a:pt x="5101446" y="-11654"/>
                      <a:pt x="5199483" y="82446"/>
                      <a:pt x="5573488" y="0"/>
                    </a:cubicBezTo>
                    <a:cubicBezTo>
                      <a:pt x="5627418" y="164196"/>
                      <a:pt x="5559163" y="444923"/>
                      <a:pt x="5573488" y="566013"/>
                    </a:cubicBezTo>
                    <a:cubicBezTo>
                      <a:pt x="5587813" y="687103"/>
                      <a:pt x="5518402" y="884687"/>
                      <a:pt x="5573488" y="1099055"/>
                    </a:cubicBezTo>
                    <a:cubicBezTo>
                      <a:pt x="5628574" y="1313423"/>
                      <a:pt x="5531315" y="1422636"/>
                      <a:pt x="5573488" y="1648582"/>
                    </a:cubicBezTo>
                    <a:cubicBezTo>
                      <a:pt x="5331152" y="1687193"/>
                      <a:pt x="5129996" y="1591573"/>
                      <a:pt x="5016139" y="1648582"/>
                    </a:cubicBezTo>
                    <a:cubicBezTo>
                      <a:pt x="4902282" y="1705591"/>
                      <a:pt x="4628125" y="1577124"/>
                      <a:pt x="4403056" y="1648582"/>
                    </a:cubicBezTo>
                    <a:cubicBezTo>
                      <a:pt x="4177987" y="1720040"/>
                      <a:pt x="4046319" y="1609626"/>
                      <a:pt x="3789972" y="1648582"/>
                    </a:cubicBezTo>
                    <a:cubicBezTo>
                      <a:pt x="3533625" y="1687538"/>
                      <a:pt x="3419758" y="1585239"/>
                      <a:pt x="3121153" y="1648582"/>
                    </a:cubicBezTo>
                    <a:cubicBezTo>
                      <a:pt x="2822548" y="1711925"/>
                      <a:pt x="2825200" y="1623344"/>
                      <a:pt x="2731009" y="1648582"/>
                    </a:cubicBezTo>
                    <a:cubicBezTo>
                      <a:pt x="2636818" y="1673820"/>
                      <a:pt x="2393743" y="1646774"/>
                      <a:pt x="2117925" y="1648582"/>
                    </a:cubicBezTo>
                    <a:cubicBezTo>
                      <a:pt x="1842107" y="1650390"/>
                      <a:pt x="1810669" y="1627125"/>
                      <a:pt x="1560577" y="1648582"/>
                    </a:cubicBezTo>
                    <a:cubicBezTo>
                      <a:pt x="1310485" y="1670039"/>
                      <a:pt x="1332314" y="1623441"/>
                      <a:pt x="1114698" y="1648582"/>
                    </a:cubicBezTo>
                    <a:cubicBezTo>
                      <a:pt x="897082" y="1673723"/>
                      <a:pt x="862728" y="1616290"/>
                      <a:pt x="668819" y="1648582"/>
                    </a:cubicBezTo>
                    <a:cubicBezTo>
                      <a:pt x="474910" y="1680874"/>
                      <a:pt x="171165" y="1602797"/>
                      <a:pt x="0" y="1648582"/>
                    </a:cubicBezTo>
                    <a:cubicBezTo>
                      <a:pt x="-16904" y="1520555"/>
                      <a:pt x="13424" y="1331716"/>
                      <a:pt x="0" y="1148512"/>
                    </a:cubicBezTo>
                    <a:cubicBezTo>
                      <a:pt x="-13424" y="965308"/>
                      <a:pt x="13487" y="881020"/>
                      <a:pt x="0" y="648442"/>
                    </a:cubicBezTo>
                    <a:cubicBezTo>
                      <a:pt x="-13487" y="415864"/>
                      <a:pt x="51513" y="211812"/>
                      <a:pt x="0" y="0"/>
                    </a:cubicBezTo>
                    <a:close/>
                  </a:path>
                  <a:path w="5573488" h="1648582" stroke="0" extrusionOk="0">
                    <a:moveTo>
                      <a:pt x="0" y="0"/>
                    </a:moveTo>
                    <a:cubicBezTo>
                      <a:pt x="197960" y="-21249"/>
                      <a:pt x="457456" y="9220"/>
                      <a:pt x="613084" y="0"/>
                    </a:cubicBezTo>
                    <a:cubicBezTo>
                      <a:pt x="768712" y="-9220"/>
                      <a:pt x="1001930" y="41999"/>
                      <a:pt x="1226167" y="0"/>
                    </a:cubicBezTo>
                    <a:cubicBezTo>
                      <a:pt x="1450404" y="-41999"/>
                      <a:pt x="1571771" y="45122"/>
                      <a:pt x="1839251" y="0"/>
                    </a:cubicBezTo>
                    <a:cubicBezTo>
                      <a:pt x="2106731" y="-45122"/>
                      <a:pt x="2134166" y="2624"/>
                      <a:pt x="2285130" y="0"/>
                    </a:cubicBezTo>
                    <a:cubicBezTo>
                      <a:pt x="2436094" y="-2624"/>
                      <a:pt x="2543735" y="24844"/>
                      <a:pt x="2731009" y="0"/>
                    </a:cubicBezTo>
                    <a:cubicBezTo>
                      <a:pt x="2918283" y="-24844"/>
                      <a:pt x="2965556" y="17737"/>
                      <a:pt x="3121153" y="0"/>
                    </a:cubicBezTo>
                    <a:cubicBezTo>
                      <a:pt x="3276750" y="-17737"/>
                      <a:pt x="3437881" y="45790"/>
                      <a:pt x="3567032" y="0"/>
                    </a:cubicBezTo>
                    <a:cubicBezTo>
                      <a:pt x="3696183" y="-45790"/>
                      <a:pt x="3834177" y="33501"/>
                      <a:pt x="3957176" y="0"/>
                    </a:cubicBezTo>
                    <a:cubicBezTo>
                      <a:pt x="4080175" y="-33501"/>
                      <a:pt x="4300436" y="22312"/>
                      <a:pt x="4625995" y="0"/>
                    </a:cubicBezTo>
                    <a:cubicBezTo>
                      <a:pt x="4951554" y="-22312"/>
                      <a:pt x="5176820" y="60387"/>
                      <a:pt x="5573488" y="0"/>
                    </a:cubicBezTo>
                    <a:cubicBezTo>
                      <a:pt x="5586506" y="255974"/>
                      <a:pt x="5568690" y="356643"/>
                      <a:pt x="5573488" y="516556"/>
                    </a:cubicBezTo>
                    <a:cubicBezTo>
                      <a:pt x="5578286" y="676469"/>
                      <a:pt x="5535222" y="893536"/>
                      <a:pt x="5573488" y="1066083"/>
                    </a:cubicBezTo>
                    <a:cubicBezTo>
                      <a:pt x="5611754" y="1238630"/>
                      <a:pt x="5517645" y="1394890"/>
                      <a:pt x="5573488" y="1648582"/>
                    </a:cubicBezTo>
                    <a:cubicBezTo>
                      <a:pt x="5457455" y="1662640"/>
                      <a:pt x="5313194" y="1602956"/>
                      <a:pt x="5183344" y="1648582"/>
                    </a:cubicBezTo>
                    <a:cubicBezTo>
                      <a:pt x="5053494" y="1694208"/>
                      <a:pt x="4873710" y="1601364"/>
                      <a:pt x="4570260" y="1648582"/>
                    </a:cubicBezTo>
                    <a:cubicBezTo>
                      <a:pt x="4266810" y="1695800"/>
                      <a:pt x="4147126" y="1600927"/>
                      <a:pt x="4012911" y="1648582"/>
                    </a:cubicBezTo>
                    <a:cubicBezTo>
                      <a:pt x="3878696" y="1696237"/>
                      <a:pt x="3766419" y="1641337"/>
                      <a:pt x="3622767" y="1648582"/>
                    </a:cubicBezTo>
                    <a:cubicBezTo>
                      <a:pt x="3479115" y="1655827"/>
                      <a:pt x="3260255" y="1629193"/>
                      <a:pt x="3009684" y="1648582"/>
                    </a:cubicBezTo>
                    <a:cubicBezTo>
                      <a:pt x="2759113" y="1667971"/>
                      <a:pt x="2605690" y="1587536"/>
                      <a:pt x="2396600" y="1648582"/>
                    </a:cubicBezTo>
                    <a:cubicBezTo>
                      <a:pt x="2187510" y="1709628"/>
                      <a:pt x="2038614" y="1640602"/>
                      <a:pt x="1727781" y="1648582"/>
                    </a:cubicBezTo>
                    <a:cubicBezTo>
                      <a:pt x="1416948" y="1656562"/>
                      <a:pt x="1450529" y="1604839"/>
                      <a:pt x="1281902" y="1648582"/>
                    </a:cubicBezTo>
                    <a:cubicBezTo>
                      <a:pt x="1113275" y="1692325"/>
                      <a:pt x="834607" y="1625207"/>
                      <a:pt x="668819" y="1648582"/>
                    </a:cubicBezTo>
                    <a:cubicBezTo>
                      <a:pt x="503031" y="1671957"/>
                      <a:pt x="329818" y="1643376"/>
                      <a:pt x="0" y="1648582"/>
                    </a:cubicBezTo>
                    <a:cubicBezTo>
                      <a:pt x="-44352" y="1523481"/>
                      <a:pt x="11105" y="1324507"/>
                      <a:pt x="0" y="1148512"/>
                    </a:cubicBezTo>
                    <a:cubicBezTo>
                      <a:pt x="-11105" y="972517"/>
                      <a:pt x="35494" y="712364"/>
                      <a:pt x="0" y="566013"/>
                    </a:cubicBezTo>
                    <a:cubicBezTo>
                      <a:pt x="-35494" y="419662"/>
                      <a:pt x="12359" y="150894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6" name="Hình Bầu dục 15">
                <a:extLst>
                  <a:ext uri="{FF2B5EF4-FFF2-40B4-BE49-F238E27FC236}">
                    <a16:creationId xmlns:a16="http://schemas.microsoft.com/office/drawing/2014/main" id="{64842A46-6BB0-4CF4-B14D-F7C3B0C9C6B3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92CC98EB-C14D-49EC-92E4-C8CCE8529BCD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6537002A-BA22-4432-B083-4A047DBE2299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B2D7BEA7-4201-4EF2-81F0-0D1F5353DDFC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14A2813C-E637-4093-A373-600FF1E8F1DB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1</a:t>
              </a:r>
              <a:r>
                <a:rPr lang="vi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B9D341AD-C481-49F7-B842-C762A4C4F9A6}"/>
                </a:ext>
              </a:extLst>
            </p:cNvPr>
            <p:cNvSpPr txBox="1"/>
            <p:nvPr/>
          </p:nvSpPr>
          <p:spPr>
            <a:xfrm>
              <a:off x="3935044" y="1189609"/>
              <a:ext cx="4686751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A77644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+mj-lt"/>
                  <a:cs typeface="Arial"/>
                  <a:sym typeface="Arial"/>
                </a:rPr>
                <a:t>NHẬN HÀNG </a:t>
              </a:r>
              <a:r>
                <a:rPr lang="vi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76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Hình ảnh 22">
            <a:extLst>
              <a:ext uri="{FF2B5EF4-FFF2-40B4-BE49-F238E27FC236}">
                <a16:creationId xmlns:a16="http://schemas.microsoft.com/office/drawing/2014/main" id="{122F709A-3424-45FD-A49D-143B7A36C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550" y="3501130"/>
            <a:ext cx="4109985" cy="3292412"/>
          </a:xfrm>
          <a:prstGeom prst="rect">
            <a:avLst/>
          </a:prstGeom>
        </p:spPr>
      </p:pic>
      <p:grpSp>
        <p:nvGrpSpPr>
          <p:cNvPr id="24" name="Nhóm 23">
            <a:extLst>
              <a:ext uri="{FF2B5EF4-FFF2-40B4-BE49-F238E27FC236}">
                <a16:creationId xmlns:a16="http://schemas.microsoft.com/office/drawing/2014/main" id="{70047621-DE5A-4677-90F5-1E9066A99814}"/>
              </a:ext>
            </a:extLst>
          </p:cNvPr>
          <p:cNvGrpSpPr/>
          <p:nvPr/>
        </p:nvGrpSpPr>
        <p:grpSpPr>
          <a:xfrm>
            <a:off x="5179178" y="1678334"/>
            <a:ext cx="6710439" cy="5498900"/>
            <a:chOff x="2870680" y="-222429"/>
            <a:chExt cx="5950859" cy="2445658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25EF31BC-AE24-4A7F-98C0-FAF6F7AD5AE5}"/>
                </a:ext>
              </a:extLst>
            </p:cNvPr>
            <p:cNvGrpSpPr/>
            <p:nvPr/>
          </p:nvGrpSpPr>
          <p:grpSpPr>
            <a:xfrm>
              <a:off x="2870680" y="-222429"/>
              <a:ext cx="5950859" cy="2445658"/>
              <a:chOff x="2870680" y="19175"/>
              <a:chExt cx="5950859" cy="2445658"/>
            </a:xfrm>
          </p:grpSpPr>
          <p:pic>
            <p:nvPicPr>
              <p:cNvPr id="28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65E24A26-E8F2-4C59-B9CC-76807FE0DC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70680" y="19175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29" name="Hình chữ nhật 28">
                <a:extLst>
                  <a:ext uri="{FF2B5EF4-FFF2-40B4-BE49-F238E27FC236}">
                    <a16:creationId xmlns:a16="http://schemas.microsoft.com/office/drawing/2014/main" id="{33645C39-5784-463D-A13E-B3CC324A6352}"/>
                  </a:ext>
                </a:extLst>
              </p:cNvPr>
              <p:cNvSpPr/>
              <p:nvPr/>
            </p:nvSpPr>
            <p:spPr>
              <a:xfrm>
                <a:off x="3993079" y="829871"/>
                <a:ext cx="4180116" cy="1331731"/>
              </a:xfrm>
              <a:custGeom>
                <a:avLst/>
                <a:gdLst>
                  <a:gd name="connsiteX0" fmla="*/ 0 w 4713675"/>
                  <a:gd name="connsiteY0" fmla="*/ 0 h 2994309"/>
                  <a:gd name="connsiteX1" fmla="*/ 636346 w 4713675"/>
                  <a:gd name="connsiteY1" fmla="*/ 0 h 2994309"/>
                  <a:gd name="connsiteX2" fmla="*/ 1225556 w 4713675"/>
                  <a:gd name="connsiteY2" fmla="*/ 0 h 2994309"/>
                  <a:gd name="connsiteX3" fmla="*/ 1861902 w 4713675"/>
                  <a:gd name="connsiteY3" fmla="*/ 0 h 2994309"/>
                  <a:gd name="connsiteX4" fmla="*/ 2545385 w 4713675"/>
                  <a:gd name="connsiteY4" fmla="*/ 0 h 2994309"/>
                  <a:gd name="connsiteX5" fmla="*/ 3087457 w 4713675"/>
                  <a:gd name="connsiteY5" fmla="*/ 0 h 2994309"/>
                  <a:gd name="connsiteX6" fmla="*/ 3723803 w 4713675"/>
                  <a:gd name="connsiteY6" fmla="*/ 0 h 2994309"/>
                  <a:gd name="connsiteX7" fmla="*/ 4713675 w 4713675"/>
                  <a:gd name="connsiteY7" fmla="*/ 0 h 2994309"/>
                  <a:gd name="connsiteX8" fmla="*/ 4713675 w 4713675"/>
                  <a:gd name="connsiteY8" fmla="*/ 658748 h 2994309"/>
                  <a:gd name="connsiteX9" fmla="*/ 4713675 w 4713675"/>
                  <a:gd name="connsiteY9" fmla="*/ 1197724 h 2994309"/>
                  <a:gd name="connsiteX10" fmla="*/ 4713675 w 4713675"/>
                  <a:gd name="connsiteY10" fmla="*/ 1826528 h 2994309"/>
                  <a:gd name="connsiteX11" fmla="*/ 4713675 w 4713675"/>
                  <a:gd name="connsiteY11" fmla="*/ 2395447 h 2994309"/>
                  <a:gd name="connsiteX12" fmla="*/ 4713675 w 4713675"/>
                  <a:gd name="connsiteY12" fmla="*/ 2994309 h 2994309"/>
                  <a:gd name="connsiteX13" fmla="*/ 4124466 w 4713675"/>
                  <a:gd name="connsiteY13" fmla="*/ 2994309 h 2994309"/>
                  <a:gd name="connsiteX14" fmla="*/ 3488120 w 4713675"/>
                  <a:gd name="connsiteY14" fmla="*/ 2994309 h 2994309"/>
                  <a:gd name="connsiteX15" fmla="*/ 2851773 w 4713675"/>
                  <a:gd name="connsiteY15" fmla="*/ 2994309 h 2994309"/>
                  <a:gd name="connsiteX16" fmla="*/ 2168291 w 4713675"/>
                  <a:gd name="connsiteY16" fmla="*/ 2994309 h 2994309"/>
                  <a:gd name="connsiteX17" fmla="*/ 1720491 w 4713675"/>
                  <a:gd name="connsiteY17" fmla="*/ 2994309 h 2994309"/>
                  <a:gd name="connsiteX18" fmla="*/ 1084145 w 4713675"/>
                  <a:gd name="connsiteY18" fmla="*/ 2994309 h 2994309"/>
                  <a:gd name="connsiteX19" fmla="*/ 0 w 4713675"/>
                  <a:gd name="connsiteY19" fmla="*/ 2994309 h 2994309"/>
                  <a:gd name="connsiteX20" fmla="*/ 0 w 4713675"/>
                  <a:gd name="connsiteY20" fmla="*/ 2455333 h 2994309"/>
                  <a:gd name="connsiteX21" fmla="*/ 0 w 4713675"/>
                  <a:gd name="connsiteY21" fmla="*/ 1796585 h 2994309"/>
                  <a:gd name="connsiteX22" fmla="*/ 0 w 4713675"/>
                  <a:gd name="connsiteY22" fmla="*/ 1257610 h 2994309"/>
                  <a:gd name="connsiteX23" fmla="*/ 0 w 4713675"/>
                  <a:gd name="connsiteY23" fmla="*/ 628805 h 2994309"/>
                  <a:gd name="connsiteX24" fmla="*/ 0 w 4713675"/>
                  <a:gd name="connsiteY24" fmla="*/ 0 h 2994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713675" h="2994309" fill="none" extrusionOk="0">
                    <a:moveTo>
                      <a:pt x="0" y="0"/>
                    </a:moveTo>
                    <a:cubicBezTo>
                      <a:pt x="214747" y="-47450"/>
                      <a:pt x="477397" y="56775"/>
                      <a:pt x="636346" y="0"/>
                    </a:cubicBezTo>
                    <a:cubicBezTo>
                      <a:pt x="795295" y="-56775"/>
                      <a:pt x="1093596" y="24203"/>
                      <a:pt x="1225556" y="0"/>
                    </a:cubicBezTo>
                    <a:cubicBezTo>
                      <a:pt x="1357516" y="-24203"/>
                      <a:pt x="1595261" y="7336"/>
                      <a:pt x="1861902" y="0"/>
                    </a:cubicBezTo>
                    <a:cubicBezTo>
                      <a:pt x="2128543" y="-7336"/>
                      <a:pt x="2256564" y="77117"/>
                      <a:pt x="2545385" y="0"/>
                    </a:cubicBezTo>
                    <a:cubicBezTo>
                      <a:pt x="2834206" y="-77117"/>
                      <a:pt x="2954446" y="54235"/>
                      <a:pt x="3087457" y="0"/>
                    </a:cubicBezTo>
                    <a:cubicBezTo>
                      <a:pt x="3220468" y="-54235"/>
                      <a:pt x="3426602" y="61945"/>
                      <a:pt x="3723803" y="0"/>
                    </a:cubicBezTo>
                    <a:cubicBezTo>
                      <a:pt x="4021004" y="-61945"/>
                      <a:pt x="4486845" y="49772"/>
                      <a:pt x="4713675" y="0"/>
                    </a:cubicBezTo>
                    <a:cubicBezTo>
                      <a:pt x="4741912" y="260366"/>
                      <a:pt x="4675487" y="384185"/>
                      <a:pt x="4713675" y="658748"/>
                    </a:cubicBezTo>
                    <a:cubicBezTo>
                      <a:pt x="4751863" y="933311"/>
                      <a:pt x="4666048" y="931707"/>
                      <a:pt x="4713675" y="1197724"/>
                    </a:cubicBezTo>
                    <a:cubicBezTo>
                      <a:pt x="4761302" y="1463741"/>
                      <a:pt x="4642786" y="1633635"/>
                      <a:pt x="4713675" y="1826528"/>
                    </a:cubicBezTo>
                    <a:cubicBezTo>
                      <a:pt x="4784564" y="2019421"/>
                      <a:pt x="4661761" y="2152519"/>
                      <a:pt x="4713675" y="2395447"/>
                    </a:cubicBezTo>
                    <a:cubicBezTo>
                      <a:pt x="4765589" y="2638375"/>
                      <a:pt x="4681535" y="2807406"/>
                      <a:pt x="4713675" y="2994309"/>
                    </a:cubicBezTo>
                    <a:cubicBezTo>
                      <a:pt x="4555505" y="3021907"/>
                      <a:pt x="4382336" y="2970621"/>
                      <a:pt x="4124466" y="2994309"/>
                    </a:cubicBezTo>
                    <a:cubicBezTo>
                      <a:pt x="3866596" y="3017997"/>
                      <a:pt x="3670907" y="2920289"/>
                      <a:pt x="3488120" y="2994309"/>
                    </a:cubicBezTo>
                    <a:cubicBezTo>
                      <a:pt x="3305333" y="3068329"/>
                      <a:pt x="3162212" y="2926881"/>
                      <a:pt x="2851773" y="2994309"/>
                    </a:cubicBezTo>
                    <a:cubicBezTo>
                      <a:pt x="2541334" y="3061737"/>
                      <a:pt x="2381279" y="2917454"/>
                      <a:pt x="2168291" y="2994309"/>
                    </a:cubicBezTo>
                    <a:cubicBezTo>
                      <a:pt x="1955303" y="3071164"/>
                      <a:pt x="1896570" y="2944988"/>
                      <a:pt x="1720491" y="2994309"/>
                    </a:cubicBezTo>
                    <a:cubicBezTo>
                      <a:pt x="1544412" y="3043630"/>
                      <a:pt x="1294532" y="2961410"/>
                      <a:pt x="1084145" y="2994309"/>
                    </a:cubicBezTo>
                    <a:cubicBezTo>
                      <a:pt x="873758" y="3027208"/>
                      <a:pt x="381581" y="2954662"/>
                      <a:pt x="0" y="2994309"/>
                    </a:cubicBezTo>
                    <a:cubicBezTo>
                      <a:pt x="-61924" y="2805285"/>
                      <a:pt x="45237" y="2617830"/>
                      <a:pt x="0" y="2455333"/>
                    </a:cubicBezTo>
                    <a:cubicBezTo>
                      <a:pt x="-45237" y="2292836"/>
                      <a:pt x="22945" y="2085416"/>
                      <a:pt x="0" y="1796585"/>
                    </a:cubicBezTo>
                    <a:cubicBezTo>
                      <a:pt x="-22945" y="1507754"/>
                      <a:pt x="46234" y="1517577"/>
                      <a:pt x="0" y="1257610"/>
                    </a:cubicBezTo>
                    <a:cubicBezTo>
                      <a:pt x="-46234" y="997643"/>
                      <a:pt x="51073" y="779355"/>
                      <a:pt x="0" y="628805"/>
                    </a:cubicBezTo>
                    <a:cubicBezTo>
                      <a:pt x="-51073" y="478256"/>
                      <a:pt x="12143" y="132111"/>
                      <a:pt x="0" y="0"/>
                    </a:cubicBezTo>
                    <a:close/>
                  </a:path>
                  <a:path w="4713675" h="2994309" stroke="0" extrusionOk="0">
                    <a:moveTo>
                      <a:pt x="0" y="0"/>
                    </a:moveTo>
                    <a:cubicBezTo>
                      <a:pt x="173118" y="-11784"/>
                      <a:pt x="324870" y="6730"/>
                      <a:pt x="636346" y="0"/>
                    </a:cubicBezTo>
                    <a:cubicBezTo>
                      <a:pt x="947822" y="-6730"/>
                      <a:pt x="1100272" y="2786"/>
                      <a:pt x="1272692" y="0"/>
                    </a:cubicBezTo>
                    <a:cubicBezTo>
                      <a:pt x="1445112" y="-2786"/>
                      <a:pt x="1595165" y="72558"/>
                      <a:pt x="1909038" y="0"/>
                    </a:cubicBezTo>
                    <a:cubicBezTo>
                      <a:pt x="2222911" y="-72558"/>
                      <a:pt x="2185870" y="25767"/>
                      <a:pt x="2403974" y="0"/>
                    </a:cubicBezTo>
                    <a:cubicBezTo>
                      <a:pt x="2622078" y="-25767"/>
                      <a:pt x="2773187" y="25773"/>
                      <a:pt x="2898910" y="0"/>
                    </a:cubicBezTo>
                    <a:cubicBezTo>
                      <a:pt x="3024633" y="-25773"/>
                      <a:pt x="3164993" y="51977"/>
                      <a:pt x="3346709" y="0"/>
                    </a:cubicBezTo>
                    <a:cubicBezTo>
                      <a:pt x="3528425" y="-51977"/>
                      <a:pt x="3666037" y="12899"/>
                      <a:pt x="3841645" y="0"/>
                    </a:cubicBezTo>
                    <a:cubicBezTo>
                      <a:pt x="4017253" y="-12899"/>
                      <a:pt x="4302952" y="38460"/>
                      <a:pt x="4713675" y="0"/>
                    </a:cubicBezTo>
                    <a:cubicBezTo>
                      <a:pt x="4754217" y="220825"/>
                      <a:pt x="4693657" y="492305"/>
                      <a:pt x="4713675" y="658748"/>
                    </a:cubicBezTo>
                    <a:cubicBezTo>
                      <a:pt x="4733693" y="825191"/>
                      <a:pt x="4659478" y="1153645"/>
                      <a:pt x="4713675" y="1317496"/>
                    </a:cubicBezTo>
                    <a:cubicBezTo>
                      <a:pt x="4767872" y="1481347"/>
                      <a:pt x="4673167" y="1587134"/>
                      <a:pt x="4713675" y="1856472"/>
                    </a:cubicBezTo>
                    <a:cubicBezTo>
                      <a:pt x="4754183" y="2125810"/>
                      <a:pt x="4659978" y="2247297"/>
                      <a:pt x="4713675" y="2455333"/>
                    </a:cubicBezTo>
                    <a:cubicBezTo>
                      <a:pt x="4767372" y="2663369"/>
                      <a:pt x="4708500" y="2805380"/>
                      <a:pt x="4713675" y="2994309"/>
                    </a:cubicBezTo>
                    <a:cubicBezTo>
                      <a:pt x="4621865" y="3028005"/>
                      <a:pt x="4442265" y="2965907"/>
                      <a:pt x="4265876" y="2994309"/>
                    </a:cubicBezTo>
                    <a:cubicBezTo>
                      <a:pt x="4089487" y="3022711"/>
                      <a:pt x="3853301" y="2980028"/>
                      <a:pt x="3629530" y="2994309"/>
                    </a:cubicBezTo>
                    <a:cubicBezTo>
                      <a:pt x="3405759" y="3008590"/>
                      <a:pt x="3164927" y="2987619"/>
                      <a:pt x="3040320" y="2994309"/>
                    </a:cubicBezTo>
                    <a:cubicBezTo>
                      <a:pt x="2915713" y="3000999"/>
                      <a:pt x="2716519" y="2976411"/>
                      <a:pt x="2592521" y="2994309"/>
                    </a:cubicBezTo>
                    <a:cubicBezTo>
                      <a:pt x="2468523" y="3012207"/>
                      <a:pt x="2164576" y="2934266"/>
                      <a:pt x="1956175" y="2994309"/>
                    </a:cubicBezTo>
                    <a:cubicBezTo>
                      <a:pt x="1747774" y="3054352"/>
                      <a:pt x="1611535" y="2976092"/>
                      <a:pt x="1319829" y="2994309"/>
                    </a:cubicBezTo>
                    <a:cubicBezTo>
                      <a:pt x="1028123" y="3012526"/>
                      <a:pt x="886877" y="2972145"/>
                      <a:pt x="636346" y="2994309"/>
                    </a:cubicBezTo>
                    <a:cubicBezTo>
                      <a:pt x="385815" y="3016473"/>
                      <a:pt x="219868" y="2986412"/>
                      <a:pt x="0" y="2994309"/>
                    </a:cubicBezTo>
                    <a:cubicBezTo>
                      <a:pt x="-35969" y="2807259"/>
                      <a:pt x="57349" y="2619350"/>
                      <a:pt x="0" y="2365504"/>
                    </a:cubicBezTo>
                    <a:cubicBezTo>
                      <a:pt x="-57349" y="2111658"/>
                      <a:pt x="49506" y="1936673"/>
                      <a:pt x="0" y="1796585"/>
                    </a:cubicBezTo>
                    <a:cubicBezTo>
                      <a:pt x="-49506" y="1656497"/>
                      <a:pt x="6644" y="1528583"/>
                      <a:pt x="0" y="1287553"/>
                    </a:cubicBezTo>
                    <a:cubicBezTo>
                      <a:pt x="-6644" y="1046523"/>
                      <a:pt x="3011" y="885500"/>
                      <a:pt x="0" y="628805"/>
                    </a:cubicBezTo>
                    <a:cubicBezTo>
                      <a:pt x="-3011" y="372110"/>
                      <a:pt x="25016" y="280871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33" name="Hình Bầu dục 32">
                <a:extLst>
                  <a:ext uri="{FF2B5EF4-FFF2-40B4-BE49-F238E27FC236}">
                    <a16:creationId xmlns:a16="http://schemas.microsoft.com/office/drawing/2014/main" id="{0FD02121-E6E6-471C-A5E7-A38CD23B1F1C}"/>
                  </a:ext>
                </a:extLst>
              </p:cNvPr>
              <p:cNvSpPr/>
              <p:nvPr/>
            </p:nvSpPr>
            <p:spPr>
              <a:xfrm rot="21263093">
                <a:off x="7919535" y="206827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34" name="Hình Bầu dục 33">
                <a:extLst>
                  <a:ext uri="{FF2B5EF4-FFF2-40B4-BE49-F238E27FC236}">
                    <a16:creationId xmlns:a16="http://schemas.microsoft.com/office/drawing/2014/main" id="{B633CF73-3A24-4AB4-8500-C0ADFA96EB41}"/>
                  </a:ext>
                </a:extLst>
              </p:cNvPr>
              <p:cNvSpPr/>
              <p:nvPr/>
            </p:nvSpPr>
            <p:spPr>
              <a:xfrm rot="21263093">
                <a:off x="4026965" y="2023863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4" name="Hình Bầu dục 43">
                <a:extLst>
                  <a:ext uri="{FF2B5EF4-FFF2-40B4-BE49-F238E27FC236}">
                    <a16:creationId xmlns:a16="http://schemas.microsoft.com/office/drawing/2014/main" id="{9EA46C33-2BB1-4831-9E42-402A7A8525F3}"/>
                  </a:ext>
                </a:extLst>
              </p:cNvPr>
              <p:cNvSpPr/>
              <p:nvPr/>
            </p:nvSpPr>
            <p:spPr>
              <a:xfrm rot="21263093">
                <a:off x="7950167" y="883082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5" name="Hình Bầu dục 44">
                <a:extLst>
                  <a:ext uri="{FF2B5EF4-FFF2-40B4-BE49-F238E27FC236}">
                    <a16:creationId xmlns:a16="http://schemas.microsoft.com/office/drawing/2014/main" id="{DA9D9B15-5800-4592-8877-E1F456211CB1}"/>
                  </a:ext>
                </a:extLst>
              </p:cNvPr>
              <p:cNvSpPr/>
              <p:nvPr/>
            </p:nvSpPr>
            <p:spPr>
              <a:xfrm rot="21263093">
                <a:off x="4084678" y="851439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B9C6FCD0-6F20-4D97-83DE-46A500D1A3DA}"/>
                </a:ext>
              </a:extLst>
            </p:cNvPr>
            <p:cNvSpPr txBox="1"/>
            <p:nvPr/>
          </p:nvSpPr>
          <p:spPr>
            <a:xfrm>
              <a:off x="4118345" y="724897"/>
              <a:ext cx="3893682" cy="1136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Cùng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hoàn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thành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bài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tập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để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giúp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chú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 shipper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nhận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hàng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nhé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!</a:t>
              </a:r>
              <a:endParaRPr lang="en-US" sz="4000" b="1" kern="0" dirty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422D68A-7BC5-4996-9DB4-978398D24F78}"/>
              </a:ext>
            </a:extLst>
          </p:cNvPr>
          <p:cNvGrpSpPr/>
          <p:nvPr/>
        </p:nvGrpSpPr>
        <p:grpSpPr>
          <a:xfrm>
            <a:off x="-1092320" y="2813150"/>
            <a:ext cx="6710439" cy="5498900"/>
            <a:chOff x="-751115" y="2204054"/>
            <a:chExt cx="5032829" cy="4124175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2764DD2F-00D4-4DEB-AA21-86229EA32AAE}"/>
                </a:ext>
              </a:extLst>
            </p:cNvPr>
            <p:cNvSpPr/>
            <p:nvPr/>
          </p:nvSpPr>
          <p:spPr>
            <a:xfrm>
              <a:off x="-751115" y="2571750"/>
              <a:ext cx="4916715" cy="3756479"/>
            </a:xfrm>
            <a:prstGeom prst="ellipse">
              <a:avLst/>
            </a:prstGeom>
            <a:solidFill>
              <a:srgbClr val="839BA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pic>
          <p:nvPicPr>
            <p:cNvPr id="5" name="Hình ảnh 4" descr="Ảnh có chứa LEGO, đồ chơi&#10;&#10;Mô tả được tạo tự động">
              <a:extLst>
                <a:ext uri="{FF2B5EF4-FFF2-40B4-BE49-F238E27FC236}">
                  <a16:creationId xmlns:a16="http://schemas.microsoft.com/office/drawing/2014/main" id="{31EA060E-5EED-479A-BA86-6F3855957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751115" y="2204054"/>
              <a:ext cx="5032829" cy="3355220"/>
            </a:xfrm>
            <a:prstGeom prst="rect">
              <a:avLst/>
            </a:prstGeom>
          </p:spPr>
        </p:pic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6C65E570-21ED-4D34-8F4A-216956BD2110}"/>
              </a:ext>
            </a:extLst>
          </p:cNvPr>
          <p:cNvGrpSpPr/>
          <p:nvPr/>
        </p:nvGrpSpPr>
        <p:grpSpPr>
          <a:xfrm>
            <a:off x="4257522" y="-503988"/>
            <a:ext cx="7934479" cy="3260878"/>
            <a:chOff x="2946399" y="-241604"/>
            <a:chExt cx="5950859" cy="2445658"/>
          </a:xfrm>
        </p:grpSpPr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id="{7635ED4B-8B83-4B58-A3C9-4B6C9F8DDF6C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8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4C26D63B-0950-4397-A653-EB958063E4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63ADBDBB-AA30-4939-8CA7-CF23E279D545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5573488"/>
                  <a:gd name="connsiteY0" fmla="*/ 0 h 1648582"/>
                  <a:gd name="connsiteX1" fmla="*/ 613084 w 5573488"/>
                  <a:gd name="connsiteY1" fmla="*/ 0 h 1648582"/>
                  <a:gd name="connsiteX2" fmla="*/ 1170432 w 5573488"/>
                  <a:gd name="connsiteY2" fmla="*/ 0 h 1648582"/>
                  <a:gd name="connsiteX3" fmla="*/ 1783516 w 5573488"/>
                  <a:gd name="connsiteY3" fmla="*/ 0 h 1648582"/>
                  <a:gd name="connsiteX4" fmla="*/ 2452335 w 5573488"/>
                  <a:gd name="connsiteY4" fmla="*/ 0 h 1648582"/>
                  <a:gd name="connsiteX5" fmla="*/ 2953949 w 5573488"/>
                  <a:gd name="connsiteY5" fmla="*/ 0 h 1648582"/>
                  <a:gd name="connsiteX6" fmla="*/ 3567032 w 5573488"/>
                  <a:gd name="connsiteY6" fmla="*/ 0 h 1648582"/>
                  <a:gd name="connsiteX7" fmla="*/ 4124381 w 5573488"/>
                  <a:gd name="connsiteY7" fmla="*/ 0 h 1648582"/>
                  <a:gd name="connsiteX8" fmla="*/ 4793200 w 5573488"/>
                  <a:gd name="connsiteY8" fmla="*/ 0 h 1648582"/>
                  <a:gd name="connsiteX9" fmla="*/ 5573488 w 5573488"/>
                  <a:gd name="connsiteY9" fmla="*/ 0 h 1648582"/>
                  <a:gd name="connsiteX10" fmla="*/ 5573488 w 5573488"/>
                  <a:gd name="connsiteY10" fmla="*/ 566013 h 1648582"/>
                  <a:gd name="connsiteX11" fmla="*/ 5573488 w 5573488"/>
                  <a:gd name="connsiteY11" fmla="*/ 1099055 h 1648582"/>
                  <a:gd name="connsiteX12" fmla="*/ 5573488 w 5573488"/>
                  <a:gd name="connsiteY12" fmla="*/ 1648582 h 1648582"/>
                  <a:gd name="connsiteX13" fmla="*/ 5016139 w 5573488"/>
                  <a:gd name="connsiteY13" fmla="*/ 1648582 h 1648582"/>
                  <a:gd name="connsiteX14" fmla="*/ 4403056 w 5573488"/>
                  <a:gd name="connsiteY14" fmla="*/ 1648582 h 1648582"/>
                  <a:gd name="connsiteX15" fmla="*/ 3789972 w 5573488"/>
                  <a:gd name="connsiteY15" fmla="*/ 1648582 h 1648582"/>
                  <a:gd name="connsiteX16" fmla="*/ 3121153 w 5573488"/>
                  <a:gd name="connsiteY16" fmla="*/ 1648582 h 1648582"/>
                  <a:gd name="connsiteX17" fmla="*/ 2731009 w 5573488"/>
                  <a:gd name="connsiteY17" fmla="*/ 1648582 h 1648582"/>
                  <a:gd name="connsiteX18" fmla="*/ 2117925 w 5573488"/>
                  <a:gd name="connsiteY18" fmla="*/ 1648582 h 1648582"/>
                  <a:gd name="connsiteX19" fmla="*/ 1560577 w 5573488"/>
                  <a:gd name="connsiteY19" fmla="*/ 1648582 h 1648582"/>
                  <a:gd name="connsiteX20" fmla="*/ 1114698 w 5573488"/>
                  <a:gd name="connsiteY20" fmla="*/ 1648582 h 1648582"/>
                  <a:gd name="connsiteX21" fmla="*/ 668819 w 5573488"/>
                  <a:gd name="connsiteY21" fmla="*/ 1648582 h 1648582"/>
                  <a:gd name="connsiteX22" fmla="*/ 0 w 5573488"/>
                  <a:gd name="connsiteY22" fmla="*/ 1648582 h 1648582"/>
                  <a:gd name="connsiteX23" fmla="*/ 0 w 5573488"/>
                  <a:gd name="connsiteY23" fmla="*/ 1148512 h 1648582"/>
                  <a:gd name="connsiteX24" fmla="*/ 0 w 5573488"/>
                  <a:gd name="connsiteY24" fmla="*/ 648442 h 1648582"/>
                  <a:gd name="connsiteX25" fmla="*/ 0 w 5573488"/>
                  <a:gd name="connsiteY25" fmla="*/ 0 h 164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73488" h="1648582" fill="none" extrusionOk="0">
                    <a:moveTo>
                      <a:pt x="0" y="0"/>
                    </a:moveTo>
                    <a:cubicBezTo>
                      <a:pt x="285772" y="-58097"/>
                      <a:pt x="445115" y="35461"/>
                      <a:pt x="613084" y="0"/>
                    </a:cubicBezTo>
                    <a:cubicBezTo>
                      <a:pt x="781053" y="-35461"/>
                      <a:pt x="1020735" y="6188"/>
                      <a:pt x="1170432" y="0"/>
                    </a:cubicBezTo>
                    <a:cubicBezTo>
                      <a:pt x="1320129" y="-6188"/>
                      <a:pt x="1533738" y="21023"/>
                      <a:pt x="1783516" y="0"/>
                    </a:cubicBezTo>
                    <a:cubicBezTo>
                      <a:pt x="2033294" y="-21023"/>
                      <a:pt x="2156537" y="12697"/>
                      <a:pt x="2452335" y="0"/>
                    </a:cubicBezTo>
                    <a:cubicBezTo>
                      <a:pt x="2748133" y="-12697"/>
                      <a:pt x="2851124" y="32496"/>
                      <a:pt x="2953949" y="0"/>
                    </a:cubicBezTo>
                    <a:cubicBezTo>
                      <a:pt x="3056774" y="-32496"/>
                      <a:pt x="3391105" y="9886"/>
                      <a:pt x="3567032" y="0"/>
                    </a:cubicBezTo>
                    <a:cubicBezTo>
                      <a:pt x="3742959" y="-9886"/>
                      <a:pt x="3881364" y="10014"/>
                      <a:pt x="4124381" y="0"/>
                    </a:cubicBezTo>
                    <a:cubicBezTo>
                      <a:pt x="4367398" y="-10014"/>
                      <a:pt x="4484954" y="11654"/>
                      <a:pt x="4793200" y="0"/>
                    </a:cubicBezTo>
                    <a:cubicBezTo>
                      <a:pt x="5101446" y="-11654"/>
                      <a:pt x="5199483" y="82446"/>
                      <a:pt x="5573488" y="0"/>
                    </a:cubicBezTo>
                    <a:cubicBezTo>
                      <a:pt x="5627418" y="164196"/>
                      <a:pt x="5559163" y="444923"/>
                      <a:pt x="5573488" y="566013"/>
                    </a:cubicBezTo>
                    <a:cubicBezTo>
                      <a:pt x="5587813" y="687103"/>
                      <a:pt x="5518402" y="884687"/>
                      <a:pt x="5573488" y="1099055"/>
                    </a:cubicBezTo>
                    <a:cubicBezTo>
                      <a:pt x="5628574" y="1313423"/>
                      <a:pt x="5531315" y="1422636"/>
                      <a:pt x="5573488" y="1648582"/>
                    </a:cubicBezTo>
                    <a:cubicBezTo>
                      <a:pt x="5331152" y="1687193"/>
                      <a:pt x="5129996" y="1591573"/>
                      <a:pt x="5016139" y="1648582"/>
                    </a:cubicBezTo>
                    <a:cubicBezTo>
                      <a:pt x="4902282" y="1705591"/>
                      <a:pt x="4628125" y="1577124"/>
                      <a:pt x="4403056" y="1648582"/>
                    </a:cubicBezTo>
                    <a:cubicBezTo>
                      <a:pt x="4177987" y="1720040"/>
                      <a:pt x="4046319" y="1609626"/>
                      <a:pt x="3789972" y="1648582"/>
                    </a:cubicBezTo>
                    <a:cubicBezTo>
                      <a:pt x="3533625" y="1687538"/>
                      <a:pt x="3419758" y="1585239"/>
                      <a:pt x="3121153" y="1648582"/>
                    </a:cubicBezTo>
                    <a:cubicBezTo>
                      <a:pt x="2822548" y="1711925"/>
                      <a:pt x="2825200" y="1623344"/>
                      <a:pt x="2731009" y="1648582"/>
                    </a:cubicBezTo>
                    <a:cubicBezTo>
                      <a:pt x="2636818" y="1673820"/>
                      <a:pt x="2393743" y="1646774"/>
                      <a:pt x="2117925" y="1648582"/>
                    </a:cubicBezTo>
                    <a:cubicBezTo>
                      <a:pt x="1842107" y="1650390"/>
                      <a:pt x="1810669" y="1627125"/>
                      <a:pt x="1560577" y="1648582"/>
                    </a:cubicBezTo>
                    <a:cubicBezTo>
                      <a:pt x="1310485" y="1670039"/>
                      <a:pt x="1332314" y="1623441"/>
                      <a:pt x="1114698" y="1648582"/>
                    </a:cubicBezTo>
                    <a:cubicBezTo>
                      <a:pt x="897082" y="1673723"/>
                      <a:pt x="862728" y="1616290"/>
                      <a:pt x="668819" y="1648582"/>
                    </a:cubicBezTo>
                    <a:cubicBezTo>
                      <a:pt x="474910" y="1680874"/>
                      <a:pt x="171165" y="1602797"/>
                      <a:pt x="0" y="1648582"/>
                    </a:cubicBezTo>
                    <a:cubicBezTo>
                      <a:pt x="-16904" y="1520555"/>
                      <a:pt x="13424" y="1331716"/>
                      <a:pt x="0" y="1148512"/>
                    </a:cubicBezTo>
                    <a:cubicBezTo>
                      <a:pt x="-13424" y="965308"/>
                      <a:pt x="13487" y="881020"/>
                      <a:pt x="0" y="648442"/>
                    </a:cubicBezTo>
                    <a:cubicBezTo>
                      <a:pt x="-13487" y="415864"/>
                      <a:pt x="51513" y="211812"/>
                      <a:pt x="0" y="0"/>
                    </a:cubicBezTo>
                    <a:close/>
                  </a:path>
                  <a:path w="5573488" h="1648582" stroke="0" extrusionOk="0">
                    <a:moveTo>
                      <a:pt x="0" y="0"/>
                    </a:moveTo>
                    <a:cubicBezTo>
                      <a:pt x="197960" y="-21249"/>
                      <a:pt x="457456" y="9220"/>
                      <a:pt x="613084" y="0"/>
                    </a:cubicBezTo>
                    <a:cubicBezTo>
                      <a:pt x="768712" y="-9220"/>
                      <a:pt x="1001930" y="41999"/>
                      <a:pt x="1226167" y="0"/>
                    </a:cubicBezTo>
                    <a:cubicBezTo>
                      <a:pt x="1450404" y="-41999"/>
                      <a:pt x="1571771" y="45122"/>
                      <a:pt x="1839251" y="0"/>
                    </a:cubicBezTo>
                    <a:cubicBezTo>
                      <a:pt x="2106731" y="-45122"/>
                      <a:pt x="2134166" y="2624"/>
                      <a:pt x="2285130" y="0"/>
                    </a:cubicBezTo>
                    <a:cubicBezTo>
                      <a:pt x="2436094" y="-2624"/>
                      <a:pt x="2543735" y="24844"/>
                      <a:pt x="2731009" y="0"/>
                    </a:cubicBezTo>
                    <a:cubicBezTo>
                      <a:pt x="2918283" y="-24844"/>
                      <a:pt x="2965556" y="17737"/>
                      <a:pt x="3121153" y="0"/>
                    </a:cubicBezTo>
                    <a:cubicBezTo>
                      <a:pt x="3276750" y="-17737"/>
                      <a:pt x="3437881" y="45790"/>
                      <a:pt x="3567032" y="0"/>
                    </a:cubicBezTo>
                    <a:cubicBezTo>
                      <a:pt x="3696183" y="-45790"/>
                      <a:pt x="3834177" y="33501"/>
                      <a:pt x="3957176" y="0"/>
                    </a:cubicBezTo>
                    <a:cubicBezTo>
                      <a:pt x="4080175" y="-33501"/>
                      <a:pt x="4300436" y="22312"/>
                      <a:pt x="4625995" y="0"/>
                    </a:cubicBezTo>
                    <a:cubicBezTo>
                      <a:pt x="4951554" y="-22312"/>
                      <a:pt x="5176820" y="60387"/>
                      <a:pt x="5573488" y="0"/>
                    </a:cubicBezTo>
                    <a:cubicBezTo>
                      <a:pt x="5586506" y="255974"/>
                      <a:pt x="5568690" y="356643"/>
                      <a:pt x="5573488" y="516556"/>
                    </a:cubicBezTo>
                    <a:cubicBezTo>
                      <a:pt x="5578286" y="676469"/>
                      <a:pt x="5535222" y="893536"/>
                      <a:pt x="5573488" y="1066083"/>
                    </a:cubicBezTo>
                    <a:cubicBezTo>
                      <a:pt x="5611754" y="1238630"/>
                      <a:pt x="5517645" y="1394890"/>
                      <a:pt x="5573488" y="1648582"/>
                    </a:cubicBezTo>
                    <a:cubicBezTo>
                      <a:pt x="5457455" y="1662640"/>
                      <a:pt x="5313194" y="1602956"/>
                      <a:pt x="5183344" y="1648582"/>
                    </a:cubicBezTo>
                    <a:cubicBezTo>
                      <a:pt x="5053494" y="1694208"/>
                      <a:pt x="4873710" y="1601364"/>
                      <a:pt x="4570260" y="1648582"/>
                    </a:cubicBezTo>
                    <a:cubicBezTo>
                      <a:pt x="4266810" y="1695800"/>
                      <a:pt x="4147126" y="1600927"/>
                      <a:pt x="4012911" y="1648582"/>
                    </a:cubicBezTo>
                    <a:cubicBezTo>
                      <a:pt x="3878696" y="1696237"/>
                      <a:pt x="3766419" y="1641337"/>
                      <a:pt x="3622767" y="1648582"/>
                    </a:cubicBezTo>
                    <a:cubicBezTo>
                      <a:pt x="3479115" y="1655827"/>
                      <a:pt x="3260255" y="1629193"/>
                      <a:pt x="3009684" y="1648582"/>
                    </a:cubicBezTo>
                    <a:cubicBezTo>
                      <a:pt x="2759113" y="1667971"/>
                      <a:pt x="2605690" y="1587536"/>
                      <a:pt x="2396600" y="1648582"/>
                    </a:cubicBezTo>
                    <a:cubicBezTo>
                      <a:pt x="2187510" y="1709628"/>
                      <a:pt x="2038614" y="1640602"/>
                      <a:pt x="1727781" y="1648582"/>
                    </a:cubicBezTo>
                    <a:cubicBezTo>
                      <a:pt x="1416948" y="1656562"/>
                      <a:pt x="1450529" y="1604839"/>
                      <a:pt x="1281902" y="1648582"/>
                    </a:cubicBezTo>
                    <a:cubicBezTo>
                      <a:pt x="1113275" y="1692325"/>
                      <a:pt x="834607" y="1625207"/>
                      <a:pt x="668819" y="1648582"/>
                    </a:cubicBezTo>
                    <a:cubicBezTo>
                      <a:pt x="503031" y="1671957"/>
                      <a:pt x="329818" y="1643376"/>
                      <a:pt x="0" y="1648582"/>
                    </a:cubicBezTo>
                    <a:cubicBezTo>
                      <a:pt x="-44352" y="1523481"/>
                      <a:pt x="11105" y="1324507"/>
                      <a:pt x="0" y="1148512"/>
                    </a:cubicBezTo>
                    <a:cubicBezTo>
                      <a:pt x="-11105" y="972517"/>
                      <a:pt x="35494" y="712364"/>
                      <a:pt x="0" y="566013"/>
                    </a:cubicBezTo>
                    <a:cubicBezTo>
                      <a:pt x="-35494" y="419662"/>
                      <a:pt x="12359" y="150894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2" name="Hình Bầu dục 11">
                <a:extLst>
                  <a:ext uri="{FF2B5EF4-FFF2-40B4-BE49-F238E27FC236}">
                    <a16:creationId xmlns:a16="http://schemas.microsoft.com/office/drawing/2014/main" id="{F293F917-0123-4847-BF9F-190FD0550173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3" name="Hình Bầu dục 12">
                <a:extLst>
                  <a:ext uri="{FF2B5EF4-FFF2-40B4-BE49-F238E27FC236}">
                    <a16:creationId xmlns:a16="http://schemas.microsoft.com/office/drawing/2014/main" id="{BF5603A1-266B-40BD-91BF-9DAFC14F6862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4" name="Hình Bầu dục 13">
                <a:extLst>
                  <a:ext uri="{FF2B5EF4-FFF2-40B4-BE49-F238E27FC236}">
                    <a16:creationId xmlns:a16="http://schemas.microsoft.com/office/drawing/2014/main" id="{487C6DD7-FCD7-46BE-80B2-6D131A26ACA0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5" name="Hình Bầu dục 14">
                <a:extLst>
                  <a:ext uri="{FF2B5EF4-FFF2-40B4-BE49-F238E27FC236}">
                    <a16:creationId xmlns:a16="http://schemas.microsoft.com/office/drawing/2014/main" id="{D14C403E-6F3E-42AC-8E19-781E1704B8BE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E953F09F-CD27-43FF-A23C-1B90A2E672EA}"/>
                </a:ext>
              </a:extLst>
            </p:cNvPr>
            <p:cNvSpPr txBox="1"/>
            <p:nvPr/>
          </p:nvSpPr>
          <p:spPr>
            <a:xfrm>
              <a:off x="4902204" y="632789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1</a:t>
              </a:r>
              <a:endParaRPr lang="en-US" sz="1867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CE6FE8D5-2A6D-4E2B-A772-B54A15AC388F}"/>
                </a:ext>
              </a:extLst>
            </p:cNvPr>
            <p:cNvSpPr txBox="1"/>
            <p:nvPr/>
          </p:nvSpPr>
          <p:spPr>
            <a:xfrm>
              <a:off x="3906469" y="1118171"/>
              <a:ext cx="4686751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NHẬN HÀNG </a:t>
              </a:r>
              <a:endParaRPr lang="en-US" sz="1867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13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71605E-6 L -0.63177 -0.500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97" y="-250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B9140E6-C45D-4FCC-B32A-008AFB9094CE}"/>
              </a:ext>
            </a:extLst>
          </p:cNvPr>
          <p:cNvSpPr txBox="1"/>
          <p:nvPr/>
        </p:nvSpPr>
        <p:spPr>
          <a:xfrm>
            <a:off x="-894081" y="1186806"/>
            <a:ext cx="7180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 </a:t>
            </a:r>
            <a:r>
              <a:rPr lang="pt-BR" sz="4800" b="1" kern="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a) </a:t>
            </a:r>
            <a:r>
              <a:rPr lang="pt-BR" sz="4800" b="1" kern="0" dirty="0">
                <a:solidFill>
                  <a:srgbClr val="002060"/>
                </a:solidFill>
                <a:cs typeface="Arial"/>
                <a:sym typeface="Arial"/>
              </a:rPr>
              <a:t>731 – 680 + 19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1F0BBBDD-E6E3-4A63-8C7D-0107A4B27275}"/>
              </a:ext>
            </a:extLst>
          </p:cNvPr>
          <p:cNvSpPr txBox="1"/>
          <p:nvPr/>
        </p:nvSpPr>
        <p:spPr>
          <a:xfrm>
            <a:off x="1295263" y="400619"/>
            <a:ext cx="568656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Tính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giá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trị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của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biểu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thức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.</a:t>
            </a: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8483C519-4307-46BF-9BC4-811457029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83060" y="-2058168"/>
            <a:ext cx="2443128" cy="195713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A10B827-68BD-43C4-A68B-A7D8710105B2}"/>
              </a:ext>
            </a:extLst>
          </p:cNvPr>
          <p:cNvSpPr/>
          <p:nvPr/>
        </p:nvSpPr>
        <p:spPr>
          <a:xfrm>
            <a:off x="524986" y="313483"/>
            <a:ext cx="770277" cy="7702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Calibri"/>
                <a:sym typeface="Arial"/>
              </a:rPr>
              <a:t>1</a:t>
            </a:r>
          </a:p>
        </p:txBody>
      </p:sp>
      <p:sp>
        <p:nvSpPr>
          <p:cNvPr id="27" name="Hộp Văn bản 15">
            <a:extLst>
              <a:ext uri="{FF2B5EF4-FFF2-40B4-BE49-F238E27FC236}">
                <a16:creationId xmlns:a16="http://schemas.microsoft.com/office/drawing/2014/main" id="{11164844-FF15-4863-AB2B-178A61E72D9A}"/>
              </a:ext>
            </a:extLst>
          </p:cNvPr>
          <p:cNvSpPr txBox="1"/>
          <p:nvPr/>
        </p:nvSpPr>
        <p:spPr>
          <a:xfrm>
            <a:off x="6410326" y="1234431"/>
            <a:ext cx="531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l-PL" sz="4800" b="1" kern="0" dirty="0">
                <a:solidFill>
                  <a:srgbClr val="002060"/>
                </a:solidFill>
                <a:cs typeface="Arial"/>
                <a:sym typeface="Arial"/>
              </a:rPr>
              <a:t>b) 63 x 2 :</a:t>
            </a:r>
            <a:r>
              <a:rPr lang="en-US" sz="4800" b="1" kern="0" dirty="0">
                <a:solidFill>
                  <a:srgbClr val="002060"/>
                </a:solidFill>
                <a:cs typeface="Arial"/>
                <a:sym typeface="Arial"/>
              </a:rPr>
              <a:t> 7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36" name="Hình ảnh 29">
            <a:extLst>
              <a:ext uri="{FF2B5EF4-FFF2-40B4-BE49-F238E27FC236}">
                <a16:creationId xmlns:a16="http://schemas.microsoft.com/office/drawing/2014/main" id="{ABC807E1-4BC2-41AB-943F-B9BCA711A8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378" r="39833" b="68620"/>
          <a:stretch/>
        </p:blipFill>
        <p:spPr>
          <a:xfrm>
            <a:off x="2113183" y="4795942"/>
            <a:ext cx="1789845" cy="1667236"/>
          </a:xfrm>
          <a:prstGeom prst="rect">
            <a:avLst/>
          </a:prstGeom>
        </p:spPr>
      </p:pic>
      <p:pic>
        <p:nvPicPr>
          <p:cNvPr id="37" name="Hình ảnh 33">
            <a:extLst>
              <a:ext uri="{FF2B5EF4-FFF2-40B4-BE49-F238E27FC236}">
                <a16:creationId xmlns:a16="http://schemas.microsoft.com/office/drawing/2014/main" id="{DAD9E9FF-E5CC-47E3-9DD0-3321FB746B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9981" b="69153"/>
          <a:stretch/>
        </p:blipFill>
        <p:spPr>
          <a:xfrm>
            <a:off x="7784417" y="4703693"/>
            <a:ext cx="2709711" cy="1635660"/>
          </a:xfrm>
          <a:prstGeom prst="rect">
            <a:avLst/>
          </a:prstGeom>
        </p:spPr>
      </p:pic>
      <p:pic>
        <p:nvPicPr>
          <p:cNvPr id="39" name="Hình ảnh 37">
            <a:extLst>
              <a:ext uri="{FF2B5EF4-FFF2-40B4-BE49-F238E27FC236}">
                <a16:creationId xmlns:a16="http://schemas.microsoft.com/office/drawing/2014/main" id="{0AE5D2D3-1B7F-4D5F-8823-9B9962B3B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431" y="4506047"/>
            <a:ext cx="2443128" cy="1957131"/>
          </a:xfrm>
          <a:prstGeom prst="rect">
            <a:avLst/>
          </a:prstGeom>
        </p:spPr>
      </p:pic>
      <p:sp>
        <p:nvSpPr>
          <p:cNvPr id="19" name="Hộp Văn bản 15">
            <a:extLst>
              <a:ext uri="{FF2B5EF4-FFF2-40B4-BE49-F238E27FC236}">
                <a16:creationId xmlns:a16="http://schemas.microsoft.com/office/drawing/2014/main" id="{A68A907B-4E30-48F3-9F9F-EBE8A46D2045}"/>
              </a:ext>
            </a:extLst>
          </p:cNvPr>
          <p:cNvSpPr txBox="1"/>
          <p:nvPr/>
        </p:nvSpPr>
        <p:spPr>
          <a:xfrm>
            <a:off x="-571501" y="2987031"/>
            <a:ext cx="5714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002060"/>
                </a:solidFill>
                <a:cs typeface="Arial"/>
                <a:sym typeface="Arial"/>
              </a:rPr>
              <a:t>c) 14 x 6 – 29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0" name="Hộp Văn bản 15">
            <a:extLst>
              <a:ext uri="{FF2B5EF4-FFF2-40B4-BE49-F238E27FC236}">
                <a16:creationId xmlns:a16="http://schemas.microsoft.com/office/drawing/2014/main" id="{88846D90-C085-4497-9A74-061B6132330E}"/>
              </a:ext>
            </a:extLst>
          </p:cNvPr>
          <p:cNvSpPr txBox="1"/>
          <p:nvPr/>
        </p:nvSpPr>
        <p:spPr>
          <a:xfrm>
            <a:off x="6477073" y="3025131"/>
            <a:ext cx="5714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002060"/>
                </a:solidFill>
                <a:cs typeface="Arial"/>
                <a:sym typeface="Arial"/>
              </a:rPr>
              <a:t>d) 348 + 84 : 6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21" name="Hình ảnh 29">
            <a:extLst>
              <a:ext uri="{FF2B5EF4-FFF2-40B4-BE49-F238E27FC236}">
                <a16:creationId xmlns:a16="http://schemas.microsoft.com/office/drawing/2014/main" id="{F55DCCBC-5779-4C76-80FA-8A7052DA8B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40378" r="39833" b="68620"/>
          <a:stretch/>
        </p:blipFill>
        <p:spPr>
          <a:xfrm>
            <a:off x="303433" y="4805467"/>
            <a:ext cx="1789845" cy="1667236"/>
          </a:xfrm>
          <a:prstGeom prst="rect">
            <a:avLst/>
          </a:prstGeom>
        </p:spPr>
      </p:pic>
      <p:pic>
        <p:nvPicPr>
          <p:cNvPr id="22" name="Hình ảnh 33">
            <a:extLst>
              <a:ext uri="{FF2B5EF4-FFF2-40B4-BE49-F238E27FC236}">
                <a16:creationId xmlns:a16="http://schemas.microsoft.com/office/drawing/2014/main" id="{9F650C7D-A0F9-4E45-93DC-FBE05E6153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69981" b="69153"/>
          <a:stretch/>
        </p:blipFill>
        <p:spPr>
          <a:xfrm>
            <a:off x="9641792" y="4751318"/>
            <a:ext cx="2709711" cy="16356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908EB9-E4F3-460E-ABAB-EEBC31A1C93E}"/>
              </a:ext>
            </a:extLst>
          </p:cNvPr>
          <p:cNvSpPr txBox="1"/>
          <p:nvPr/>
        </p:nvSpPr>
        <p:spPr>
          <a:xfrm>
            <a:off x="942975" y="183832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51 + 19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116368-BAE2-4BE2-A1E5-E503DB279994}"/>
              </a:ext>
            </a:extLst>
          </p:cNvPr>
          <p:cNvSpPr txBox="1"/>
          <p:nvPr/>
        </p:nvSpPr>
        <p:spPr>
          <a:xfrm>
            <a:off x="952500" y="241935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70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625CB6-8826-4A6F-99BA-1A494B91D4C9}"/>
              </a:ext>
            </a:extLst>
          </p:cNvPr>
          <p:cNvSpPr txBox="1"/>
          <p:nvPr/>
        </p:nvSpPr>
        <p:spPr>
          <a:xfrm>
            <a:off x="7934325" y="196215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126 : 7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E5655F-1B5F-4CAE-928C-DE3278B7BCED}"/>
              </a:ext>
            </a:extLst>
          </p:cNvPr>
          <p:cNvSpPr txBox="1"/>
          <p:nvPr/>
        </p:nvSpPr>
        <p:spPr>
          <a:xfrm>
            <a:off x="7943850" y="254317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18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4B6B4E-89DF-4C59-9D40-0F81D0C7E232}"/>
              </a:ext>
            </a:extLst>
          </p:cNvPr>
          <p:cNvSpPr txBox="1"/>
          <p:nvPr/>
        </p:nvSpPr>
        <p:spPr>
          <a:xfrm>
            <a:off x="914400" y="366712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84 - 29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940F00-4AC7-474A-935B-067A55E7FACB}"/>
              </a:ext>
            </a:extLst>
          </p:cNvPr>
          <p:cNvSpPr txBox="1"/>
          <p:nvPr/>
        </p:nvSpPr>
        <p:spPr>
          <a:xfrm>
            <a:off x="923925" y="424815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55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9746D3-C0B5-439F-8847-0710F78167CF}"/>
              </a:ext>
            </a:extLst>
          </p:cNvPr>
          <p:cNvSpPr txBox="1"/>
          <p:nvPr/>
        </p:nvSpPr>
        <p:spPr>
          <a:xfrm>
            <a:off x="7896225" y="367665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348 + 14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F241D9-6234-46AF-A6F2-CC90BBDE62D4}"/>
              </a:ext>
            </a:extLst>
          </p:cNvPr>
          <p:cNvSpPr txBox="1"/>
          <p:nvPr/>
        </p:nvSpPr>
        <p:spPr>
          <a:xfrm>
            <a:off x="7905750" y="425767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362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8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19" grpId="0"/>
      <p:bldP spid="20" grpId="0"/>
      <p:bldP spid="3" grpId="0"/>
      <p:bldP spid="24" grpId="0"/>
      <p:bldP spid="25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10" y="1208931"/>
            <a:ext cx="6812037" cy="5456959"/>
          </a:xfrm>
          <a:prstGeom prst="rect">
            <a:avLst/>
          </a:prstGeom>
        </p:spPr>
      </p:pic>
      <p:pic>
        <p:nvPicPr>
          <p:cNvPr id="4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5325BFA8-52AE-4E34-8BFA-7D862AABA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6539" y="352321"/>
            <a:ext cx="6175524" cy="4459483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228061AF-E94E-47E6-895C-ED652EB806C0}"/>
              </a:ext>
            </a:extLst>
          </p:cNvPr>
          <p:cNvSpPr txBox="1"/>
          <p:nvPr/>
        </p:nvSpPr>
        <p:spPr>
          <a:xfrm>
            <a:off x="1060248" y="1110199"/>
            <a:ext cx="544002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làm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tốt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lắm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Anh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đã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nhận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đủ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món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cần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giao. Bây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giờ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chúng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ta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cùng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nhau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kiểm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tra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  <a:endParaRPr lang="en-US" sz="3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1219170">
              <a:defRPr/>
            </a:pPr>
            <a:endParaRPr lang="en-US" sz="3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31816BD0-15F1-4B86-B3B3-32BE207C4C04}"/>
              </a:ext>
            </a:extLst>
          </p:cNvPr>
          <p:cNvGrpSpPr/>
          <p:nvPr/>
        </p:nvGrpSpPr>
        <p:grpSpPr>
          <a:xfrm>
            <a:off x="4257522" y="-3610744"/>
            <a:ext cx="7934479" cy="3260878"/>
            <a:chOff x="2946399" y="-241604"/>
            <a:chExt cx="5950859" cy="2445658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A6E07C79-8890-4A36-852C-E6E469E93157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4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5B82722E-5360-44F6-9304-DC025D1918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281D4AE9-D0EB-4D88-A022-CDA80487B2D9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5573488"/>
                  <a:gd name="connsiteY0" fmla="*/ 0 h 1648582"/>
                  <a:gd name="connsiteX1" fmla="*/ 613084 w 5573488"/>
                  <a:gd name="connsiteY1" fmla="*/ 0 h 1648582"/>
                  <a:gd name="connsiteX2" fmla="*/ 1170432 w 5573488"/>
                  <a:gd name="connsiteY2" fmla="*/ 0 h 1648582"/>
                  <a:gd name="connsiteX3" fmla="*/ 1783516 w 5573488"/>
                  <a:gd name="connsiteY3" fmla="*/ 0 h 1648582"/>
                  <a:gd name="connsiteX4" fmla="*/ 2452335 w 5573488"/>
                  <a:gd name="connsiteY4" fmla="*/ 0 h 1648582"/>
                  <a:gd name="connsiteX5" fmla="*/ 2953949 w 5573488"/>
                  <a:gd name="connsiteY5" fmla="*/ 0 h 1648582"/>
                  <a:gd name="connsiteX6" fmla="*/ 3567032 w 5573488"/>
                  <a:gd name="connsiteY6" fmla="*/ 0 h 1648582"/>
                  <a:gd name="connsiteX7" fmla="*/ 4124381 w 5573488"/>
                  <a:gd name="connsiteY7" fmla="*/ 0 h 1648582"/>
                  <a:gd name="connsiteX8" fmla="*/ 4793200 w 5573488"/>
                  <a:gd name="connsiteY8" fmla="*/ 0 h 1648582"/>
                  <a:gd name="connsiteX9" fmla="*/ 5573488 w 5573488"/>
                  <a:gd name="connsiteY9" fmla="*/ 0 h 1648582"/>
                  <a:gd name="connsiteX10" fmla="*/ 5573488 w 5573488"/>
                  <a:gd name="connsiteY10" fmla="*/ 566013 h 1648582"/>
                  <a:gd name="connsiteX11" fmla="*/ 5573488 w 5573488"/>
                  <a:gd name="connsiteY11" fmla="*/ 1099055 h 1648582"/>
                  <a:gd name="connsiteX12" fmla="*/ 5573488 w 5573488"/>
                  <a:gd name="connsiteY12" fmla="*/ 1648582 h 1648582"/>
                  <a:gd name="connsiteX13" fmla="*/ 5016139 w 5573488"/>
                  <a:gd name="connsiteY13" fmla="*/ 1648582 h 1648582"/>
                  <a:gd name="connsiteX14" fmla="*/ 4403056 w 5573488"/>
                  <a:gd name="connsiteY14" fmla="*/ 1648582 h 1648582"/>
                  <a:gd name="connsiteX15" fmla="*/ 3789972 w 5573488"/>
                  <a:gd name="connsiteY15" fmla="*/ 1648582 h 1648582"/>
                  <a:gd name="connsiteX16" fmla="*/ 3121153 w 5573488"/>
                  <a:gd name="connsiteY16" fmla="*/ 1648582 h 1648582"/>
                  <a:gd name="connsiteX17" fmla="*/ 2731009 w 5573488"/>
                  <a:gd name="connsiteY17" fmla="*/ 1648582 h 1648582"/>
                  <a:gd name="connsiteX18" fmla="*/ 2117925 w 5573488"/>
                  <a:gd name="connsiteY18" fmla="*/ 1648582 h 1648582"/>
                  <a:gd name="connsiteX19" fmla="*/ 1560577 w 5573488"/>
                  <a:gd name="connsiteY19" fmla="*/ 1648582 h 1648582"/>
                  <a:gd name="connsiteX20" fmla="*/ 1114698 w 5573488"/>
                  <a:gd name="connsiteY20" fmla="*/ 1648582 h 1648582"/>
                  <a:gd name="connsiteX21" fmla="*/ 668819 w 5573488"/>
                  <a:gd name="connsiteY21" fmla="*/ 1648582 h 1648582"/>
                  <a:gd name="connsiteX22" fmla="*/ 0 w 5573488"/>
                  <a:gd name="connsiteY22" fmla="*/ 1648582 h 1648582"/>
                  <a:gd name="connsiteX23" fmla="*/ 0 w 5573488"/>
                  <a:gd name="connsiteY23" fmla="*/ 1148512 h 1648582"/>
                  <a:gd name="connsiteX24" fmla="*/ 0 w 5573488"/>
                  <a:gd name="connsiteY24" fmla="*/ 648442 h 1648582"/>
                  <a:gd name="connsiteX25" fmla="*/ 0 w 5573488"/>
                  <a:gd name="connsiteY25" fmla="*/ 0 h 164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73488" h="1648582" fill="none" extrusionOk="0">
                    <a:moveTo>
                      <a:pt x="0" y="0"/>
                    </a:moveTo>
                    <a:cubicBezTo>
                      <a:pt x="285772" y="-58097"/>
                      <a:pt x="445115" y="35461"/>
                      <a:pt x="613084" y="0"/>
                    </a:cubicBezTo>
                    <a:cubicBezTo>
                      <a:pt x="781053" y="-35461"/>
                      <a:pt x="1020735" y="6188"/>
                      <a:pt x="1170432" y="0"/>
                    </a:cubicBezTo>
                    <a:cubicBezTo>
                      <a:pt x="1320129" y="-6188"/>
                      <a:pt x="1533738" y="21023"/>
                      <a:pt x="1783516" y="0"/>
                    </a:cubicBezTo>
                    <a:cubicBezTo>
                      <a:pt x="2033294" y="-21023"/>
                      <a:pt x="2156537" y="12697"/>
                      <a:pt x="2452335" y="0"/>
                    </a:cubicBezTo>
                    <a:cubicBezTo>
                      <a:pt x="2748133" y="-12697"/>
                      <a:pt x="2851124" y="32496"/>
                      <a:pt x="2953949" y="0"/>
                    </a:cubicBezTo>
                    <a:cubicBezTo>
                      <a:pt x="3056774" y="-32496"/>
                      <a:pt x="3391105" y="9886"/>
                      <a:pt x="3567032" y="0"/>
                    </a:cubicBezTo>
                    <a:cubicBezTo>
                      <a:pt x="3742959" y="-9886"/>
                      <a:pt x="3881364" y="10014"/>
                      <a:pt x="4124381" y="0"/>
                    </a:cubicBezTo>
                    <a:cubicBezTo>
                      <a:pt x="4367398" y="-10014"/>
                      <a:pt x="4484954" y="11654"/>
                      <a:pt x="4793200" y="0"/>
                    </a:cubicBezTo>
                    <a:cubicBezTo>
                      <a:pt x="5101446" y="-11654"/>
                      <a:pt x="5199483" y="82446"/>
                      <a:pt x="5573488" y="0"/>
                    </a:cubicBezTo>
                    <a:cubicBezTo>
                      <a:pt x="5627418" y="164196"/>
                      <a:pt x="5559163" y="444923"/>
                      <a:pt x="5573488" y="566013"/>
                    </a:cubicBezTo>
                    <a:cubicBezTo>
                      <a:pt x="5587813" y="687103"/>
                      <a:pt x="5518402" y="884687"/>
                      <a:pt x="5573488" y="1099055"/>
                    </a:cubicBezTo>
                    <a:cubicBezTo>
                      <a:pt x="5628574" y="1313423"/>
                      <a:pt x="5531315" y="1422636"/>
                      <a:pt x="5573488" y="1648582"/>
                    </a:cubicBezTo>
                    <a:cubicBezTo>
                      <a:pt x="5331152" y="1687193"/>
                      <a:pt x="5129996" y="1591573"/>
                      <a:pt x="5016139" y="1648582"/>
                    </a:cubicBezTo>
                    <a:cubicBezTo>
                      <a:pt x="4902282" y="1705591"/>
                      <a:pt x="4628125" y="1577124"/>
                      <a:pt x="4403056" y="1648582"/>
                    </a:cubicBezTo>
                    <a:cubicBezTo>
                      <a:pt x="4177987" y="1720040"/>
                      <a:pt x="4046319" y="1609626"/>
                      <a:pt x="3789972" y="1648582"/>
                    </a:cubicBezTo>
                    <a:cubicBezTo>
                      <a:pt x="3533625" y="1687538"/>
                      <a:pt x="3419758" y="1585239"/>
                      <a:pt x="3121153" y="1648582"/>
                    </a:cubicBezTo>
                    <a:cubicBezTo>
                      <a:pt x="2822548" y="1711925"/>
                      <a:pt x="2825200" y="1623344"/>
                      <a:pt x="2731009" y="1648582"/>
                    </a:cubicBezTo>
                    <a:cubicBezTo>
                      <a:pt x="2636818" y="1673820"/>
                      <a:pt x="2393743" y="1646774"/>
                      <a:pt x="2117925" y="1648582"/>
                    </a:cubicBezTo>
                    <a:cubicBezTo>
                      <a:pt x="1842107" y="1650390"/>
                      <a:pt x="1810669" y="1627125"/>
                      <a:pt x="1560577" y="1648582"/>
                    </a:cubicBezTo>
                    <a:cubicBezTo>
                      <a:pt x="1310485" y="1670039"/>
                      <a:pt x="1332314" y="1623441"/>
                      <a:pt x="1114698" y="1648582"/>
                    </a:cubicBezTo>
                    <a:cubicBezTo>
                      <a:pt x="897082" y="1673723"/>
                      <a:pt x="862728" y="1616290"/>
                      <a:pt x="668819" y="1648582"/>
                    </a:cubicBezTo>
                    <a:cubicBezTo>
                      <a:pt x="474910" y="1680874"/>
                      <a:pt x="171165" y="1602797"/>
                      <a:pt x="0" y="1648582"/>
                    </a:cubicBezTo>
                    <a:cubicBezTo>
                      <a:pt x="-16904" y="1520555"/>
                      <a:pt x="13424" y="1331716"/>
                      <a:pt x="0" y="1148512"/>
                    </a:cubicBezTo>
                    <a:cubicBezTo>
                      <a:pt x="-13424" y="965308"/>
                      <a:pt x="13487" y="881020"/>
                      <a:pt x="0" y="648442"/>
                    </a:cubicBezTo>
                    <a:cubicBezTo>
                      <a:pt x="-13487" y="415864"/>
                      <a:pt x="51513" y="211812"/>
                      <a:pt x="0" y="0"/>
                    </a:cubicBezTo>
                    <a:close/>
                  </a:path>
                  <a:path w="5573488" h="1648582" stroke="0" extrusionOk="0">
                    <a:moveTo>
                      <a:pt x="0" y="0"/>
                    </a:moveTo>
                    <a:cubicBezTo>
                      <a:pt x="197960" y="-21249"/>
                      <a:pt x="457456" y="9220"/>
                      <a:pt x="613084" y="0"/>
                    </a:cubicBezTo>
                    <a:cubicBezTo>
                      <a:pt x="768712" y="-9220"/>
                      <a:pt x="1001930" y="41999"/>
                      <a:pt x="1226167" y="0"/>
                    </a:cubicBezTo>
                    <a:cubicBezTo>
                      <a:pt x="1450404" y="-41999"/>
                      <a:pt x="1571771" y="45122"/>
                      <a:pt x="1839251" y="0"/>
                    </a:cubicBezTo>
                    <a:cubicBezTo>
                      <a:pt x="2106731" y="-45122"/>
                      <a:pt x="2134166" y="2624"/>
                      <a:pt x="2285130" y="0"/>
                    </a:cubicBezTo>
                    <a:cubicBezTo>
                      <a:pt x="2436094" y="-2624"/>
                      <a:pt x="2543735" y="24844"/>
                      <a:pt x="2731009" y="0"/>
                    </a:cubicBezTo>
                    <a:cubicBezTo>
                      <a:pt x="2918283" y="-24844"/>
                      <a:pt x="2965556" y="17737"/>
                      <a:pt x="3121153" y="0"/>
                    </a:cubicBezTo>
                    <a:cubicBezTo>
                      <a:pt x="3276750" y="-17737"/>
                      <a:pt x="3437881" y="45790"/>
                      <a:pt x="3567032" y="0"/>
                    </a:cubicBezTo>
                    <a:cubicBezTo>
                      <a:pt x="3696183" y="-45790"/>
                      <a:pt x="3834177" y="33501"/>
                      <a:pt x="3957176" y="0"/>
                    </a:cubicBezTo>
                    <a:cubicBezTo>
                      <a:pt x="4080175" y="-33501"/>
                      <a:pt x="4300436" y="22312"/>
                      <a:pt x="4625995" y="0"/>
                    </a:cubicBezTo>
                    <a:cubicBezTo>
                      <a:pt x="4951554" y="-22312"/>
                      <a:pt x="5176820" y="60387"/>
                      <a:pt x="5573488" y="0"/>
                    </a:cubicBezTo>
                    <a:cubicBezTo>
                      <a:pt x="5586506" y="255974"/>
                      <a:pt x="5568690" y="356643"/>
                      <a:pt x="5573488" y="516556"/>
                    </a:cubicBezTo>
                    <a:cubicBezTo>
                      <a:pt x="5578286" y="676469"/>
                      <a:pt x="5535222" y="893536"/>
                      <a:pt x="5573488" y="1066083"/>
                    </a:cubicBezTo>
                    <a:cubicBezTo>
                      <a:pt x="5611754" y="1238630"/>
                      <a:pt x="5517645" y="1394890"/>
                      <a:pt x="5573488" y="1648582"/>
                    </a:cubicBezTo>
                    <a:cubicBezTo>
                      <a:pt x="5457455" y="1662640"/>
                      <a:pt x="5313194" y="1602956"/>
                      <a:pt x="5183344" y="1648582"/>
                    </a:cubicBezTo>
                    <a:cubicBezTo>
                      <a:pt x="5053494" y="1694208"/>
                      <a:pt x="4873710" y="1601364"/>
                      <a:pt x="4570260" y="1648582"/>
                    </a:cubicBezTo>
                    <a:cubicBezTo>
                      <a:pt x="4266810" y="1695800"/>
                      <a:pt x="4147126" y="1600927"/>
                      <a:pt x="4012911" y="1648582"/>
                    </a:cubicBezTo>
                    <a:cubicBezTo>
                      <a:pt x="3878696" y="1696237"/>
                      <a:pt x="3766419" y="1641337"/>
                      <a:pt x="3622767" y="1648582"/>
                    </a:cubicBezTo>
                    <a:cubicBezTo>
                      <a:pt x="3479115" y="1655827"/>
                      <a:pt x="3260255" y="1629193"/>
                      <a:pt x="3009684" y="1648582"/>
                    </a:cubicBezTo>
                    <a:cubicBezTo>
                      <a:pt x="2759113" y="1667971"/>
                      <a:pt x="2605690" y="1587536"/>
                      <a:pt x="2396600" y="1648582"/>
                    </a:cubicBezTo>
                    <a:cubicBezTo>
                      <a:pt x="2187510" y="1709628"/>
                      <a:pt x="2038614" y="1640602"/>
                      <a:pt x="1727781" y="1648582"/>
                    </a:cubicBezTo>
                    <a:cubicBezTo>
                      <a:pt x="1416948" y="1656562"/>
                      <a:pt x="1450529" y="1604839"/>
                      <a:pt x="1281902" y="1648582"/>
                    </a:cubicBezTo>
                    <a:cubicBezTo>
                      <a:pt x="1113275" y="1692325"/>
                      <a:pt x="834607" y="1625207"/>
                      <a:pt x="668819" y="1648582"/>
                    </a:cubicBezTo>
                    <a:cubicBezTo>
                      <a:pt x="503031" y="1671957"/>
                      <a:pt x="329818" y="1643376"/>
                      <a:pt x="0" y="1648582"/>
                    </a:cubicBezTo>
                    <a:cubicBezTo>
                      <a:pt x="-44352" y="1523481"/>
                      <a:pt x="11105" y="1324507"/>
                      <a:pt x="0" y="1148512"/>
                    </a:cubicBezTo>
                    <a:cubicBezTo>
                      <a:pt x="-11105" y="972517"/>
                      <a:pt x="35494" y="712364"/>
                      <a:pt x="0" y="566013"/>
                    </a:cubicBezTo>
                    <a:cubicBezTo>
                      <a:pt x="-35494" y="419662"/>
                      <a:pt x="12359" y="150894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6" name="Hình Bầu dục 15">
                <a:extLst>
                  <a:ext uri="{FF2B5EF4-FFF2-40B4-BE49-F238E27FC236}">
                    <a16:creationId xmlns:a16="http://schemas.microsoft.com/office/drawing/2014/main" id="{64842A46-6BB0-4CF4-B14D-F7C3B0C9C6B3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92CC98EB-C14D-49EC-92E4-C8CCE8529BCD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6537002A-BA22-4432-B083-4A047DBE2299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B2D7BEA7-4201-4EF2-81F0-0D1F5353DDFC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14A2813C-E637-4093-A373-600FF1E8F1DB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1</a:t>
              </a:r>
              <a:r>
                <a:rPr lang="vi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B9D341AD-C481-49F7-B842-C762A4C4F9A6}"/>
                </a:ext>
              </a:extLst>
            </p:cNvPr>
            <p:cNvSpPr txBox="1"/>
            <p:nvPr/>
          </p:nvSpPr>
          <p:spPr>
            <a:xfrm>
              <a:off x="3935044" y="1189609"/>
              <a:ext cx="4686751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A77644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+mj-lt"/>
                  <a:cs typeface="Arial"/>
                  <a:sym typeface="Arial"/>
                </a:rPr>
                <a:t>NHẬN HÀNG </a:t>
              </a:r>
              <a:r>
                <a:rPr lang="vi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3" name="Tim 2">
            <a:extLst>
              <a:ext uri="{FF2B5EF4-FFF2-40B4-BE49-F238E27FC236}">
                <a16:creationId xmlns:a16="http://schemas.microsoft.com/office/drawing/2014/main" id="{9E0CE5BD-18CE-4C3D-83C3-CE143031B227}"/>
              </a:ext>
            </a:extLst>
          </p:cNvPr>
          <p:cNvSpPr/>
          <p:nvPr/>
        </p:nvSpPr>
        <p:spPr>
          <a:xfrm rot="20264017">
            <a:off x="4320796" y="4641667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9" name="Tim 28">
            <a:extLst>
              <a:ext uri="{FF2B5EF4-FFF2-40B4-BE49-F238E27FC236}">
                <a16:creationId xmlns:a16="http://schemas.microsoft.com/office/drawing/2014/main" id="{34E4062D-59B6-42EE-B74E-460FD6721B6B}"/>
              </a:ext>
            </a:extLst>
          </p:cNvPr>
          <p:cNvSpPr/>
          <p:nvPr/>
        </p:nvSpPr>
        <p:spPr>
          <a:xfrm rot="19137453">
            <a:off x="7269801" y="1000285"/>
            <a:ext cx="445833" cy="41729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30" name="Tim 29">
            <a:extLst>
              <a:ext uri="{FF2B5EF4-FFF2-40B4-BE49-F238E27FC236}">
                <a16:creationId xmlns:a16="http://schemas.microsoft.com/office/drawing/2014/main" id="{E3BF4493-647E-40F2-9D39-B5D5925884EF}"/>
              </a:ext>
            </a:extLst>
          </p:cNvPr>
          <p:cNvSpPr/>
          <p:nvPr/>
        </p:nvSpPr>
        <p:spPr>
          <a:xfrm rot="942894">
            <a:off x="715659" y="4122037"/>
            <a:ext cx="689180" cy="5648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318764CD-4732-4059-9B16-51E9E6957D98}"/>
              </a:ext>
            </a:extLst>
          </p:cNvPr>
          <p:cNvGrpSpPr/>
          <p:nvPr/>
        </p:nvGrpSpPr>
        <p:grpSpPr>
          <a:xfrm>
            <a:off x="-6526110" y="5927745"/>
            <a:ext cx="6794175" cy="5807015"/>
            <a:chOff x="-781117" y="1397935"/>
            <a:chExt cx="5353117" cy="4705350"/>
          </a:xfrm>
        </p:grpSpPr>
        <p:sp>
          <p:nvSpPr>
            <p:cNvPr id="32" name="Hình Bầu dục 31">
              <a:extLst>
                <a:ext uri="{FF2B5EF4-FFF2-40B4-BE49-F238E27FC236}">
                  <a16:creationId xmlns:a16="http://schemas.microsoft.com/office/drawing/2014/main" id="{18660A9E-E162-4AD4-9D03-3497FAA515B5}"/>
                </a:ext>
              </a:extLst>
            </p:cNvPr>
            <p:cNvSpPr/>
            <p:nvPr/>
          </p:nvSpPr>
          <p:spPr>
            <a:xfrm>
              <a:off x="-781117" y="1397935"/>
              <a:ext cx="5353117" cy="4705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pic>
          <p:nvPicPr>
            <p:cNvPr id="33" name="Hình ảnh 32" descr="Ảnh có chứa đồ chơi&#10;&#10;Mô tả được tạo tự động">
              <a:extLst>
                <a:ext uri="{FF2B5EF4-FFF2-40B4-BE49-F238E27FC236}">
                  <a16:creationId xmlns:a16="http://schemas.microsoft.com/office/drawing/2014/main" id="{787980D9-413C-48D8-835F-2CA8A1A5F9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9624"/>
            <a:stretch/>
          </p:blipFill>
          <p:spPr>
            <a:xfrm>
              <a:off x="256190" y="1397935"/>
              <a:ext cx="3649907" cy="4068730"/>
            </a:xfrm>
            <a:prstGeom prst="rect">
              <a:avLst/>
            </a:prstGeom>
          </p:spPr>
        </p:pic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EA906ED7-8D4A-4720-8B86-48398B9663D4}"/>
                </a:ext>
              </a:extLst>
            </p:cNvPr>
            <p:cNvSpPr txBox="1"/>
            <p:nvPr/>
          </p:nvSpPr>
          <p:spPr>
            <a:xfrm>
              <a:off x="1098881" y="4230033"/>
              <a:ext cx="2249306" cy="473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rPr>
                <a:t>DELIVERY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357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397E114B-0565-4FB6-BEF0-2B4DCFE2B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AE0C098C-2B38-4959-B193-8C05774A1015}"/>
              </a:ext>
            </a:extLst>
          </p:cNvPr>
          <p:cNvGrpSpPr/>
          <p:nvPr/>
        </p:nvGrpSpPr>
        <p:grpSpPr>
          <a:xfrm>
            <a:off x="4209079" y="-481285"/>
            <a:ext cx="7934479" cy="3260877"/>
            <a:chOff x="2946399" y="-241604"/>
            <a:chExt cx="5950859" cy="2445658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BD5491E5-872F-411A-85FF-99A6B60CF872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5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C2D6413-AFAF-4D29-9B87-11B0FFC96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8192721F-FDFE-4C7C-AE70-907A8C7C83FB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5573488"/>
                  <a:gd name="connsiteY0" fmla="*/ 0 h 1648581"/>
                  <a:gd name="connsiteX1" fmla="*/ 613084 w 5573488"/>
                  <a:gd name="connsiteY1" fmla="*/ 0 h 1648581"/>
                  <a:gd name="connsiteX2" fmla="*/ 1170432 w 5573488"/>
                  <a:gd name="connsiteY2" fmla="*/ 0 h 1648581"/>
                  <a:gd name="connsiteX3" fmla="*/ 1783516 w 5573488"/>
                  <a:gd name="connsiteY3" fmla="*/ 0 h 1648581"/>
                  <a:gd name="connsiteX4" fmla="*/ 2452335 w 5573488"/>
                  <a:gd name="connsiteY4" fmla="*/ 0 h 1648581"/>
                  <a:gd name="connsiteX5" fmla="*/ 2953949 w 5573488"/>
                  <a:gd name="connsiteY5" fmla="*/ 0 h 1648581"/>
                  <a:gd name="connsiteX6" fmla="*/ 3567032 w 5573488"/>
                  <a:gd name="connsiteY6" fmla="*/ 0 h 1648581"/>
                  <a:gd name="connsiteX7" fmla="*/ 4124381 w 5573488"/>
                  <a:gd name="connsiteY7" fmla="*/ 0 h 1648581"/>
                  <a:gd name="connsiteX8" fmla="*/ 4793200 w 5573488"/>
                  <a:gd name="connsiteY8" fmla="*/ 0 h 1648581"/>
                  <a:gd name="connsiteX9" fmla="*/ 5573488 w 5573488"/>
                  <a:gd name="connsiteY9" fmla="*/ 0 h 1648581"/>
                  <a:gd name="connsiteX10" fmla="*/ 5573488 w 5573488"/>
                  <a:gd name="connsiteY10" fmla="*/ 566013 h 1648581"/>
                  <a:gd name="connsiteX11" fmla="*/ 5573488 w 5573488"/>
                  <a:gd name="connsiteY11" fmla="*/ 1099054 h 1648581"/>
                  <a:gd name="connsiteX12" fmla="*/ 5573488 w 5573488"/>
                  <a:gd name="connsiteY12" fmla="*/ 1648581 h 1648581"/>
                  <a:gd name="connsiteX13" fmla="*/ 5016139 w 5573488"/>
                  <a:gd name="connsiteY13" fmla="*/ 1648581 h 1648581"/>
                  <a:gd name="connsiteX14" fmla="*/ 4403056 w 5573488"/>
                  <a:gd name="connsiteY14" fmla="*/ 1648581 h 1648581"/>
                  <a:gd name="connsiteX15" fmla="*/ 3789972 w 5573488"/>
                  <a:gd name="connsiteY15" fmla="*/ 1648581 h 1648581"/>
                  <a:gd name="connsiteX16" fmla="*/ 3121153 w 5573488"/>
                  <a:gd name="connsiteY16" fmla="*/ 1648581 h 1648581"/>
                  <a:gd name="connsiteX17" fmla="*/ 2731009 w 5573488"/>
                  <a:gd name="connsiteY17" fmla="*/ 1648581 h 1648581"/>
                  <a:gd name="connsiteX18" fmla="*/ 2117925 w 5573488"/>
                  <a:gd name="connsiteY18" fmla="*/ 1648581 h 1648581"/>
                  <a:gd name="connsiteX19" fmla="*/ 1560577 w 5573488"/>
                  <a:gd name="connsiteY19" fmla="*/ 1648581 h 1648581"/>
                  <a:gd name="connsiteX20" fmla="*/ 1114698 w 5573488"/>
                  <a:gd name="connsiteY20" fmla="*/ 1648581 h 1648581"/>
                  <a:gd name="connsiteX21" fmla="*/ 668819 w 5573488"/>
                  <a:gd name="connsiteY21" fmla="*/ 1648581 h 1648581"/>
                  <a:gd name="connsiteX22" fmla="*/ 0 w 5573488"/>
                  <a:gd name="connsiteY22" fmla="*/ 1648581 h 1648581"/>
                  <a:gd name="connsiteX23" fmla="*/ 0 w 5573488"/>
                  <a:gd name="connsiteY23" fmla="*/ 1148511 h 1648581"/>
                  <a:gd name="connsiteX24" fmla="*/ 0 w 5573488"/>
                  <a:gd name="connsiteY24" fmla="*/ 648442 h 1648581"/>
                  <a:gd name="connsiteX25" fmla="*/ 0 w 5573488"/>
                  <a:gd name="connsiteY25" fmla="*/ 0 h 164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73488" h="1648581" fill="none" extrusionOk="0">
                    <a:moveTo>
                      <a:pt x="0" y="0"/>
                    </a:moveTo>
                    <a:cubicBezTo>
                      <a:pt x="285772" y="-58097"/>
                      <a:pt x="445115" y="35461"/>
                      <a:pt x="613084" y="0"/>
                    </a:cubicBezTo>
                    <a:cubicBezTo>
                      <a:pt x="781053" y="-35461"/>
                      <a:pt x="1020735" y="6188"/>
                      <a:pt x="1170432" y="0"/>
                    </a:cubicBezTo>
                    <a:cubicBezTo>
                      <a:pt x="1320129" y="-6188"/>
                      <a:pt x="1533738" y="21023"/>
                      <a:pt x="1783516" y="0"/>
                    </a:cubicBezTo>
                    <a:cubicBezTo>
                      <a:pt x="2033294" y="-21023"/>
                      <a:pt x="2156537" y="12697"/>
                      <a:pt x="2452335" y="0"/>
                    </a:cubicBezTo>
                    <a:cubicBezTo>
                      <a:pt x="2748133" y="-12697"/>
                      <a:pt x="2851124" y="32496"/>
                      <a:pt x="2953949" y="0"/>
                    </a:cubicBezTo>
                    <a:cubicBezTo>
                      <a:pt x="3056774" y="-32496"/>
                      <a:pt x="3391105" y="9886"/>
                      <a:pt x="3567032" y="0"/>
                    </a:cubicBezTo>
                    <a:cubicBezTo>
                      <a:pt x="3742959" y="-9886"/>
                      <a:pt x="3881364" y="10014"/>
                      <a:pt x="4124381" y="0"/>
                    </a:cubicBezTo>
                    <a:cubicBezTo>
                      <a:pt x="4367398" y="-10014"/>
                      <a:pt x="4484954" y="11654"/>
                      <a:pt x="4793200" y="0"/>
                    </a:cubicBezTo>
                    <a:cubicBezTo>
                      <a:pt x="5101446" y="-11654"/>
                      <a:pt x="5199483" y="82446"/>
                      <a:pt x="5573488" y="0"/>
                    </a:cubicBezTo>
                    <a:cubicBezTo>
                      <a:pt x="5627418" y="164196"/>
                      <a:pt x="5559163" y="444923"/>
                      <a:pt x="5573488" y="566013"/>
                    </a:cubicBezTo>
                    <a:cubicBezTo>
                      <a:pt x="5587813" y="687103"/>
                      <a:pt x="5511382" y="892636"/>
                      <a:pt x="5573488" y="1099054"/>
                    </a:cubicBezTo>
                    <a:cubicBezTo>
                      <a:pt x="5635594" y="1305472"/>
                      <a:pt x="5531315" y="1422635"/>
                      <a:pt x="5573488" y="1648581"/>
                    </a:cubicBezTo>
                    <a:cubicBezTo>
                      <a:pt x="5331152" y="1687192"/>
                      <a:pt x="5129996" y="1591572"/>
                      <a:pt x="5016139" y="1648581"/>
                    </a:cubicBezTo>
                    <a:cubicBezTo>
                      <a:pt x="4902282" y="1705590"/>
                      <a:pt x="4628125" y="1577123"/>
                      <a:pt x="4403056" y="1648581"/>
                    </a:cubicBezTo>
                    <a:cubicBezTo>
                      <a:pt x="4177987" y="1720039"/>
                      <a:pt x="4046319" y="1609625"/>
                      <a:pt x="3789972" y="1648581"/>
                    </a:cubicBezTo>
                    <a:cubicBezTo>
                      <a:pt x="3533625" y="1687537"/>
                      <a:pt x="3419758" y="1585238"/>
                      <a:pt x="3121153" y="1648581"/>
                    </a:cubicBezTo>
                    <a:cubicBezTo>
                      <a:pt x="2822548" y="1711924"/>
                      <a:pt x="2825200" y="1623343"/>
                      <a:pt x="2731009" y="1648581"/>
                    </a:cubicBezTo>
                    <a:cubicBezTo>
                      <a:pt x="2636818" y="1673819"/>
                      <a:pt x="2393743" y="1646773"/>
                      <a:pt x="2117925" y="1648581"/>
                    </a:cubicBezTo>
                    <a:cubicBezTo>
                      <a:pt x="1842107" y="1650389"/>
                      <a:pt x="1810669" y="1627124"/>
                      <a:pt x="1560577" y="1648581"/>
                    </a:cubicBezTo>
                    <a:cubicBezTo>
                      <a:pt x="1310485" y="1670038"/>
                      <a:pt x="1332314" y="1623440"/>
                      <a:pt x="1114698" y="1648581"/>
                    </a:cubicBezTo>
                    <a:cubicBezTo>
                      <a:pt x="897082" y="1673722"/>
                      <a:pt x="862728" y="1616289"/>
                      <a:pt x="668819" y="1648581"/>
                    </a:cubicBezTo>
                    <a:cubicBezTo>
                      <a:pt x="474910" y="1680873"/>
                      <a:pt x="171165" y="1602796"/>
                      <a:pt x="0" y="1648581"/>
                    </a:cubicBezTo>
                    <a:cubicBezTo>
                      <a:pt x="-16904" y="1520554"/>
                      <a:pt x="13424" y="1331715"/>
                      <a:pt x="0" y="1148511"/>
                    </a:cubicBezTo>
                    <a:cubicBezTo>
                      <a:pt x="-13424" y="965307"/>
                      <a:pt x="13899" y="874109"/>
                      <a:pt x="0" y="648442"/>
                    </a:cubicBezTo>
                    <a:cubicBezTo>
                      <a:pt x="-13899" y="422775"/>
                      <a:pt x="51513" y="211812"/>
                      <a:pt x="0" y="0"/>
                    </a:cubicBezTo>
                    <a:close/>
                  </a:path>
                  <a:path w="5573488" h="1648581" stroke="0" extrusionOk="0">
                    <a:moveTo>
                      <a:pt x="0" y="0"/>
                    </a:moveTo>
                    <a:cubicBezTo>
                      <a:pt x="197960" y="-21249"/>
                      <a:pt x="457456" y="9220"/>
                      <a:pt x="613084" y="0"/>
                    </a:cubicBezTo>
                    <a:cubicBezTo>
                      <a:pt x="768712" y="-9220"/>
                      <a:pt x="1001930" y="41999"/>
                      <a:pt x="1226167" y="0"/>
                    </a:cubicBezTo>
                    <a:cubicBezTo>
                      <a:pt x="1450404" y="-41999"/>
                      <a:pt x="1571771" y="45122"/>
                      <a:pt x="1839251" y="0"/>
                    </a:cubicBezTo>
                    <a:cubicBezTo>
                      <a:pt x="2106731" y="-45122"/>
                      <a:pt x="2134166" y="2624"/>
                      <a:pt x="2285130" y="0"/>
                    </a:cubicBezTo>
                    <a:cubicBezTo>
                      <a:pt x="2436094" y="-2624"/>
                      <a:pt x="2543735" y="24844"/>
                      <a:pt x="2731009" y="0"/>
                    </a:cubicBezTo>
                    <a:cubicBezTo>
                      <a:pt x="2918283" y="-24844"/>
                      <a:pt x="2965556" y="17737"/>
                      <a:pt x="3121153" y="0"/>
                    </a:cubicBezTo>
                    <a:cubicBezTo>
                      <a:pt x="3276750" y="-17737"/>
                      <a:pt x="3437881" y="45790"/>
                      <a:pt x="3567032" y="0"/>
                    </a:cubicBezTo>
                    <a:cubicBezTo>
                      <a:pt x="3696183" y="-45790"/>
                      <a:pt x="3834177" y="33501"/>
                      <a:pt x="3957176" y="0"/>
                    </a:cubicBezTo>
                    <a:cubicBezTo>
                      <a:pt x="4080175" y="-33501"/>
                      <a:pt x="4300436" y="22312"/>
                      <a:pt x="4625995" y="0"/>
                    </a:cubicBezTo>
                    <a:cubicBezTo>
                      <a:pt x="4951554" y="-22312"/>
                      <a:pt x="5176820" y="60387"/>
                      <a:pt x="5573488" y="0"/>
                    </a:cubicBezTo>
                    <a:cubicBezTo>
                      <a:pt x="5584742" y="109119"/>
                      <a:pt x="5561670" y="359056"/>
                      <a:pt x="5573488" y="516555"/>
                    </a:cubicBezTo>
                    <a:cubicBezTo>
                      <a:pt x="5585306" y="674055"/>
                      <a:pt x="5535222" y="893535"/>
                      <a:pt x="5573488" y="1066082"/>
                    </a:cubicBezTo>
                    <a:cubicBezTo>
                      <a:pt x="5611754" y="1238629"/>
                      <a:pt x="5517645" y="1394889"/>
                      <a:pt x="5573488" y="1648581"/>
                    </a:cubicBezTo>
                    <a:cubicBezTo>
                      <a:pt x="5457455" y="1662639"/>
                      <a:pt x="5313194" y="1602955"/>
                      <a:pt x="5183344" y="1648581"/>
                    </a:cubicBezTo>
                    <a:cubicBezTo>
                      <a:pt x="5053494" y="1694207"/>
                      <a:pt x="4873710" y="1601363"/>
                      <a:pt x="4570260" y="1648581"/>
                    </a:cubicBezTo>
                    <a:cubicBezTo>
                      <a:pt x="4266810" y="1695799"/>
                      <a:pt x="4147126" y="1600926"/>
                      <a:pt x="4012911" y="1648581"/>
                    </a:cubicBezTo>
                    <a:cubicBezTo>
                      <a:pt x="3878696" y="1696236"/>
                      <a:pt x="3766419" y="1641336"/>
                      <a:pt x="3622767" y="1648581"/>
                    </a:cubicBezTo>
                    <a:cubicBezTo>
                      <a:pt x="3479115" y="1655826"/>
                      <a:pt x="3260255" y="1629192"/>
                      <a:pt x="3009684" y="1648581"/>
                    </a:cubicBezTo>
                    <a:cubicBezTo>
                      <a:pt x="2759113" y="1667970"/>
                      <a:pt x="2605690" y="1587535"/>
                      <a:pt x="2396600" y="1648581"/>
                    </a:cubicBezTo>
                    <a:cubicBezTo>
                      <a:pt x="2187510" y="1709627"/>
                      <a:pt x="2038614" y="1640601"/>
                      <a:pt x="1727781" y="1648581"/>
                    </a:cubicBezTo>
                    <a:cubicBezTo>
                      <a:pt x="1416948" y="1656561"/>
                      <a:pt x="1450529" y="1604838"/>
                      <a:pt x="1281902" y="1648581"/>
                    </a:cubicBezTo>
                    <a:cubicBezTo>
                      <a:pt x="1113275" y="1692324"/>
                      <a:pt x="834607" y="1625206"/>
                      <a:pt x="668819" y="1648581"/>
                    </a:cubicBezTo>
                    <a:cubicBezTo>
                      <a:pt x="503031" y="1671956"/>
                      <a:pt x="329818" y="1643375"/>
                      <a:pt x="0" y="1648581"/>
                    </a:cubicBezTo>
                    <a:cubicBezTo>
                      <a:pt x="-44352" y="1523480"/>
                      <a:pt x="11105" y="1324506"/>
                      <a:pt x="0" y="1148511"/>
                    </a:cubicBezTo>
                    <a:cubicBezTo>
                      <a:pt x="-11105" y="972516"/>
                      <a:pt x="40070" y="706056"/>
                      <a:pt x="0" y="566013"/>
                    </a:cubicBezTo>
                    <a:cubicBezTo>
                      <a:pt x="-40070" y="425970"/>
                      <a:pt x="12359" y="150894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A34E3C8C-4666-4ADB-A138-DAF69AF45730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8EB613C2-7C79-436A-9EA8-A8DED3FB2810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E8C002F1-6E9E-42A2-876A-4FEA1E6B66AF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0" name="Hình Bầu dục 19">
                <a:extLst>
                  <a:ext uri="{FF2B5EF4-FFF2-40B4-BE49-F238E27FC236}">
                    <a16:creationId xmlns:a16="http://schemas.microsoft.com/office/drawing/2014/main" id="{F0D415DE-9D06-4185-A07E-C7D26DF5462A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E1195E2A-8B10-43D4-8B21-A469F814E177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2</a:t>
              </a:r>
              <a:endParaRPr lang="en-US" sz="1867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E8DAD778-6C17-46DF-BD56-8860B8F53BF6}"/>
                </a:ext>
              </a:extLst>
            </p:cNvPr>
            <p:cNvSpPr txBox="1"/>
            <p:nvPr/>
          </p:nvSpPr>
          <p:spPr>
            <a:xfrm>
              <a:off x="3792402" y="1256036"/>
              <a:ext cx="4701374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KIỂM TRA HÀNG</a:t>
              </a:r>
              <a:endParaRPr lang="en-US" sz="4800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58EEC963-F593-495B-9320-76249F33DA42}"/>
              </a:ext>
            </a:extLst>
          </p:cNvPr>
          <p:cNvGrpSpPr/>
          <p:nvPr/>
        </p:nvGrpSpPr>
        <p:grpSpPr>
          <a:xfrm>
            <a:off x="-1268106" y="2248331"/>
            <a:ext cx="6794175" cy="5807015"/>
            <a:chOff x="-781117" y="1397935"/>
            <a:chExt cx="5353117" cy="4705350"/>
          </a:xfrm>
        </p:grpSpPr>
        <p:sp>
          <p:nvSpPr>
            <p:cNvPr id="2" name="Hình Bầu dục 1">
              <a:extLst>
                <a:ext uri="{FF2B5EF4-FFF2-40B4-BE49-F238E27FC236}">
                  <a16:creationId xmlns:a16="http://schemas.microsoft.com/office/drawing/2014/main" id="{B31F549E-EED7-426E-9E62-1B06DE7140E7}"/>
                </a:ext>
              </a:extLst>
            </p:cNvPr>
            <p:cNvSpPr/>
            <p:nvPr/>
          </p:nvSpPr>
          <p:spPr>
            <a:xfrm>
              <a:off x="-781117" y="1397935"/>
              <a:ext cx="5353117" cy="4705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pic>
          <p:nvPicPr>
            <p:cNvPr id="4" name="Hình ảnh 3" descr="Ảnh có chứa đồ chơi&#10;&#10;Mô tả được tạo tự động">
              <a:extLst>
                <a:ext uri="{FF2B5EF4-FFF2-40B4-BE49-F238E27FC236}">
                  <a16:creationId xmlns:a16="http://schemas.microsoft.com/office/drawing/2014/main" id="{3097DA84-4117-455B-845C-C05E0727A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9624"/>
            <a:stretch/>
          </p:blipFill>
          <p:spPr>
            <a:xfrm>
              <a:off x="256190" y="1397935"/>
              <a:ext cx="3649907" cy="4068730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2AB3DF60-86DC-4A7C-861A-2A9E4A9E9A00}"/>
                </a:ext>
              </a:extLst>
            </p:cNvPr>
            <p:cNvSpPr txBox="1"/>
            <p:nvPr/>
          </p:nvSpPr>
          <p:spPr>
            <a:xfrm>
              <a:off x="1098881" y="4230033"/>
              <a:ext cx="2249306" cy="473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rPr>
                <a:t>DELIVERY</a:t>
              </a:r>
            </a:p>
          </p:txBody>
        </p:sp>
      </p:grp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A504D1EB-9F28-4515-A623-85853D9E5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0345" y="7111576"/>
            <a:ext cx="3489147" cy="27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30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25">
            <a:extLst>
              <a:ext uri="{FF2B5EF4-FFF2-40B4-BE49-F238E27FC236}">
                <a16:creationId xmlns:a16="http://schemas.microsoft.com/office/drawing/2014/main" id="{5631A609-DD46-4AF6-B68C-D2143C96901D}"/>
              </a:ext>
            </a:extLst>
          </p:cNvPr>
          <p:cNvSpPr txBox="1"/>
          <p:nvPr/>
        </p:nvSpPr>
        <p:spPr>
          <a:xfrm>
            <a:off x="2352675" y="468216"/>
            <a:ext cx="9496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Mỗi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bao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gạo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cân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nặng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30 kg,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mỗi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bao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ngô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cân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nặng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45 kg.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Hỏi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3 bao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gạo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và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1 bao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ngô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cân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nặng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bao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nhiêu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ki-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lô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-gam?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A51DB9-3CD5-4214-ABEE-CED006546206}"/>
              </a:ext>
            </a:extLst>
          </p:cNvPr>
          <p:cNvSpPr/>
          <p:nvPr/>
        </p:nvSpPr>
        <p:spPr>
          <a:xfrm>
            <a:off x="1629886" y="567483"/>
            <a:ext cx="770277" cy="7702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Calibri"/>
                <a:sym typeface="Arial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9A30F-3E13-4A39-9FA9-DBA8E5012D7A}"/>
              </a:ext>
            </a:extLst>
          </p:cNvPr>
          <p:cNvSpPr txBox="1"/>
          <p:nvPr/>
        </p:nvSpPr>
        <p:spPr>
          <a:xfrm>
            <a:off x="4457700" y="1457325"/>
            <a:ext cx="54387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sng" dirty="0" err="1">
                <a:solidFill>
                  <a:srgbClr val="00B050"/>
                </a:solidFill>
                <a:effectLst/>
              </a:rPr>
              <a:t>Tóm</a:t>
            </a:r>
            <a:r>
              <a:rPr lang="en-US" sz="3200" b="1" i="0" u="sng" dirty="0">
                <a:solidFill>
                  <a:srgbClr val="00B050"/>
                </a:solidFill>
                <a:effectLst/>
              </a:rPr>
              <a:t> </a:t>
            </a:r>
            <a:r>
              <a:rPr lang="en-US" sz="3200" b="1" i="0" u="sng" dirty="0" err="1">
                <a:solidFill>
                  <a:srgbClr val="00B050"/>
                </a:solidFill>
                <a:effectLst/>
              </a:rPr>
              <a:t>tắt</a:t>
            </a:r>
            <a:r>
              <a:rPr lang="en-US" sz="3200" b="1" i="0" u="sng" dirty="0">
                <a:solidFill>
                  <a:srgbClr val="00B050"/>
                </a:solidFill>
                <a:effectLst/>
              </a:rPr>
              <a:t>:</a:t>
            </a:r>
          </a:p>
          <a:p>
            <a:pPr algn="l"/>
            <a:r>
              <a:rPr lang="en-US" sz="3200" b="1" i="0" dirty="0" err="1">
                <a:solidFill>
                  <a:srgbClr val="00B050"/>
                </a:solidFill>
                <a:effectLst/>
              </a:rPr>
              <a:t>Mỗi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 bao </a:t>
            </a:r>
            <a:r>
              <a:rPr lang="en-US" sz="3200" b="1" i="0" dirty="0" err="1">
                <a:solidFill>
                  <a:srgbClr val="00B050"/>
                </a:solidFill>
                <a:effectLst/>
              </a:rPr>
              <a:t>gạo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: 30 kg</a:t>
            </a:r>
          </a:p>
          <a:p>
            <a:pPr algn="l"/>
            <a:r>
              <a:rPr lang="en-US" sz="3200" b="1" i="0" dirty="0" err="1">
                <a:solidFill>
                  <a:srgbClr val="00B050"/>
                </a:solidFill>
                <a:effectLst/>
              </a:rPr>
              <a:t>Mỗi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 bao </a:t>
            </a:r>
            <a:r>
              <a:rPr lang="en-US" sz="3200" b="1" i="0" dirty="0" err="1">
                <a:solidFill>
                  <a:srgbClr val="00B050"/>
                </a:solidFill>
                <a:effectLst/>
              </a:rPr>
              <a:t>ngô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: 45 kg</a:t>
            </a:r>
          </a:p>
          <a:p>
            <a:pPr algn="l"/>
            <a:r>
              <a:rPr lang="en-US" sz="3200" b="1" i="0" dirty="0">
                <a:solidFill>
                  <a:srgbClr val="00B050"/>
                </a:solidFill>
                <a:effectLst/>
              </a:rPr>
              <a:t>3 bao </a:t>
            </a:r>
            <a:r>
              <a:rPr lang="en-US" sz="3200" b="1" i="0" dirty="0" err="1">
                <a:solidFill>
                  <a:srgbClr val="00B050"/>
                </a:solidFill>
                <a:effectLst/>
              </a:rPr>
              <a:t>gạo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B050"/>
                </a:solidFill>
                <a:effectLst/>
              </a:rPr>
              <a:t>và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 1 bao </a:t>
            </a:r>
            <a:r>
              <a:rPr lang="en-US" sz="3200" b="1" i="0" dirty="0" err="1">
                <a:solidFill>
                  <a:srgbClr val="00B050"/>
                </a:solidFill>
                <a:effectLst/>
              </a:rPr>
              <a:t>ngô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: …. kg?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58C15F-0AEF-4849-B735-AFF5CDE0CC76}"/>
              </a:ext>
            </a:extLst>
          </p:cNvPr>
          <p:cNvSpPr txBox="1"/>
          <p:nvPr/>
        </p:nvSpPr>
        <p:spPr>
          <a:xfrm>
            <a:off x="2019300" y="3571875"/>
            <a:ext cx="97345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sng" dirty="0" err="1">
                <a:solidFill>
                  <a:srgbClr val="FF0000"/>
                </a:solidFill>
                <a:effectLst/>
              </a:rPr>
              <a:t>Bài</a:t>
            </a:r>
            <a:r>
              <a:rPr lang="en-US" sz="3200" b="1" i="0" u="sng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u="sng" dirty="0" err="1">
                <a:solidFill>
                  <a:srgbClr val="FF0000"/>
                </a:solidFill>
                <a:effectLst/>
              </a:rPr>
              <a:t>giải</a:t>
            </a:r>
            <a:r>
              <a:rPr lang="en-US" sz="3200" b="1" i="0" u="sng" dirty="0">
                <a:solidFill>
                  <a:srgbClr val="FF0000"/>
                </a:solidFill>
                <a:effectLst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</a:rPr>
              <a:t>3 bao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gạo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cân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nặng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ki-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lô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-gam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là</a:t>
            </a:r>
            <a:endParaRPr lang="en-US" sz="3200" b="1" i="0" dirty="0">
              <a:solidFill>
                <a:srgbClr val="FF0000"/>
              </a:solidFill>
              <a:effectLst/>
            </a:endParaRP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</a:rPr>
              <a:t>30 x 3 = 90 (kg)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</a:rPr>
              <a:t>3 bao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gạo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và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1 bao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ngô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cân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nặng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ki-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lô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-gam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là</a:t>
            </a:r>
            <a:endParaRPr lang="en-US" sz="3200" b="1" i="0" dirty="0">
              <a:solidFill>
                <a:srgbClr val="FF0000"/>
              </a:solidFill>
              <a:effectLst/>
            </a:endParaRP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</a:rPr>
              <a:t>90 + 45 = 135 (kg)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</a:rPr>
              <a:t>Đáp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: 135 kg</a:t>
            </a:r>
          </a:p>
        </p:txBody>
      </p:sp>
    </p:spTree>
    <p:extLst>
      <p:ext uri="{BB962C8B-B14F-4D97-AF65-F5344CB8AC3E}">
        <p14:creationId xmlns:p14="http://schemas.microsoft.com/office/powerpoint/2010/main" val="314435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8E25730A-B167-4F49-82BF-223A457718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02" t="19386" r="47133" b="17247"/>
          <a:stretch/>
        </p:blipFill>
        <p:spPr>
          <a:xfrm>
            <a:off x="1966976" y="605660"/>
            <a:ext cx="5747297" cy="5722568"/>
          </a:xfrm>
          <a:prstGeom prst="rect">
            <a:avLst/>
          </a:prstGeom>
        </p:spPr>
      </p:pic>
      <p:pic>
        <p:nvPicPr>
          <p:cNvPr id="89" name="Picture 3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554089B-E8DE-4245-97FD-AD46DE10E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7222" y1="67222" x2="67222" y2="67222"/>
                        <a14:foregroundMark x1="77222" y1="75000" x2="77222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272" flipH="1">
            <a:off x="4603878" y="-783621"/>
            <a:ext cx="6503153" cy="6096000"/>
          </a:xfrm>
          <a:prstGeom prst="rect">
            <a:avLst/>
          </a:prstGeom>
        </p:spPr>
      </p:pic>
      <p:sp>
        <p:nvSpPr>
          <p:cNvPr id="90" name="TextBox 40">
            <a:extLst>
              <a:ext uri="{FF2B5EF4-FFF2-40B4-BE49-F238E27FC236}">
                <a16:creationId xmlns:a16="http://schemas.microsoft.com/office/drawing/2014/main" id="{85BE9DC2-D942-4130-9C9A-39F30C2893D6}"/>
              </a:ext>
            </a:extLst>
          </p:cNvPr>
          <p:cNvSpPr txBox="1"/>
          <p:nvPr/>
        </p:nvSpPr>
        <p:spPr>
          <a:xfrm flipH="1">
            <a:off x="6006396" y="1341050"/>
            <a:ext cx="4010819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Đã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đủ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lượng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cần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giao. </a:t>
            </a:r>
            <a:r>
              <a:rPr lang="en-US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giỏi</a:t>
            </a:r>
            <a:r>
              <a:rPr lang="en-US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lắm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  <a:endParaRPr lang="en-US" sz="3733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1" name="Tim 90">
            <a:extLst>
              <a:ext uri="{FF2B5EF4-FFF2-40B4-BE49-F238E27FC236}">
                <a16:creationId xmlns:a16="http://schemas.microsoft.com/office/drawing/2014/main" id="{9B59B24F-F2FE-47F0-8CE8-81EA0BF1E02C}"/>
              </a:ext>
            </a:extLst>
          </p:cNvPr>
          <p:cNvSpPr/>
          <p:nvPr/>
        </p:nvSpPr>
        <p:spPr>
          <a:xfrm rot="20264017">
            <a:off x="9589480" y="5042152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92" name="Tim 91">
            <a:extLst>
              <a:ext uri="{FF2B5EF4-FFF2-40B4-BE49-F238E27FC236}">
                <a16:creationId xmlns:a16="http://schemas.microsoft.com/office/drawing/2014/main" id="{D463A419-DE07-4E5C-99D5-F330CDC50EE1}"/>
              </a:ext>
            </a:extLst>
          </p:cNvPr>
          <p:cNvSpPr/>
          <p:nvPr/>
        </p:nvSpPr>
        <p:spPr>
          <a:xfrm rot="20264017">
            <a:off x="10775771" y="1006631"/>
            <a:ext cx="486213" cy="47662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93" name="Tim 92">
            <a:extLst>
              <a:ext uri="{FF2B5EF4-FFF2-40B4-BE49-F238E27FC236}">
                <a16:creationId xmlns:a16="http://schemas.microsoft.com/office/drawing/2014/main" id="{2E50A64A-2FA1-48E9-B5A2-CF43C9C7BD88}"/>
              </a:ext>
            </a:extLst>
          </p:cNvPr>
          <p:cNvSpPr/>
          <p:nvPr/>
        </p:nvSpPr>
        <p:spPr>
          <a:xfrm rot="20264017">
            <a:off x="1762406" y="3503349"/>
            <a:ext cx="486213" cy="47662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E9827B45-54C6-4ED5-896D-E60786E831B1}"/>
              </a:ext>
            </a:extLst>
          </p:cNvPr>
          <p:cNvGrpSpPr/>
          <p:nvPr/>
        </p:nvGrpSpPr>
        <p:grpSpPr>
          <a:xfrm rot="4753322">
            <a:off x="7985078" y="4204614"/>
            <a:ext cx="963615" cy="794615"/>
            <a:chOff x="733809" y="615944"/>
            <a:chExt cx="722711" cy="595961"/>
          </a:xfrm>
        </p:grpSpPr>
        <p:sp>
          <p:nvSpPr>
            <p:cNvPr id="95" name="Tam giác Cân 94">
              <a:extLst>
                <a:ext uri="{FF2B5EF4-FFF2-40B4-BE49-F238E27FC236}">
                  <a16:creationId xmlns:a16="http://schemas.microsoft.com/office/drawing/2014/main" id="{0D0CB27B-DEE8-43D5-8A88-09EAE266B24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96" name="Tam giác Cân 95">
              <a:extLst>
                <a:ext uri="{FF2B5EF4-FFF2-40B4-BE49-F238E27FC236}">
                  <a16:creationId xmlns:a16="http://schemas.microsoft.com/office/drawing/2014/main" id="{C90703A0-529F-4EB0-A43A-C991EC054E1C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97" name="Nhóm 96">
            <a:extLst>
              <a:ext uri="{FF2B5EF4-FFF2-40B4-BE49-F238E27FC236}">
                <a16:creationId xmlns:a16="http://schemas.microsoft.com/office/drawing/2014/main" id="{53DF70D7-8955-4D2D-A6DA-E62F74FC9DFE}"/>
              </a:ext>
            </a:extLst>
          </p:cNvPr>
          <p:cNvGrpSpPr/>
          <p:nvPr/>
        </p:nvGrpSpPr>
        <p:grpSpPr>
          <a:xfrm rot="4753322">
            <a:off x="1575107" y="5383315"/>
            <a:ext cx="963615" cy="794615"/>
            <a:chOff x="733809" y="615944"/>
            <a:chExt cx="722711" cy="595961"/>
          </a:xfrm>
        </p:grpSpPr>
        <p:sp>
          <p:nvSpPr>
            <p:cNvPr id="98" name="Tam giác Cân 97">
              <a:extLst>
                <a:ext uri="{FF2B5EF4-FFF2-40B4-BE49-F238E27FC236}">
                  <a16:creationId xmlns:a16="http://schemas.microsoft.com/office/drawing/2014/main" id="{B9CBDB68-B754-400C-9611-02ACD87AC48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99" name="Tam giác Cân 98">
              <a:extLst>
                <a:ext uri="{FF2B5EF4-FFF2-40B4-BE49-F238E27FC236}">
                  <a16:creationId xmlns:a16="http://schemas.microsoft.com/office/drawing/2014/main" id="{9C508D39-B5B4-4F19-BC9B-1AFD5575FB8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074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397E114B-0565-4FB6-BEF0-2B4DCFE2B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5B82BD03-2ABC-4B1F-8970-87FCE92585D6}"/>
              </a:ext>
            </a:extLst>
          </p:cNvPr>
          <p:cNvGrpSpPr/>
          <p:nvPr/>
        </p:nvGrpSpPr>
        <p:grpSpPr>
          <a:xfrm>
            <a:off x="4537245" y="1337892"/>
            <a:ext cx="7011785" cy="5520108"/>
            <a:chOff x="2870680" y="-222430"/>
            <a:chExt cx="5950859" cy="2872847"/>
          </a:xfrm>
        </p:grpSpPr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833F274B-5D03-4E43-9F5A-87FBCA88DAD4}"/>
                </a:ext>
              </a:extLst>
            </p:cNvPr>
            <p:cNvGrpSpPr/>
            <p:nvPr/>
          </p:nvGrpSpPr>
          <p:grpSpPr>
            <a:xfrm>
              <a:off x="2870680" y="-222430"/>
              <a:ext cx="5950859" cy="2872847"/>
              <a:chOff x="2870680" y="19174"/>
              <a:chExt cx="5950859" cy="2872847"/>
            </a:xfrm>
          </p:grpSpPr>
          <p:pic>
            <p:nvPicPr>
              <p:cNvPr id="24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6165D93A-265F-4DCD-A6AE-A0A537D5D5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70680" y="19174"/>
                <a:ext cx="5950859" cy="2872847"/>
              </a:xfrm>
              <a:prstGeom prst="rect">
                <a:avLst/>
              </a:prstGeom>
            </p:spPr>
          </p:pic>
          <p:sp>
            <p:nvSpPr>
              <p:cNvPr id="25" name="Hình chữ nhật 24">
                <a:extLst>
                  <a:ext uri="{FF2B5EF4-FFF2-40B4-BE49-F238E27FC236}">
                    <a16:creationId xmlns:a16="http://schemas.microsoft.com/office/drawing/2014/main" id="{1E7470E9-A512-4A1A-BA1B-E48B4AD7EF11}"/>
                  </a:ext>
                </a:extLst>
              </p:cNvPr>
              <p:cNvSpPr/>
              <p:nvPr/>
            </p:nvSpPr>
            <p:spPr>
              <a:xfrm>
                <a:off x="4041675" y="906194"/>
                <a:ext cx="4068489" cy="1697069"/>
              </a:xfrm>
              <a:custGeom>
                <a:avLst/>
                <a:gdLst>
                  <a:gd name="connsiteX0" fmla="*/ 0 w 4793824"/>
                  <a:gd name="connsiteY0" fmla="*/ 0 h 3260878"/>
                  <a:gd name="connsiteX1" fmla="*/ 503352 w 4793824"/>
                  <a:gd name="connsiteY1" fmla="*/ 0 h 3260878"/>
                  <a:gd name="connsiteX2" fmla="*/ 1198456 w 4793824"/>
                  <a:gd name="connsiteY2" fmla="*/ 0 h 3260878"/>
                  <a:gd name="connsiteX3" fmla="*/ 1749746 w 4793824"/>
                  <a:gd name="connsiteY3" fmla="*/ 0 h 3260878"/>
                  <a:gd name="connsiteX4" fmla="*/ 2396912 w 4793824"/>
                  <a:gd name="connsiteY4" fmla="*/ 0 h 3260878"/>
                  <a:gd name="connsiteX5" fmla="*/ 2996140 w 4793824"/>
                  <a:gd name="connsiteY5" fmla="*/ 0 h 3260878"/>
                  <a:gd name="connsiteX6" fmla="*/ 3691244 w 4793824"/>
                  <a:gd name="connsiteY6" fmla="*/ 0 h 3260878"/>
                  <a:gd name="connsiteX7" fmla="*/ 4146658 w 4793824"/>
                  <a:gd name="connsiteY7" fmla="*/ 0 h 3260878"/>
                  <a:gd name="connsiteX8" fmla="*/ 4793824 w 4793824"/>
                  <a:gd name="connsiteY8" fmla="*/ 0 h 3260878"/>
                  <a:gd name="connsiteX9" fmla="*/ 4793824 w 4793824"/>
                  <a:gd name="connsiteY9" fmla="*/ 510871 h 3260878"/>
                  <a:gd name="connsiteX10" fmla="*/ 4793824 w 4793824"/>
                  <a:gd name="connsiteY10" fmla="*/ 989133 h 3260878"/>
                  <a:gd name="connsiteX11" fmla="*/ 4793824 w 4793824"/>
                  <a:gd name="connsiteY11" fmla="*/ 1532613 h 3260878"/>
                  <a:gd name="connsiteX12" fmla="*/ 4793824 w 4793824"/>
                  <a:gd name="connsiteY12" fmla="*/ 2076092 h 3260878"/>
                  <a:gd name="connsiteX13" fmla="*/ 4793824 w 4793824"/>
                  <a:gd name="connsiteY13" fmla="*/ 2652181 h 3260878"/>
                  <a:gd name="connsiteX14" fmla="*/ 4793824 w 4793824"/>
                  <a:gd name="connsiteY14" fmla="*/ 3260878 h 3260878"/>
                  <a:gd name="connsiteX15" fmla="*/ 4098720 w 4793824"/>
                  <a:gd name="connsiteY15" fmla="*/ 3260878 h 3260878"/>
                  <a:gd name="connsiteX16" fmla="*/ 3451553 w 4793824"/>
                  <a:gd name="connsiteY16" fmla="*/ 3260878 h 3260878"/>
                  <a:gd name="connsiteX17" fmla="*/ 2852325 w 4793824"/>
                  <a:gd name="connsiteY17" fmla="*/ 3260878 h 3260878"/>
                  <a:gd name="connsiteX18" fmla="*/ 2348974 w 4793824"/>
                  <a:gd name="connsiteY18" fmla="*/ 3260878 h 3260878"/>
                  <a:gd name="connsiteX19" fmla="*/ 1845622 w 4793824"/>
                  <a:gd name="connsiteY19" fmla="*/ 3260878 h 3260878"/>
                  <a:gd name="connsiteX20" fmla="*/ 1342271 w 4793824"/>
                  <a:gd name="connsiteY20" fmla="*/ 3260878 h 3260878"/>
                  <a:gd name="connsiteX21" fmla="*/ 886857 w 4793824"/>
                  <a:gd name="connsiteY21" fmla="*/ 3260878 h 3260878"/>
                  <a:gd name="connsiteX22" fmla="*/ 0 w 4793824"/>
                  <a:gd name="connsiteY22" fmla="*/ 3260878 h 3260878"/>
                  <a:gd name="connsiteX23" fmla="*/ 0 w 4793824"/>
                  <a:gd name="connsiteY23" fmla="*/ 2652181 h 3260878"/>
                  <a:gd name="connsiteX24" fmla="*/ 0 w 4793824"/>
                  <a:gd name="connsiteY24" fmla="*/ 2076092 h 3260878"/>
                  <a:gd name="connsiteX25" fmla="*/ 0 w 4793824"/>
                  <a:gd name="connsiteY25" fmla="*/ 1565221 h 3260878"/>
                  <a:gd name="connsiteX26" fmla="*/ 0 w 4793824"/>
                  <a:gd name="connsiteY26" fmla="*/ 1054351 h 3260878"/>
                  <a:gd name="connsiteX27" fmla="*/ 0 w 4793824"/>
                  <a:gd name="connsiteY27" fmla="*/ 478262 h 3260878"/>
                  <a:gd name="connsiteX28" fmla="*/ 0 w 4793824"/>
                  <a:gd name="connsiteY28" fmla="*/ 0 h 326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793824" h="3260878" fill="none" extrusionOk="0">
                    <a:moveTo>
                      <a:pt x="0" y="0"/>
                    </a:moveTo>
                    <a:cubicBezTo>
                      <a:pt x="228361" y="-8353"/>
                      <a:pt x="340935" y="50528"/>
                      <a:pt x="503352" y="0"/>
                    </a:cubicBezTo>
                    <a:cubicBezTo>
                      <a:pt x="665769" y="-50528"/>
                      <a:pt x="945897" y="66009"/>
                      <a:pt x="1198456" y="0"/>
                    </a:cubicBezTo>
                    <a:cubicBezTo>
                      <a:pt x="1451015" y="-66009"/>
                      <a:pt x="1511169" y="58696"/>
                      <a:pt x="1749746" y="0"/>
                    </a:cubicBezTo>
                    <a:cubicBezTo>
                      <a:pt x="1988323" y="-58696"/>
                      <a:pt x="2189470" y="76338"/>
                      <a:pt x="2396912" y="0"/>
                    </a:cubicBezTo>
                    <a:cubicBezTo>
                      <a:pt x="2604354" y="-76338"/>
                      <a:pt x="2851396" y="39957"/>
                      <a:pt x="2996140" y="0"/>
                    </a:cubicBezTo>
                    <a:cubicBezTo>
                      <a:pt x="3140884" y="-39957"/>
                      <a:pt x="3451781" y="14673"/>
                      <a:pt x="3691244" y="0"/>
                    </a:cubicBezTo>
                    <a:cubicBezTo>
                      <a:pt x="3930707" y="-14673"/>
                      <a:pt x="3938010" y="7493"/>
                      <a:pt x="4146658" y="0"/>
                    </a:cubicBezTo>
                    <a:cubicBezTo>
                      <a:pt x="4355306" y="-7493"/>
                      <a:pt x="4632064" y="55496"/>
                      <a:pt x="4793824" y="0"/>
                    </a:cubicBezTo>
                    <a:cubicBezTo>
                      <a:pt x="4797325" y="110627"/>
                      <a:pt x="4753155" y="308742"/>
                      <a:pt x="4793824" y="510871"/>
                    </a:cubicBezTo>
                    <a:cubicBezTo>
                      <a:pt x="4834493" y="713000"/>
                      <a:pt x="4750895" y="863302"/>
                      <a:pt x="4793824" y="989133"/>
                    </a:cubicBezTo>
                    <a:cubicBezTo>
                      <a:pt x="4836753" y="1114964"/>
                      <a:pt x="4772731" y="1339906"/>
                      <a:pt x="4793824" y="1532613"/>
                    </a:cubicBezTo>
                    <a:cubicBezTo>
                      <a:pt x="4814917" y="1725320"/>
                      <a:pt x="4783887" y="1863912"/>
                      <a:pt x="4793824" y="2076092"/>
                    </a:cubicBezTo>
                    <a:cubicBezTo>
                      <a:pt x="4803761" y="2288272"/>
                      <a:pt x="4732979" y="2451632"/>
                      <a:pt x="4793824" y="2652181"/>
                    </a:cubicBezTo>
                    <a:cubicBezTo>
                      <a:pt x="4854669" y="2852730"/>
                      <a:pt x="4732756" y="2987313"/>
                      <a:pt x="4793824" y="3260878"/>
                    </a:cubicBezTo>
                    <a:cubicBezTo>
                      <a:pt x="4559048" y="3332145"/>
                      <a:pt x="4406340" y="3191833"/>
                      <a:pt x="4098720" y="3260878"/>
                    </a:cubicBezTo>
                    <a:cubicBezTo>
                      <a:pt x="3791100" y="3329923"/>
                      <a:pt x="3661241" y="3203408"/>
                      <a:pt x="3451553" y="3260878"/>
                    </a:cubicBezTo>
                    <a:cubicBezTo>
                      <a:pt x="3241865" y="3318348"/>
                      <a:pt x="3070510" y="3203818"/>
                      <a:pt x="2852325" y="3260878"/>
                    </a:cubicBezTo>
                    <a:cubicBezTo>
                      <a:pt x="2634140" y="3317938"/>
                      <a:pt x="2492942" y="3240407"/>
                      <a:pt x="2348974" y="3260878"/>
                    </a:cubicBezTo>
                    <a:cubicBezTo>
                      <a:pt x="2205006" y="3281349"/>
                      <a:pt x="2038865" y="3213266"/>
                      <a:pt x="1845622" y="3260878"/>
                    </a:cubicBezTo>
                    <a:cubicBezTo>
                      <a:pt x="1652379" y="3308490"/>
                      <a:pt x="1514261" y="3247716"/>
                      <a:pt x="1342271" y="3260878"/>
                    </a:cubicBezTo>
                    <a:cubicBezTo>
                      <a:pt x="1170281" y="3274040"/>
                      <a:pt x="1014446" y="3256542"/>
                      <a:pt x="886857" y="3260878"/>
                    </a:cubicBezTo>
                    <a:cubicBezTo>
                      <a:pt x="759268" y="3265214"/>
                      <a:pt x="223905" y="3247111"/>
                      <a:pt x="0" y="3260878"/>
                    </a:cubicBezTo>
                    <a:cubicBezTo>
                      <a:pt x="-42112" y="2975820"/>
                      <a:pt x="73024" y="2863487"/>
                      <a:pt x="0" y="2652181"/>
                    </a:cubicBezTo>
                    <a:cubicBezTo>
                      <a:pt x="-73024" y="2440875"/>
                      <a:pt x="5505" y="2351610"/>
                      <a:pt x="0" y="2076092"/>
                    </a:cubicBezTo>
                    <a:cubicBezTo>
                      <a:pt x="-5505" y="1800574"/>
                      <a:pt x="60742" y="1729845"/>
                      <a:pt x="0" y="1565221"/>
                    </a:cubicBezTo>
                    <a:cubicBezTo>
                      <a:pt x="-60742" y="1400597"/>
                      <a:pt x="60268" y="1289603"/>
                      <a:pt x="0" y="1054351"/>
                    </a:cubicBezTo>
                    <a:cubicBezTo>
                      <a:pt x="-60268" y="819099"/>
                      <a:pt x="63637" y="702899"/>
                      <a:pt x="0" y="478262"/>
                    </a:cubicBezTo>
                    <a:cubicBezTo>
                      <a:pt x="-63637" y="253625"/>
                      <a:pt x="49554" y="137251"/>
                      <a:pt x="0" y="0"/>
                    </a:cubicBezTo>
                    <a:close/>
                  </a:path>
                  <a:path w="4793824" h="3260878" stroke="0" extrusionOk="0">
                    <a:moveTo>
                      <a:pt x="0" y="0"/>
                    </a:moveTo>
                    <a:cubicBezTo>
                      <a:pt x="189429" y="-28659"/>
                      <a:pt x="506863" y="13458"/>
                      <a:pt x="647166" y="0"/>
                    </a:cubicBezTo>
                    <a:cubicBezTo>
                      <a:pt x="787469" y="-13458"/>
                      <a:pt x="988280" y="1872"/>
                      <a:pt x="1294332" y="0"/>
                    </a:cubicBezTo>
                    <a:cubicBezTo>
                      <a:pt x="1600384" y="-1872"/>
                      <a:pt x="1740528" y="50768"/>
                      <a:pt x="1941499" y="0"/>
                    </a:cubicBezTo>
                    <a:cubicBezTo>
                      <a:pt x="2142470" y="-50768"/>
                      <a:pt x="2255559" y="4033"/>
                      <a:pt x="2444850" y="0"/>
                    </a:cubicBezTo>
                    <a:cubicBezTo>
                      <a:pt x="2634141" y="-4033"/>
                      <a:pt x="2842879" y="36030"/>
                      <a:pt x="2948202" y="0"/>
                    </a:cubicBezTo>
                    <a:cubicBezTo>
                      <a:pt x="3053525" y="-36030"/>
                      <a:pt x="3262925" y="14508"/>
                      <a:pt x="3403615" y="0"/>
                    </a:cubicBezTo>
                    <a:cubicBezTo>
                      <a:pt x="3544305" y="-14508"/>
                      <a:pt x="3672799" y="46827"/>
                      <a:pt x="3906967" y="0"/>
                    </a:cubicBezTo>
                    <a:cubicBezTo>
                      <a:pt x="4141135" y="-46827"/>
                      <a:pt x="4412703" y="7305"/>
                      <a:pt x="4793824" y="0"/>
                    </a:cubicBezTo>
                    <a:cubicBezTo>
                      <a:pt x="4832654" y="133709"/>
                      <a:pt x="4777834" y="346555"/>
                      <a:pt x="4793824" y="608697"/>
                    </a:cubicBezTo>
                    <a:cubicBezTo>
                      <a:pt x="4809814" y="870839"/>
                      <a:pt x="4752432" y="966667"/>
                      <a:pt x="4793824" y="1217394"/>
                    </a:cubicBezTo>
                    <a:cubicBezTo>
                      <a:pt x="4835216" y="1468121"/>
                      <a:pt x="4736841" y="1562502"/>
                      <a:pt x="4793824" y="1695657"/>
                    </a:cubicBezTo>
                    <a:cubicBezTo>
                      <a:pt x="4850807" y="1828812"/>
                      <a:pt x="4787693" y="1968444"/>
                      <a:pt x="4793824" y="2239136"/>
                    </a:cubicBezTo>
                    <a:cubicBezTo>
                      <a:pt x="4799955" y="2509828"/>
                      <a:pt x="4737347" y="2617988"/>
                      <a:pt x="4793824" y="2717398"/>
                    </a:cubicBezTo>
                    <a:cubicBezTo>
                      <a:pt x="4850301" y="2816808"/>
                      <a:pt x="4730942" y="3136568"/>
                      <a:pt x="4793824" y="3260878"/>
                    </a:cubicBezTo>
                    <a:cubicBezTo>
                      <a:pt x="4680943" y="3298981"/>
                      <a:pt x="4526848" y="3250626"/>
                      <a:pt x="4338411" y="3260878"/>
                    </a:cubicBezTo>
                    <a:cubicBezTo>
                      <a:pt x="4149974" y="3271130"/>
                      <a:pt x="3930418" y="3203313"/>
                      <a:pt x="3739183" y="3260878"/>
                    </a:cubicBezTo>
                    <a:cubicBezTo>
                      <a:pt x="3547948" y="3318443"/>
                      <a:pt x="3451390" y="3208361"/>
                      <a:pt x="3283769" y="3260878"/>
                    </a:cubicBezTo>
                    <a:cubicBezTo>
                      <a:pt x="3116148" y="3313395"/>
                      <a:pt x="2802333" y="3232458"/>
                      <a:pt x="2636603" y="3260878"/>
                    </a:cubicBezTo>
                    <a:cubicBezTo>
                      <a:pt x="2470873" y="3289298"/>
                      <a:pt x="2185911" y="3206327"/>
                      <a:pt x="1989437" y="3260878"/>
                    </a:cubicBezTo>
                    <a:cubicBezTo>
                      <a:pt x="1792963" y="3315429"/>
                      <a:pt x="1447339" y="3252754"/>
                      <a:pt x="1294332" y="3260878"/>
                    </a:cubicBezTo>
                    <a:cubicBezTo>
                      <a:pt x="1141325" y="3269002"/>
                      <a:pt x="1028193" y="3204928"/>
                      <a:pt x="790981" y="3260878"/>
                    </a:cubicBezTo>
                    <a:cubicBezTo>
                      <a:pt x="553769" y="3316828"/>
                      <a:pt x="232765" y="3201960"/>
                      <a:pt x="0" y="3260878"/>
                    </a:cubicBezTo>
                    <a:cubicBezTo>
                      <a:pt x="-57711" y="3131736"/>
                      <a:pt x="43590" y="2799534"/>
                      <a:pt x="0" y="2652181"/>
                    </a:cubicBezTo>
                    <a:cubicBezTo>
                      <a:pt x="-43590" y="2504828"/>
                      <a:pt x="17717" y="2362320"/>
                      <a:pt x="0" y="2206527"/>
                    </a:cubicBezTo>
                    <a:cubicBezTo>
                      <a:pt x="-17717" y="2050734"/>
                      <a:pt x="3388" y="1723305"/>
                      <a:pt x="0" y="1597830"/>
                    </a:cubicBezTo>
                    <a:cubicBezTo>
                      <a:pt x="-3388" y="1472355"/>
                      <a:pt x="15891" y="1214161"/>
                      <a:pt x="0" y="1086959"/>
                    </a:cubicBezTo>
                    <a:cubicBezTo>
                      <a:pt x="-15891" y="959757"/>
                      <a:pt x="55964" y="641352"/>
                      <a:pt x="0" y="510871"/>
                    </a:cubicBezTo>
                    <a:cubicBezTo>
                      <a:pt x="-55964" y="380390"/>
                      <a:pt x="41142" y="156221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6" name="Hình Bầu dục 25">
                <a:extLst>
                  <a:ext uri="{FF2B5EF4-FFF2-40B4-BE49-F238E27FC236}">
                    <a16:creationId xmlns:a16="http://schemas.microsoft.com/office/drawing/2014/main" id="{0DF454EF-A340-40F9-85AC-33684D605DE3}"/>
                  </a:ext>
                </a:extLst>
              </p:cNvPr>
              <p:cNvSpPr/>
              <p:nvPr/>
            </p:nvSpPr>
            <p:spPr>
              <a:xfrm rot="21263093">
                <a:off x="7897245" y="2482151"/>
                <a:ext cx="168091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7" name="Hình Bầu dục 26">
                <a:extLst>
                  <a:ext uri="{FF2B5EF4-FFF2-40B4-BE49-F238E27FC236}">
                    <a16:creationId xmlns:a16="http://schemas.microsoft.com/office/drawing/2014/main" id="{D3A89E66-90F3-4D22-B4DF-512A5318039C}"/>
                  </a:ext>
                </a:extLst>
              </p:cNvPr>
              <p:cNvSpPr/>
              <p:nvPr/>
            </p:nvSpPr>
            <p:spPr>
              <a:xfrm rot="21263093">
                <a:off x="4116419" y="2459821"/>
                <a:ext cx="168091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8" name="Hình Bầu dục 27">
                <a:extLst>
                  <a:ext uri="{FF2B5EF4-FFF2-40B4-BE49-F238E27FC236}">
                    <a16:creationId xmlns:a16="http://schemas.microsoft.com/office/drawing/2014/main" id="{238E65D8-0E0C-4E62-B5BC-703AEF3B3F36}"/>
                  </a:ext>
                </a:extLst>
              </p:cNvPr>
              <p:cNvSpPr/>
              <p:nvPr/>
            </p:nvSpPr>
            <p:spPr>
              <a:xfrm rot="21263093">
                <a:off x="7888076" y="956017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9" name="Hình Bầu dục 28">
                <a:extLst>
                  <a:ext uri="{FF2B5EF4-FFF2-40B4-BE49-F238E27FC236}">
                    <a16:creationId xmlns:a16="http://schemas.microsoft.com/office/drawing/2014/main" id="{EA12ECAE-2227-4DD6-86AA-463F2C05269B}"/>
                  </a:ext>
                </a:extLst>
              </p:cNvPr>
              <p:cNvSpPr/>
              <p:nvPr/>
            </p:nvSpPr>
            <p:spPr>
              <a:xfrm rot="21263093">
                <a:off x="4080286" y="97063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30268091-30EE-4F38-9919-B35248851F65}"/>
                </a:ext>
              </a:extLst>
            </p:cNvPr>
            <p:cNvSpPr txBox="1"/>
            <p:nvPr/>
          </p:nvSpPr>
          <p:spPr>
            <a:xfrm>
              <a:off x="4074298" y="684033"/>
              <a:ext cx="3907469" cy="1714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4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Sắp xếp các đơn hàng theo lộ trình thích hợp để tiết kiệm thời gian và công sức vận chuyển bằng cách </a:t>
              </a:r>
              <a:r>
                <a:rPr lang="en-US" sz="3467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hoàn</a:t>
              </a:r>
              <a:r>
                <a:rPr lang="en-US" sz="34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467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thành</a:t>
              </a:r>
              <a:r>
                <a:rPr lang="en-US" sz="34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467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bài</a:t>
              </a:r>
              <a:r>
                <a:rPr lang="en-US" sz="34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467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toán</a:t>
              </a:r>
              <a:r>
                <a:rPr lang="en-US" sz="34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AE0C098C-2B38-4959-B193-8C05774A1015}"/>
              </a:ext>
            </a:extLst>
          </p:cNvPr>
          <p:cNvGrpSpPr/>
          <p:nvPr/>
        </p:nvGrpSpPr>
        <p:grpSpPr>
          <a:xfrm>
            <a:off x="3589868" y="-538878"/>
            <a:ext cx="8544035" cy="3260878"/>
            <a:chOff x="2946399" y="-241604"/>
            <a:chExt cx="5950859" cy="2445658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BD5491E5-872F-411A-85FF-99A6B60CF872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5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C2D6413-AFAF-4D29-9B87-11B0FFC96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8192721F-FDFE-4C7C-AE70-907A8C7C83FB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6001664"/>
                  <a:gd name="connsiteY0" fmla="*/ 0 h 1648582"/>
                  <a:gd name="connsiteX1" fmla="*/ 425573 w 6001664"/>
                  <a:gd name="connsiteY1" fmla="*/ 0 h 1648582"/>
                  <a:gd name="connsiteX2" fmla="*/ 1091212 w 6001664"/>
                  <a:gd name="connsiteY2" fmla="*/ 0 h 1648582"/>
                  <a:gd name="connsiteX3" fmla="*/ 1576801 w 6001664"/>
                  <a:gd name="connsiteY3" fmla="*/ 0 h 1648582"/>
                  <a:gd name="connsiteX4" fmla="*/ 2182423 w 6001664"/>
                  <a:gd name="connsiteY4" fmla="*/ 0 h 1648582"/>
                  <a:gd name="connsiteX5" fmla="*/ 2728029 w 6001664"/>
                  <a:gd name="connsiteY5" fmla="*/ 0 h 1648582"/>
                  <a:gd name="connsiteX6" fmla="*/ 3393668 w 6001664"/>
                  <a:gd name="connsiteY6" fmla="*/ 0 h 1648582"/>
                  <a:gd name="connsiteX7" fmla="*/ 3759224 w 6001664"/>
                  <a:gd name="connsiteY7" fmla="*/ 0 h 1648582"/>
                  <a:gd name="connsiteX8" fmla="*/ 4364847 w 6001664"/>
                  <a:gd name="connsiteY8" fmla="*/ 0 h 1648582"/>
                  <a:gd name="connsiteX9" fmla="*/ 4850436 w 6001664"/>
                  <a:gd name="connsiteY9" fmla="*/ 0 h 1648582"/>
                  <a:gd name="connsiteX10" fmla="*/ 5396042 w 6001664"/>
                  <a:gd name="connsiteY10" fmla="*/ 0 h 1648582"/>
                  <a:gd name="connsiteX11" fmla="*/ 6001664 w 6001664"/>
                  <a:gd name="connsiteY11" fmla="*/ 0 h 1648582"/>
                  <a:gd name="connsiteX12" fmla="*/ 6001664 w 6001664"/>
                  <a:gd name="connsiteY12" fmla="*/ 566013 h 1648582"/>
                  <a:gd name="connsiteX13" fmla="*/ 6001664 w 6001664"/>
                  <a:gd name="connsiteY13" fmla="*/ 1132026 h 1648582"/>
                  <a:gd name="connsiteX14" fmla="*/ 6001664 w 6001664"/>
                  <a:gd name="connsiteY14" fmla="*/ 1648582 h 1648582"/>
                  <a:gd name="connsiteX15" fmla="*/ 5336025 w 6001664"/>
                  <a:gd name="connsiteY15" fmla="*/ 1648582 h 1648582"/>
                  <a:gd name="connsiteX16" fmla="*/ 4730402 w 6001664"/>
                  <a:gd name="connsiteY16" fmla="*/ 1648582 h 1648582"/>
                  <a:gd name="connsiteX17" fmla="*/ 4184797 w 6001664"/>
                  <a:gd name="connsiteY17" fmla="*/ 1648582 h 1648582"/>
                  <a:gd name="connsiteX18" fmla="*/ 3759224 w 6001664"/>
                  <a:gd name="connsiteY18" fmla="*/ 1648582 h 1648582"/>
                  <a:gd name="connsiteX19" fmla="*/ 3333652 w 6001664"/>
                  <a:gd name="connsiteY19" fmla="*/ 1648582 h 1648582"/>
                  <a:gd name="connsiteX20" fmla="*/ 2908079 w 6001664"/>
                  <a:gd name="connsiteY20" fmla="*/ 1648582 h 1648582"/>
                  <a:gd name="connsiteX21" fmla="*/ 2542523 w 6001664"/>
                  <a:gd name="connsiteY21" fmla="*/ 1648582 h 1648582"/>
                  <a:gd name="connsiteX22" fmla="*/ 1996917 w 6001664"/>
                  <a:gd name="connsiteY22" fmla="*/ 1648582 h 1648582"/>
                  <a:gd name="connsiteX23" fmla="*/ 1331278 w 6001664"/>
                  <a:gd name="connsiteY23" fmla="*/ 1648582 h 1648582"/>
                  <a:gd name="connsiteX24" fmla="*/ 965722 w 6001664"/>
                  <a:gd name="connsiteY24" fmla="*/ 1648582 h 1648582"/>
                  <a:gd name="connsiteX25" fmla="*/ 0 w 6001664"/>
                  <a:gd name="connsiteY25" fmla="*/ 1648582 h 1648582"/>
                  <a:gd name="connsiteX26" fmla="*/ 0 w 6001664"/>
                  <a:gd name="connsiteY26" fmla="*/ 1066083 h 1648582"/>
                  <a:gd name="connsiteX27" fmla="*/ 0 w 6001664"/>
                  <a:gd name="connsiteY27" fmla="*/ 500070 h 1648582"/>
                  <a:gd name="connsiteX28" fmla="*/ 0 w 6001664"/>
                  <a:gd name="connsiteY28" fmla="*/ 0 h 164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001664" h="1648582" fill="none" extrusionOk="0">
                    <a:moveTo>
                      <a:pt x="0" y="0"/>
                    </a:moveTo>
                    <a:cubicBezTo>
                      <a:pt x="210526" y="-42455"/>
                      <a:pt x="225849" y="11148"/>
                      <a:pt x="425573" y="0"/>
                    </a:cubicBezTo>
                    <a:cubicBezTo>
                      <a:pt x="625297" y="-11148"/>
                      <a:pt x="784975" y="58839"/>
                      <a:pt x="1091212" y="0"/>
                    </a:cubicBezTo>
                    <a:cubicBezTo>
                      <a:pt x="1397449" y="-58839"/>
                      <a:pt x="1368407" y="16859"/>
                      <a:pt x="1576801" y="0"/>
                    </a:cubicBezTo>
                    <a:cubicBezTo>
                      <a:pt x="1785195" y="-16859"/>
                      <a:pt x="1979271" y="49919"/>
                      <a:pt x="2182423" y="0"/>
                    </a:cubicBezTo>
                    <a:cubicBezTo>
                      <a:pt x="2385575" y="-49919"/>
                      <a:pt x="2616901" y="17674"/>
                      <a:pt x="2728029" y="0"/>
                    </a:cubicBezTo>
                    <a:cubicBezTo>
                      <a:pt x="2839157" y="-17674"/>
                      <a:pt x="3106464" y="53576"/>
                      <a:pt x="3393668" y="0"/>
                    </a:cubicBezTo>
                    <a:cubicBezTo>
                      <a:pt x="3680872" y="-53576"/>
                      <a:pt x="3593720" y="37124"/>
                      <a:pt x="3759224" y="0"/>
                    </a:cubicBezTo>
                    <a:cubicBezTo>
                      <a:pt x="3924728" y="-37124"/>
                      <a:pt x="4230946" y="13593"/>
                      <a:pt x="4364847" y="0"/>
                    </a:cubicBezTo>
                    <a:cubicBezTo>
                      <a:pt x="4498748" y="-13593"/>
                      <a:pt x="4618947" y="26518"/>
                      <a:pt x="4850436" y="0"/>
                    </a:cubicBezTo>
                    <a:cubicBezTo>
                      <a:pt x="5081925" y="-26518"/>
                      <a:pt x="5280392" y="41742"/>
                      <a:pt x="5396042" y="0"/>
                    </a:cubicBezTo>
                    <a:cubicBezTo>
                      <a:pt x="5511692" y="-41742"/>
                      <a:pt x="5756664" y="15235"/>
                      <a:pt x="6001664" y="0"/>
                    </a:cubicBezTo>
                    <a:cubicBezTo>
                      <a:pt x="6067060" y="197193"/>
                      <a:pt x="5980790" y="388126"/>
                      <a:pt x="6001664" y="566013"/>
                    </a:cubicBezTo>
                    <a:cubicBezTo>
                      <a:pt x="6022538" y="743900"/>
                      <a:pt x="5982550" y="903805"/>
                      <a:pt x="6001664" y="1132026"/>
                    </a:cubicBezTo>
                    <a:cubicBezTo>
                      <a:pt x="6020778" y="1360247"/>
                      <a:pt x="5984660" y="1399346"/>
                      <a:pt x="6001664" y="1648582"/>
                    </a:cubicBezTo>
                    <a:cubicBezTo>
                      <a:pt x="5694472" y="1673479"/>
                      <a:pt x="5590192" y="1642854"/>
                      <a:pt x="5336025" y="1648582"/>
                    </a:cubicBezTo>
                    <a:cubicBezTo>
                      <a:pt x="5081858" y="1654310"/>
                      <a:pt x="4876967" y="1644282"/>
                      <a:pt x="4730402" y="1648582"/>
                    </a:cubicBezTo>
                    <a:cubicBezTo>
                      <a:pt x="4583837" y="1652882"/>
                      <a:pt x="4436249" y="1646874"/>
                      <a:pt x="4184797" y="1648582"/>
                    </a:cubicBezTo>
                    <a:cubicBezTo>
                      <a:pt x="3933346" y="1650290"/>
                      <a:pt x="3904594" y="1609653"/>
                      <a:pt x="3759224" y="1648582"/>
                    </a:cubicBezTo>
                    <a:cubicBezTo>
                      <a:pt x="3613854" y="1687511"/>
                      <a:pt x="3467016" y="1631190"/>
                      <a:pt x="3333652" y="1648582"/>
                    </a:cubicBezTo>
                    <a:cubicBezTo>
                      <a:pt x="3200288" y="1665974"/>
                      <a:pt x="3025219" y="1609258"/>
                      <a:pt x="2908079" y="1648582"/>
                    </a:cubicBezTo>
                    <a:cubicBezTo>
                      <a:pt x="2790939" y="1687906"/>
                      <a:pt x="2702059" y="1628058"/>
                      <a:pt x="2542523" y="1648582"/>
                    </a:cubicBezTo>
                    <a:cubicBezTo>
                      <a:pt x="2382987" y="1669106"/>
                      <a:pt x="2191021" y="1615456"/>
                      <a:pt x="1996917" y="1648582"/>
                    </a:cubicBezTo>
                    <a:cubicBezTo>
                      <a:pt x="1802813" y="1681708"/>
                      <a:pt x="1565287" y="1639934"/>
                      <a:pt x="1331278" y="1648582"/>
                    </a:cubicBezTo>
                    <a:cubicBezTo>
                      <a:pt x="1097269" y="1657230"/>
                      <a:pt x="1086460" y="1622927"/>
                      <a:pt x="965722" y="1648582"/>
                    </a:cubicBezTo>
                    <a:cubicBezTo>
                      <a:pt x="844984" y="1674237"/>
                      <a:pt x="308183" y="1584194"/>
                      <a:pt x="0" y="1648582"/>
                    </a:cubicBezTo>
                    <a:cubicBezTo>
                      <a:pt x="-21683" y="1375117"/>
                      <a:pt x="2865" y="1330493"/>
                      <a:pt x="0" y="1066083"/>
                    </a:cubicBezTo>
                    <a:cubicBezTo>
                      <a:pt x="-2865" y="801673"/>
                      <a:pt x="63462" y="679099"/>
                      <a:pt x="0" y="500070"/>
                    </a:cubicBezTo>
                    <a:cubicBezTo>
                      <a:pt x="-63462" y="321041"/>
                      <a:pt x="41896" y="146164"/>
                      <a:pt x="0" y="0"/>
                    </a:cubicBezTo>
                    <a:close/>
                  </a:path>
                  <a:path w="6001664" h="1648582" stroke="0" extrusionOk="0">
                    <a:moveTo>
                      <a:pt x="0" y="0"/>
                    </a:moveTo>
                    <a:cubicBezTo>
                      <a:pt x="168237" y="-14299"/>
                      <a:pt x="397842" y="36184"/>
                      <a:pt x="605622" y="0"/>
                    </a:cubicBezTo>
                    <a:cubicBezTo>
                      <a:pt x="813402" y="-36184"/>
                      <a:pt x="922967" y="51192"/>
                      <a:pt x="1211245" y="0"/>
                    </a:cubicBezTo>
                    <a:cubicBezTo>
                      <a:pt x="1499523" y="-51192"/>
                      <a:pt x="1562740" y="55548"/>
                      <a:pt x="1816867" y="0"/>
                    </a:cubicBezTo>
                    <a:cubicBezTo>
                      <a:pt x="2070994" y="-55548"/>
                      <a:pt x="2044521" y="30548"/>
                      <a:pt x="2242440" y="0"/>
                    </a:cubicBezTo>
                    <a:cubicBezTo>
                      <a:pt x="2440359" y="-30548"/>
                      <a:pt x="2483946" y="36688"/>
                      <a:pt x="2668012" y="0"/>
                    </a:cubicBezTo>
                    <a:cubicBezTo>
                      <a:pt x="2852078" y="-36688"/>
                      <a:pt x="2856220" y="30831"/>
                      <a:pt x="3033568" y="0"/>
                    </a:cubicBezTo>
                    <a:cubicBezTo>
                      <a:pt x="3210916" y="-30831"/>
                      <a:pt x="3286474" y="33708"/>
                      <a:pt x="3459141" y="0"/>
                    </a:cubicBezTo>
                    <a:cubicBezTo>
                      <a:pt x="3631808" y="-33708"/>
                      <a:pt x="3749379" y="15363"/>
                      <a:pt x="3824697" y="0"/>
                    </a:cubicBezTo>
                    <a:cubicBezTo>
                      <a:pt x="3900015" y="-15363"/>
                      <a:pt x="4328818" y="56983"/>
                      <a:pt x="4490336" y="0"/>
                    </a:cubicBezTo>
                    <a:cubicBezTo>
                      <a:pt x="4651854" y="-56983"/>
                      <a:pt x="5013540" y="64222"/>
                      <a:pt x="5155975" y="0"/>
                    </a:cubicBezTo>
                    <a:cubicBezTo>
                      <a:pt x="5298410" y="-64222"/>
                      <a:pt x="5824421" y="18278"/>
                      <a:pt x="6001664" y="0"/>
                    </a:cubicBezTo>
                    <a:cubicBezTo>
                      <a:pt x="6048453" y="146170"/>
                      <a:pt x="5985294" y="266294"/>
                      <a:pt x="6001664" y="500070"/>
                    </a:cubicBezTo>
                    <a:cubicBezTo>
                      <a:pt x="6018034" y="733846"/>
                      <a:pt x="5961967" y="833476"/>
                      <a:pt x="6001664" y="1016626"/>
                    </a:cubicBezTo>
                    <a:cubicBezTo>
                      <a:pt x="6041361" y="1199776"/>
                      <a:pt x="5959022" y="1431713"/>
                      <a:pt x="6001664" y="1648582"/>
                    </a:cubicBezTo>
                    <a:cubicBezTo>
                      <a:pt x="5921493" y="1675246"/>
                      <a:pt x="5728725" y="1614573"/>
                      <a:pt x="5636108" y="1648582"/>
                    </a:cubicBezTo>
                    <a:cubicBezTo>
                      <a:pt x="5543491" y="1682591"/>
                      <a:pt x="5310814" y="1618151"/>
                      <a:pt x="5090502" y="1648582"/>
                    </a:cubicBezTo>
                    <a:cubicBezTo>
                      <a:pt x="4870190" y="1679013"/>
                      <a:pt x="4836117" y="1614075"/>
                      <a:pt x="4724946" y="1648582"/>
                    </a:cubicBezTo>
                    <a:cubicBezTo>
                      <a:pt x="4613775" y="1683089"/>
                      <a:pt x="4260964" y="1592619"/>
                      <a:pt x="4119324" y="1648582"/>
                    </a:cubicBezTo>
                    <a:cubicBezTo>
                      <a:pt x="3977684" y="1704545"/>
                      <a:pt x="3689344" y="1605439"/>
                      <a:pt x="3513701" y="1648582"/>
                    </a:cubicBezTo>
                    <a:cubicBezTo>
                      <a:pt x="3338058" y="1691725"/>
                      <a:pt x="3137239" y="1570662"/>
                      <a:pt x="2848062" y="1648582"/>
                    </a:cubicBezTo>
                    <a:cubicBezTo>
                      <a:pt x="2558885" y="1726502"/>
                      <a:pt x="2589045" y="1603525"/>
                      <a:pt x="2422490" y="1648582"/>
                    </a:cubicBezTo>
                    <a:cubicBezTo>
                      <a:pt x="2255935" y="1693639"/>
                      <a:pt x="2007684" y="1578125"/>
                      <a:pt x="1816867" y="1648582"/>
                    </a:cubicBezTo>
                    <a:cubicBezTo>
                      <a:pt x="1626050" y="1719039"/>
                      <a:pt x="1309002" y="1628738"/>
                      <a:pt x="1151228" y="1648582"/>
                    </a:cubicBezTo>
                    <a:cubicBezTo>
                      <a:pt x="993454" y="1668426"/>
                      <a:pt x="895200" y="1624931"/>
                      <a:pt x="785672" y="1648582"/>
                    </a:cubicBezTo>
                    <a:cubicBezTo>
                      <a:pt x="676144" y="1672233"/>
                      <a:pt x="378251" y="1603465"/>
                      <a:pt x="0" y="1648582"/>
                    </a:cubicBezTo>
                    <a:cubicBezTo>
                      <a:pt x="-20357" y="1433207"/>
                      <a:pt x="5866" y="1226720"/>
                      <a:pt x="0" y="1099055"/>
                    </a:cubicBezTo>
                    <a:cubicBezTo>
                      <a:pt x="-5866" y="971390"/>
                      <a:pt x="33830" y="649366"/>
                      <a:pt x="0" y="533042"/>
                    </a:cubicBezTo>
                    <a:cubicBezTo>
                      <a:pt x="-33830" y="416718"/>
                      <a:pt x="18967" y="139863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A34E3C8C-4666-4ADB-A138-DAF69AF45730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8EB613C2-7C79-436A-9EA8-A8DED3FB2810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E8C002F1-6E9E-42A2-876A-4FEA1E6B66AF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0" name="Hình Bầu dục 19">
                <a:extLst>
                  <a:ext uri="{FF2B5EF4-FFF2-40B4-BE49-F238E27FC236}">
                    <a16:creationId xmlns:a16="http://schemas.microsoft.com/office/drawing/2014/main" id="{F0D415DE-9D06-4185-A07E-C7D26DF5462A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E1195E2A-8B10-43D4-8B21-A469F814E177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cs typeface="Arial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cs typeface="Arial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cs typeface="Arial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cs typeface="Arial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cs typeface="Arial"/>
                  <a:sym typeface="Arial"/>
                </a:rPr>
                <a:t>3</a:t>
              </a:r>
              <a:endParaRPr lang="en-US" sz="1867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E8DAD778-6C17-46DF-BD56-8860B8F53BF6}"/>
                </a:ext>
              </a:extLst>
            </p:cNvPr>
            <p:cNvSpPr txBox="1"/>
            <p:nvPr/>
          </p:nvSpPr>
          <p:spPr>
            <a:xfrm>
              <a:off x="3606240" y="1270236"/>
              <a:ext cx="509563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8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cs typeface="Arial"/>
                  <a:sym typeface="Arial"/>
                </a:rPr>
                <a:t>SẮP XẾP ĐƠN HÀNG </a:t>
              </a:r>
              <a:endParaRPr lang="en-US" sz="4800" b="1" kern="0" dirty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58EEC963-F593-495B-9320-76249F33DA42}"/>
              </a:ext>
            </a:extLst>
          </p:cNvPr>
          <p:cNvGrpSpPr/>
          <p:nvPr/>
        </p:nvGrpSpPr>
        <p:grpSpPr>
          <a:xfrm>
            <a:off x="-1268105" y="2248331"/>
            <a:ext cx="5888669" cy="5572127"/>
            <a:chOff x="-781117" y="1397935"/>
            <a:chExt cx="5353117" cy="4705350"/>
          </a:xfrm>
        </p:grpSpPr>
        <p:sp>
          <p:nvSpPr>
            <p:cNvPr id="2" name="Hình Bầu dục 1">
              <a:extLst>
                <a:ext uri="{FF2B5EF4-FFF2-40B4-BE49-F238E27FC236}">
                  <a16:creationId xmlns:a16="http://schemas.microsoft.com/office/drawing/2014/main" id="{B31F549E-EED7-426E-9E62-1B06DE7140E7}"/>
                </a:ext>
              </a:extLst>
            </p:cNvPr>
            <p:cNvSpPr/>
            <p:nvPr/>
          </p:nvSpPr>
          <p:spPr>
            <a:xfrm>
              <a:off x="-781117" y="1397935"/>
              <a:ext cx="5353117" cy="4705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pic>
          <p:nvPicPr>
            <p:cNvPr id="4" name="Hình ảnh 3" descr="Ảnh có chứa đồ chơi&#10;&#10;Mô tả được tạo tự động">
              <a:extLst>
                <a:ext uri="{FF2B5EF4-FFF2-40B4-BE49-F238E27FC236}">
                  <a16:creationId xmlns:a16="http://schemas.microsoft.com/office/drawing/2014/main" id="{3097DA84-4117-455B-845C-C05E0727A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9624"/>
            <a:stretch/>
          </p:blipFill>
          <p:spPr>
            <a:xfrm>
              <a:off x="256190" y="1397935"/>
              <a:ext cx="3649907" cy="4068730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2AB3DF60-86DC-4A7C-861A-2A9E4A9E9A00}"/>
                </a:ext>
              </a:extLst>
            </p:cNvPr>
            <p:cNvSpPr txBox="1"/>
            <p:nvPr/>
          </p:nvSpPr>
          <p:spPr>
            <a:xfrm>
              <a:off x="1098881" y="4230033"/>
              <a:ext cx="2249306" cy="493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rPr>
                <a:t>DELIVERY</a:t>
              </a:r>
            </a:p>
          </p:txBody>
        </p:sp>
      </p:grpSp>
      <p:pic>
        <p:nvPicPr>
          <p:cNvPr id="30" name="Hình ảnh 29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439C66E2-4CC3-46EB-AFE5-A8D2BF5FF3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002" t="19386" r="47133" b="17247"/>
          <a:stretch/>
        </p:blipFill>
        <p:spPr>
          <a:xfrm>
            <a:off x="-2005256" y="-3248225"/>
            <a:ext cx="2473195" cy="24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456</Words>
  <Application>Microsoft Office PowerPoint</Application>
  <PresentationFormat>Widescreen</PresentationFormat>
  <Paragraphs>90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Coiny</vt:lpstr>
      <vt:lpstr>Tahoma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27</cp:revision>
  <dcterms:created xsi:type="dcterms:W3CDTF">2022-09-24T12:07:16Z</dcterms:created>
  <dcterms:modified xsi:type="dcterms:W3CDTF">2022-09-24T12:37:01Z</dcterms:modified>
</cp:coreProperties>
</file>