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6" r:id="rId4"/>
    <p:sldId id="300" r:id="rId5"/>
    <p:sldId id="301" r:id="rId6"/>
    <p:sldId id="302" r:id="rId7"/>
    <p:sldId id="283" r:id="rId8"/>
    <p:sldId id="303" r:id="rId9"/>
    <p:sldId id="304" r:id="rId10"/>
    <p:sldId id="259" r:id="rId11"/>
    <p:sldId id="290" r:id="rId12"/>
    <p:sldId id="291" r:id="rId13"/>
    <p:sldId id="292" r:id="rId14"/>
    <p:sldId id="293" r:id="rId15"/>
    <p:sldId id="288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614" autoAdjust="0"/>
  </p:normalViewPr>
  <p:slideViewPr>
    <p:cSldViewPr>
      <p:cViewPr>
        <p:scale>
          <a:sx n="40" d="100"/>
          <a:sy n="40" d="100"/>
        </p:scale>
        <p:origin x="715" y="4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11/03/2024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36784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298E-F5C5-4378-8429-ECBF6318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5739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75E6E8B-253A-45C9-8672-9D3DFFD397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-31854"/>
            <a:ext cx="2228552" cy="2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36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fad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29.emf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10" Type="http://schemas.openxmlformats.org/officeDocument/2006/relationships/image" Target="../media/image21.emf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10" Type="http://schemas.openxmlformats.org/officeDocument/2006/relationships/image" Target="../media/image23.emf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5" Type="http://schemas.openxmlformats.org/officeDocument/2006/relationships/image" Target="../media/image24.wmf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CBEF6-2643-37F8-2A2A-CA9A57935F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3162300"/>
            <a:ext cx="13826926" cy="2566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FE792-F380-4FC2-68DA-FC89F16286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800" y="4914900"/>
            <a:ext cx="3633531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so sánh hai số 17,1 và 9,725, Việt so sánh như sau: “Vì số 17,1 có 3 chữ số. Trong khi số 9,725 có tới 4 chữ số nên số 17,1 bé hơn số 9,725”. Hãy nhận xét cách so sánh của Việt.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5307F-2060-F09E-2033-DCEA56AA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3390900"/>
            <a:ext cx="6941762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C4B75-AAFE-0193-16D4-934D79800635}"/>
              </a:ext>
            </a:extLst>
          </p:cNvPr>
          <p:cNvSpPr txBox="1"/>
          <p:nvPr/>
        </p:nvSpPr>
        <p:spPr>
          <a:xfrm>
            <a:off x="304800" y="3695700"/>
            <a:ext cx="1059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so sánh của Việt sai.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khi so sánh hai số thập phân, ta so sánh giá trị của các chữ số thuộc cùng hàng ở phần nguyên trước, sau đó so sánh giá trị của các chữ số thuộc cùng hàng ở phần thập phân.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17,1 và 9,725 có phần nguyên 17 &gt; 9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 17,1 &gt; 9,725</a:t>
            </a:r>
          </a:p>
        </p:txBody>
      </p:sp>
    </p:spTree>
    <p:extLst>
      <p:ext uri="{BB962C8B-B14F-4D97-AF65-F5344CB8AC3E}">
        <p14:creationId xmlns:p14="http://schemas.microsoft.com/office/powerpoint/2010/main" val="7806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457200" y="381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828800" y="38100"/>
            <a:ext cx="159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vào siêu thị mua các loại quả như sau: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3E8A8-8828-A220-8B70-4CBA8F71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28700"/>
            <a:ext cx="11353800" cy="5065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3855A-AF27-7571-714E-71F04989A777}"/>
              </a:ext>
            </a:extLst>
          </p:cNvPr>
          <p:cNvSpPr txBox="1"/>
          <p:nvPr/>
        </p:nvSpPr>
        <p:spPr>
          <a:xfrm>
            <a:off x="800100" y="5486400"/>
            <a:ext cx="17526000" cy="315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C7B2F-530A-236C-671F-01B683D297E8}"/>
              </a:ext>
            </a:extLst>
          </p:cNvPr>
          <p:cNvSpPr txBox="1"/>
          <p:nvPr/>
        </p:nvSpPr>
        <p:spPr>
          <a:xfrm>
            <a:off x="1143000" y="6934200"/>
            <a:ext cx="175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2,5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hấu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4,19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1,75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A7A3C-09B0-D800-D30D-CFF835441D8A}"/>
              </a:ext>
            </a:extLst>
          </p:cNvPr>
          <p:cNvSpPr txBox="1"/>
          <p:nvPr/>
        </p:nvSpPr>
        <p:spPr>
          <a:xfrm>
            <a:off x="990600" y="8497550"/>
            <a:ext cx="1752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1,75kg; 2,5kg; 4kg; 4,19kg.</a:t>
            </a:r>
            <a:endParaRPr lang="en-US" sz="4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DFCDE4-0DCF-1086-5CB5-763B3DC09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7650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thay một kí tự vào dấu “?” để được một số lớn hơn 2 nhưng bé hơn 3.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7FB63-7941-5269-7A11-AAEBAF38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2247900"/>
            <a:ext cx="8382727" cy="4493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904658-00CC-5A3F-95FD-B2BA5D825B39}"/>
              </a:ext>
            </a:extLst>
          </p:cNvPr>
          <p:cNvSpPr txBox="1"/>
          <p:nvPr/>
        </p:nvSpPr>
        <p:spPr>
          <a:xfrm>
            <a:off x="381000" y="36195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 &lt; 2,1 &lt; 3.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332BD5-FE7A-A69F-0A8D-4D2725FACC45}"/>
              </a:ext>
            </a:extLst>
          </p:cNvPr>
          <p:cNvSpPr/>
          <p:nvPr/>
        </p:nvSpPr>
        <p:spPr>
          <a:xfrm>
            <a:off x="11170920" y="3915459"/>
            <a:ext cx="64008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975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3547" y="3063840"/>
            <a:ext cx="12280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5235" y="1863552"/>
            <a:ext cx="11368062" cy="483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">
            <a:extLst>
              <a:ext uri="{FF2B5EF4-FFF2-40B4-BE49-F238E27FC236}">
                <a16:creationId xmlns:a16="http://schemas.microsoft.com/office/drawing/2014/main" id="{BCE1477B-FEAC-44E2-974F-A0C385040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3162300"/>
            <a:ext cx="21093223" cy="148960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26711" y="3066008"/>
            <a:ext cx="1028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l-NL" sz="6600" b="1">
                <a:solidFill>
                  <a:prstClr val="black"/>
                </a:solidFill>
                <a:latin typeface="Calibri"/>
              </a:rPr>
              <a:t>Câu 1: </a:t>
            </a:r>
            <a:r>
              <a:rPr lang="nl-NL" sz="6600">
                <a:solidFill>
                  <a:prstClr val="black"/>
                </a:solidFill>
                <a:latin typeface="Calibri"/>
              </a:rPr>
              <a:t>Nêu một số thập phân bất kì và xác định phần nguyên, phần thập phân của số đó.</a:t>
            </a:r>
            <a:endParaRPr lang="en-US" sz="6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86924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FF1D6-7033-AAE5-61E6-F5D47B01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">
            <a:extLst>
              <a:ext uri="{FF2B5EF4-FFF2-40B4-BE49-F238E27FC236}">
                <a16:creationId xmlns:a16="http://schemas.microsoft.com/office/drawing/2014/main" id="{A7913EBE-ED16-AB56-B23A-A2E3CC297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3162300"/>
            <a:ext cx="21093223" cy="148960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6F58CF-D73B-873F-E450-30E5B9D68310}"/>
              </a:ext>
            </a:extLst>
          </p:cNvPr>
          <p:cNvSpPr txBox="1"/>
          <p:nvPr/>
        </p:nvSpPr>
        <p:spPr>
          <a:xfrm>
            <a:off x="3726711" y="3314700"/>
            <a:ext cx="1028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l-NL" sz="6600" b="1">
                <a:solidFill>
                  <a:prstClr val="black"/>
                </a:solidFill>
                <a:latin typeface="Calibri"/>
              </a:rPr>
              <a:t>Câu 2:</a:t>
            </a:r>
            <a:r>
              <a:rPr lang="nl-NL" sz="6600">
                <a:solidFill>
                  <a:prstClr val="black"/>
                </a:solidFill>
                <a:latin typeface="Calibri"/>
              </a:rPr>
              <a:t> Phần nguyên của số thập phân gồm những hàng nào?</a:t>
            </a:r>
            <a:endParaRPr lang="en-US" sz="6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49551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2514D-3144-9DB1-08D8-621E4AF6A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">
            <a:extLst>
              <a:ext uri="{FF2B5EF4-FFF2-40B4-BE49-F238E27FC236}">
                <a16:creationId xmlns:a16="http://schemas.microsoft.com/office/drawing/2014/main" id="{853C24ED-55A3-7306-0CCC-32BF6B184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3162300"/>
            <a:ext cx="21093223" cy="148960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C8BB11-FE3A-D1F7-6527-2ACA8EC00692}"/>
              </a:ext>
            </a:extLst>
          </p:cNvPr>
          <p:cNvSpPr txBox="1"/>
          <p:nvPr/>
        </p:nvSpPr>
        <p:spPr>
          <a:xfrm>
            <a:off x="3726711" y="3314700"/>
            <a:ext cx="1028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l-NL" sz="6600" b="1">
                <a:solidFill>
                  <a:prstClr val="black"/>
                </a:solidFill>
                <a:latin typeface="Calibri"/>
              </a:rPr>
              <a:t>Câu 3:</a:t>
            </a:r>
            <a:r>
              <a:rPr lang="nl-NL" sz="6600">
                <a:solidFill>
                  <a:prstClr val="black"/>
                </a:solidFill>
                <a:latin typeface="Calibri"/>
              </a:rPr>
              <a:t> Phần thập phân của số thập phân gồm những hàng nào?</a:t>
            </a:r>
            <a:endParaRPr lang="en-US" sz="6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11724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B85EBFFA-2989-3542-BB87-E74BB1BBC2EA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095500"/>
            <a:ext cx="9246179" cy="92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1943100"/>
            <a:ext cx="11167388" cy="47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63C6-6AA9-58E0-6123-2D4FB90D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E05C84C-8001-ACC1-163E-A33893C8D26F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39DFFC-3997-D9BB-AA99-159AF2AEB267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EA913-BEC5-EB66-2D48-C4C69DEE8318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5D500-9A37-BA91-EC40-C247A934FFFE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F3E4B-198E-C54E-4E8A-40E1FC0B54C5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0AC7BA-9D4D-7301-00B5-EA81C67AC9C8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E882B4-1DBB-9000-30DB-AE8BC70BD706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35CFC7-CD74-CE1A-28BA-5C8308048EA0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51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7D9F7-44A9-009F-7875-715914A74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3FF5AAD-7914-65A1-12D3-181B9D1C9A8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3C6190-8592-BF98-BB1C-9AB490A84D3E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03CAD-F456-2460-6D19-E8C630B43FA3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B8655-EBEC-30E2-9678-43A58D9A8224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8507BC-48BC-E36D-5C5C-23AB902E6918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097280" imgH="1097280"/>
        </mc:Choice>
        <mc:Fallback>
          <p:control name="TextBox1" r:id="rId1" imgW="1097280" imgH="109728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E1DFB1E9-6993-54D1-C20F-F1910594274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86200" y="1981121"/>
                  <a:ext cx="1097280" cy="10972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097280" imgH="1097280"/>
        </mc:Choice>
        <mc:Fallback>
          <p:control name="TextBox2" r:id="rId2" imgW="1097280" imgH="1097280">
            <p:pic>
              <p:nvPicPr>
                <p:cNvPr id="3" name="TextBox2">
                  <a:extLst>
                    <a:ext uri="{FF2B5EF4-FFF2-40B4-BE49-F238E27FC236}">
                      <a16:creationId xmlns:a16="http://schemas.microsoft.com/office/drawing/2014/main" id="{FDD38178-142C-4305-97BD-0BA65E83F22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16000" y="1820466"/>
                  <a:ext cx="1097280" cy="10972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097280" imgH="1097280"/>
        </mc:Choice>
        <mc:Fallback>
          <p:control name="TextBox3" r:id="rId3" imgW="1097280" imgH="1097280">
            <p:pic>
              <p:nvPicPr>
                <p:cNvPr id="4" name="TextBox3">
                  <a:extLst>
                    <a:ext uri="{FF2B5EF4-FFF2-40B4-BE49-F238E27FC236}">
                      <a16:creationId xmlns:a16="http://schemas.microsoft.com/office/drawing/2014/main" id="{C0F8421B-B542-8E23-1D7A-3DF60D1C582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29800" y="4011216"/>
                  <a:ext cx="1097280" cy="109728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3748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5B4413-B866-B205-E797-CC798689DCFD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C7993-C18B-2117-5E8E-3EC9E5980334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80125-14E7-6BF5-396D-2F21E97FC894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F5B24-5C9A-3284-487A-F842C0C4C376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E4BB6E-5A33-B2E7-5A06-5EA97B2E608C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1E6FFE-EE6A-D085-5C38-877C87E9B1C2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1EFE2C-1B7F-AE36-3BDD-7CE481730E31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AB39B5-5DA3-7990-5D7E-3D4A5ED00ADE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8C6628-F27D-4388-3921-FDA9BB779980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F38FD-1F84-0960-F009-6B2A8D42203A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337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thao</dc:creator>
  <cp:lastModifiedBy>Loan Phạm Ngọc</cp:lastModifiedBy>
  <cp:revision>24</cp:revision>
  <dcterms:created xsi:type="dcterms:W3CDTF">2006-08-16T00:00:00Z</dcterms:created>
  <dcterms:modified xsi:type="dcterms:W3CDTF">2024-11-03T04:33:53Z</dcterms:modified>
  <dc:identifier>DAF5AIPDJxI</dc:identifier>
</cp:coreProperties>
</file>