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8" r:id="rId3"/>
  </p:sldMasterIdLst>
  <p:notesMasterIdLst>
    <p:notesMasterId r:id="rId12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C667-78CB-4C3D-8494-666731FEAFF1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BED8-C2FE-4BB4-84A8-42F1E821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5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2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C5FB5F-1174-4E9A-8D84-D8A65761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1F28F-A51C-4301-892D-4D09753C1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2AC87-213E-412B-A8BF-A2E1BF03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30F5D-2BA1-4FC2-AA5C-C48624A6FE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7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A7DA4-DEED-4CD3-B9EB-EDEE5D970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130A1-2886-4774-B8B1-5B9CA0DB7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0B7058-2E58-4F86-9400-3C19B9227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68563-4E45-4E52-BE60-2F88F07D89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6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441FE-E563-44D7-8A85-EA3924AB3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B21CF-097F-4A2C-9382-21E87889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BA8BA-5F04-47C5-AB17-F761B6C7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49291-B503-46CC-88FC-8E1BA4FAA5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5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AAB774-D61B-4DE1-BE28-ACB4991B3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3083E0-AFBF-463E-89A6-7D5EBAD2E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98A998-6EA2-4490-9909-6CAE46D9D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76D73-66E2-42C7-97AA-782196F3BF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0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736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8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7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4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359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B0FE0-4DD6-4CBC-AEBE-A0FF7B730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1E80C-FF99-4631-BD12-386499BEA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EE6D40-11D3-4986-B947-CB89E06BA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CD68-FEC9-45DA-BFCC-33CA73E400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6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522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49448" y="1647225"/>
            <a:ext cx="53602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6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8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46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4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6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08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69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865C7-C9F3-4E63-B562-88E851147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B45ED-DC6D-494C-9E52-555BAB6A5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EF15C-4653-45F2-8A37-7C969E83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32248-78DD-4927-BB8F-589A063B54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1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604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10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3933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8570-7385-40E7-9C85-A63803D82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59C5C-0FC3-4ABB-8514-E19BADFFB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7C9AB-C115-4522-B716-0A5F2FA4E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137A6-82CA-4C38-9FDF-B7F02209C0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2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2B90A-89D4-46F8-AB76-96D15CDC1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F7255-C48B-4873-9B85-CB36F7BB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293BAE-4D35-4AEC-84D8-F20D0AC8C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C0116-2361-4563-A646-38658EE8D0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1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F8E26-4E90-4775-AB08-B62EDD95C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E924F4-9978-475E-9277-27B3A1B2E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52E1DB-AA47-472A-B001-2C6AAAC36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2AFCC-8D5C-4321-8D3A-8C4EF7D13C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27FED2-3696-46B2-AB98-33BC5BF8A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DBB54-8559-48E6-9FC7-10E7FF908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7B7042-82CB-47B1-9D34-145D84D62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CD238-2E89-4FC5-B17A-62D3579A96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60486-D5BE-41CB-BEC4-7F2F843E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AA9E1-F459-4CF9-9D22-040F5280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9B70C-93F5-4317-B6DC-EE5BFEAF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827EE-1B78-40EA-9BE5-43E72B0C92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46DD-0312-40B9-9CC9-727A20059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A305D-6E23-4D6A-ACDA-6A38296FE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6176A-FA42-43E8-8973-BCB9A5143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564A7-7AF1-4CCB-BCFF-AB64B844B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FD1C42-F5CC-4276-9C89-38E8C611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293B7C-D5BD-4620-B568-47C4C1580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F3AEB-6E09-4ED7-8823-CE58ED826E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69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981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622" y="720493"/>
            <a:ext cx="7329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giờ học</a:t>
            </a: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!!!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3993" y="6560702"/>
            <a:ext cx="7997816" cy="2503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HỌC KÌ 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ĐO LƯỜNG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sang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ca,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ca.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5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8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25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+ 19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44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19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15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+ 30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23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+ 30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53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42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- 7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+ 16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35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+ 16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51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1446" y="1321916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  <a:r>
              <a:rPr lang="en-US" sz="3600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11446" y="2061486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r>
              <a:rPr lang="en-US" sz="3600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4250" y="2805821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5963" y="2827013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  <a:r>
              <a:rPr lang="en-US" sz="3600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75964" y="2077835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sz="3600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75963" y="1321916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  <a:r>
              <a:rPr lang="en-US" sz="3600" i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uiExpand="1" build="p"/>
      <p:bldP spid="11" grpId="0" uiExpand="1" build="p"/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Chọn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15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Múc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hết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can.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can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phương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án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tóm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tắt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18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239617" y="3789355"/>
            <a:ext cx="6785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+ 4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22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22 thùng nước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mắm.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45732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343</Words>
  <Application>Microsoft Office PowerPoint</Application>
  <PresentationFormat>Widescreen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等线</vt:lpstr>
      <vt:lpstr>Times New Roman</vt:lpstr>
      <vt:lpstr>Utm AVO</vt:lpstr>
      <vt:lpstr>UTM Cookies</vt:lpstr>
      <vt:lpstr>Default Design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2022-01-04T00:47:37Z</dcterms:created>
  <dcterms:modified xsi:type="dcterms:W3CDTF">2025-01-13T03:06:46Z</dcterms:modified>
</cp:coreProperties>
</file>