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404" r:id="rId2"/>
    <p:sldId id="342" r:id="rId3"/>
    <p:sldId id="371" r:id="rId4"/>
    <p:sldId id="346" r:id="rId5"/>
    <p:sldId id="408" r:id="rId6"/>
    <p:sldId id="389" r:id="rId7"/>
    <p:sldId id="362" r:id="rId8"/>
    <p:sldId id="391" r:id="rId9"/>
    <p:sldId id="392" r:id="rId10"/>
    <p:sldId id="413" r:id="rId11"/>
    <p:sldId id="410" r:id="rId12"/>
    <p:sldId id="403" r:id="rId13"/>
    <p:sldId id="393" r:id="rId14"/>
    <p:sldId id="374" r:id="rId15"/>
    <p:sldId id="366" r:id="rId16"/>
    <p:sldId id="414" r:id="rId17"/>
    <p:sldId id="406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CC"/>
    <a:srgbClr val="FFCCCC"/>
    <a:srgbClr val="FFFF00"/>
    <a:srgbClr val="0000CC"/>
    <a:srgbClr val="000066"/>
    <a:srgbClr val="660033"/>
    <a:srgbClr val="003399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1" d="100"/>
          <a:sy n="91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5A720D-178F-4880-BFF4-68C03B17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7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A720D-178F-4880-BFF4-68C03B17C1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90E19F-02A6-4BCF-B75B-59404B5B23AB}" type="slidenum">
              <a:rPr lang="en-US" altLang="vi-VN"/>
              <a:pPr/>
              <a:t>17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8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6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3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8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8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7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5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8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1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4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ai%20day%20on%20line%201\TUAN%2021%20PHONG%20D&#7882;CH\Tap%20vi&#234;t%20on%20t&#226;p\b&#224;i%2089%20I&#202;P%20-%20LI&#7870;P%20-%20&#431;&#7898;P%20-%20M&#431;&#7898;P\GHi%20&#226;m%20tap%20viet\VIET%20VO.m4a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Bộ ảnh nền PowerPoint dành cho giáo viên - Mẫu hình nền PowerPoin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7609" r="1681" b="6522"/>
          <a:stretch/>
        </p:blipFill>
        <p:spPr bwMode="auto">
          <a:xfrm>
            <a:off x="838200" y="0"/>
            <a:ext cx="1066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3321297" y="2497402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2923568" y="3514946"/>
            <a:ext cx="667763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76: oan –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oăn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– oat -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oăt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0"/>
            <a:ext cx="115824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33801" y="5257800"/>
            <a:ext cx="436903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nhọn hoắt</a:t>
            </a:r>
          </a:p>
        </p:txBody>
      </p:sp>
      <p:pic>
        <p:nvPicPr>
          <p:cNvPr id="4098" name="Picture 2" descr="Mẫu 4,5,6Tả chiếc bút chì | My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6446" y="1537392"/>
            <a:ext cx="4270375" cy="27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ser Pro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767" y="1552998"/>
            <a:ext cx="4826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-10886"/>
            <a:ext cx="8986611" cy="6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36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1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790698" y="45765"/>
            <a:ext cx="1143000" cy="50767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40326" y="45765"/>
            <a:ext cx="533400" cy="5076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1524000" y="-38100"/>
            <a:ext cx="9144000" cy="6908800"/>
            <a:chOff x="0" y="-10"/>
            <a:chExt cx="5760" cy="4330"/>
          </a:xfrm>
        </p:grpSpPr>
        <p:pic>
          <p:nvPicPr>
            <p:cNvPr id="10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754" b="49657"/>
          <a:stretch/>
        </p:blipFill>
        <p:spPr>
          <a:xfrm>
            <a:off x="2039515" y="863905"/>
            <a:ext cx="7812545" cy="15285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545" r="52948" b="-2271"/>
          <a:stretch/>
        </p:blipFill>
        <p:spPr>
          <a:xfrm>
            <a:off x="3733800" y="3074101"/>
            <a:ext cx="4039990" cy="17980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3" t="37545" r="7793" b="4832"/>
          <a:stretch/>
        </p:blipFill>
        <p:spPr>
          <a:xfrm>
            <a:off x="3922195" y="5088433"/>
            <a:ext cx="3851595" cy="14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3317876" y="457201"/>
            <a:ext cx="57499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 viÕt vë</a:t>
            </a:r>
          </a:p>
        </p:txBody>
      </p:sp>
      <p:pic>
        <p:nvPicPr>
          <p:cNvPr id="14339" name="Picture 24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2688" y="341313"/>
            <a:ext cx="27320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5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8538"/>
            <a:ext cx="27320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35914" y="1"/>
            <a:ext cx="2732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7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77226" y="4467226"/>
            <a:ext cx="273208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u the ng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4154488" y="2170114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ET V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4120"/>
      </p:ext>
    </p:extLst>
  </p:cSld>
  <p:clrMapOvr>
    <a:masterClrMapping/>
  </p:clrMapOvr>
  <p:transition spd="slow" advClick="0" advTm="2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192" y="4191000"/>
            <a:ext cx="11280773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Trong vườn, cây xoan và cây khế đã trổ hoa hàng loạt. Vườn cây ngập tràn sắc tím. Mỗi buổi sáng, khu vườn rộn ràng với những tiếng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nhảy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nhót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trêu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đùa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thật là vui.</a:t>
            </a: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228600" y="-38100"/>
            <a:ext cx="11582400" cy="6908800"/>
            <a:chOff x="0" y="-10"/>
            <a:chExt cx="5760" cy="4330"/>
          </a:xfrm>
        </p:grpSpPr>
        <p:pic>
          <p:nvPicPr>
            <p:cNvPr id="8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39" y="319834"/>
            <a:ext cx="10109427" cy="371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09800"/>
            <a:ext cx="116586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xoan và cây khế đã trổ hoa hàng loạt. Vườn cây ngập tràn sắc tím. Mỗi buổi sáng, khu vườn rộn ràng với những tiếng </a:t>
            </a:r>
            <a:r>
              <a:rPr lang="en-US" sz="3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</a:t>
            </a:r>
            <a:r>
              <a:rPr lang="en-US" sz="3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ừa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nhảy nhót vừa trêu </a:t>
            </a:r>
            <a:r>
              <a:rPr lang="en-US" sz="3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đùa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thật là vui.</a:t>
            </a:r>
          </a:p>
        </p:txBody>
      </p:sp>
      <p:sp>
        <p:nvSpPr>
          <p:cNvPr id="5" name="Oval 4"/>
          <p:cNvSpPr/>
          <p:nvPr/>
        </p:nvSpPr>
        <p:spPr>
          <a:xfrm>
            <a:off x="748329" y="8382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90800" y="1700892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9525000" y="1648329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458200" y="3429000"/>
            <a:ext cx="457200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9399189" y="4275056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257800" y="1524000"/>
            <a:ext cx="8763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60892" y="2514600"/>
            <a:ext cx="8763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744200" y="4191000"/>
            <a:ext cx="8763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5029200"/>
            <a:ext cx="8763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163"/>
            <a:ext cx="9144000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012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012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18"/>
          <p:cNvSpPr>
            <a:spLocks noChangeArrowheads="1" noChangeShapeType="1" noTextEdit="1"/>
          </p:cNvSpPr>
          <p:nvPr/>
        </p:nvSpPr>
        <p:spPr bwMode="auto">
          <a:xfrm>
            <a:off x="2286000" y="2605089"/>
            <a:ext cx="7848600" cy="1692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BÀI HỌC KẾT THÚC.</a:t>
            </a:r>
          </a:p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CÔ CHÀO CÁC CON.</a:t>
            </a:r>
          </a:p>
        </p:txBody>
      </p:sp>
    </p:spTree>
    <p:extLst>
      <p:ext uri="{BB962C8B-B14F-4D97-AF65-F5344CB8AC3E}">
        <p14:creationId xmlns:p14="http://schemas.microsoft.com/office/powerpoint/2010/main" val="28701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3814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40074" y="152400"/>
            <a:ext cx="8610600" cy="286690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0074" y="0"/>
            <a:ext cx="81408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ươc</a:t>
            </a: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400" kern="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ươt</a:t>
            </a: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ươm  </a:t>
            </a:r>
            <a:r>
              <a:rPr lang="en-US" sz="4400" kern="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ươp</a:t>
            </a: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ươn   ương    oa    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2209801"/>
            <a:ext cx="8347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lướt sóng   mèo mướp   vàng hoe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40074" y="3276600"/>
            <a:ext cx="8610600" cy="3429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Cô gió thi chạy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Trong cánh rừng xa,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Mang cả hương hoa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Ùa vào lớp học.</a:t>
            </a:r>
            <a:endParaRPr lang="en-US" sz="3800" dirty="0">
              <a:solidFill>
                <a:schemeClr val="accent2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57601" y="4608360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/>
            </a:r>
            <a:b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</a:b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76400" y="4577520"/>
            <a:ext cx="8991600" cy="1560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Trên phim hoạt hình, voi bước khoan thai, thỏ chạy thoăn thoắt.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8356" y="4335445"/>
            <a:ext cx="1447800" cy="1424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oat</a:t>
            </a:r>
          </a:p>
        </p:txBody>
      </p:sp>
      <p:sp>
        <p:nvSpPr>
          <p:cNvPr id="8" name="Rectangle 7"/>
          <p:cNvSpPr/>
          <p:nvPr/>
        </p:nvSpPr>
        <p:spPr>
          <a:xfrm>
            <a:off x="7181461" y="5070853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oăn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7339" y="5070854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05461" y="5066523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76400" y="393781"/>
            <a:ext cx="8610600" cy="4183738"/>
            <a:chOff x="475860" y="334669"/>
            <a:chExt cx="8160905" cy="40007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60" y="334669"/>
              <a:ext cx="8160905" cy="400077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09600" y="3218652"/>
              <a:ext cx="4648200" cy="1080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64" y="0"/>
            <a:ext cx="1587137" cy="616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46344" y="1513114"/>
            <a:ext cx="1637757" cy="1077686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</a:t>
            </a:r>
            <a:endParaRPr lang="en-US" sz="4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84100" y="1513114"/>
            <a:ext cx="1734092" cy="1077686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</a:p>
        </p:txBody>
      </p:sp>
      <p:sp>
        <p:nvSpPr>
          <p:cNvPr id="5" name="Rectangle 4"/>
          <p:cNvSpPr/>
          <p:nvPr/>
        </p:nvSpPr>
        <p:spPr>
          <a:xfrm>
            <a:off x="4734076" y="2590800"/>
            <a:ext cx="3384117" cy="1066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4076" y="326813"/>
            <a:ext cx="3114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oăn</a:t>
            </a:r>
            <a:endParaRPr lang="vi-VN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8602" y="326813"/>
            <a:ext cx="2659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oat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vi-VN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4012905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hoạt     khoát     toán      xoan</a:t>
            </a:r>
          </a:p>
          <a:p>
            <a:endParaRPr lang="en-US" sz="4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choắt   hoắt       ngoằn   thoăn</a:t>
            </a:r>
            <a:endParaRPr lang="vi-VN" sz="4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800" y="0"/>
            <a:ext cx="115062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18122" y="3410337"/>
            <a:ext cx="435575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hoạt hình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3941900" y="0"/>
            <a:ext cx="4102996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hoa xoan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1348" y="1595535"/>
            <a:ext cx="4652531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tóc xoăn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771018" y="1219200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71019" y="2819400"/>
            <a:ext cx="1909183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30124" y="4800600"/>
            <a:ext cx="176587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40278" y="6400800"/>
            <a:ext cx="16881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15519" y="5117463"/>
            <a:ext cx="435575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nhọn hoắt</a:t>
            </a:r>
          </a:p>
        </p:txBody>
      </p:sp>
    </p:spTree>
    <p:extLst>
      <p:ext uri="{BB962C8B-B14F-4D97-AF65-F5344CB8AC3E}">
        <p14:creationId xmlns:p14="http://schemas.microsoft.com/office/powerpoint/2010/main" val="39660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-15875"/>
            <a:ext cx="116586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24846" y="5337403"/>
            <a:ext cx="4102996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hoa xoan</a:t>
            </a:r>
          </a:p>
        </p:txBody>
      </p:sp>
      <p:pic>
        <p:nvPicPr>
          <p:cNvPr id="1028" name="Picture 4" descr="Ý nghĩa thực sự của Hoa Xoan và cách chăm sóc đúng cách | Lio 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7" y="348306"/>
            <a:ext cx="7966710" cy="46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115824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18526" y="5457826"/>
            <a:ext cx="5410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tóc xoăn</a:t>
            </a:r>
          </a:p>
        </p:txBody>
      </p:sp>
      <p:pic>
        <p:nvPicPr>
          <p:cNvPr id="2052" name="Picture 4" descr="Những em bé tóc xù đáng yêu nhất trong làng showbiz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26" y="380418"/>
            <a:ext cx="5211073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0"/>
            <a:ext cx="11811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33801" y="5257800"/>
            <a:ext cx="436903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hoạt hình</a:t>
            </a:r>
          </a:p>
        </p:txBody>
      </p:sp>
      <p:pic>
        <p:nvPicPr>
          <p:cNvPr id="3076" name="Picture 4" descr="Những thống kê thú vị trong bộ phim hoạt hình kinh điển Tom và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10" y="513378"/>
            <a:ext cx="7954865" cy="46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1438</TotalTime>
  <Words>244</Words>
  <Application>Microsoft Office PowerPoint</Application>
  <PresentationFormat>Widescreen</PresentationFormat>
  <Paragraphs>47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.VnCooperH</vt:lpstr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 MỞ RỘNG VỐN TỪ:  NHÂN HẬU – ĐOÀN KẾT</dc:title>
  <dc:creator>Admin</dc:creator>
  <cp:lastModifiedBy>Admin</cp:lastModifiedBy>
  <cp:revision>119</cp:revision>
  <dcterms:created xsi:type="dcterms:W3CDTF">2015-08-18T18:26:56Z</dcterms:created>
  <dcterms:modified xsi:type="dcterms:W3CDTF">2025-01-13T02:32:03Z</dcterms:modified>
</cp:coreProperties>
</file>