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8" r:id="rId6"/>
    <p:sldId id="281" r:id="rId7"/>
    <p:sldId id="28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>
        <p:scale>
          <a:sx n="85" d="100"/>
          <a:sy n="85" d="100"/>
        </p:scale>
        <p:origin x="-76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xmlns="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xmlns="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xmlns="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xmlns="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xmlns="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xmlns="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xmlns="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xmlns="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xmlns="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xmlns="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xmlns="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xmlns="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xmlns="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xmlns="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xmlns="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xmlns="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xmlns="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xmlns="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xmlns="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ABC = AB + BC = 52 cm + 38 cm = </a:t>
            </a:r>
            <a:r>
              <a:rPr lang="x-none" sz="2400" dirty="0">
                <a:solidFill>
                  <a:srgbClr val="FF0000"/>
                </a:solidFill>
              </a:rPr>
              <a:t>90</a:t>
            </a:r>
            <a:r>
              <a:rPr lang="x-none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MNPQ = MN + NP + PQ </a:t>
            </a:r>
          </a:p>
          <a:p>
            <a:r>
              <a:rPr lang="x-none" sz="2400" dirty="0"/>
              <a:t>            = 39 cm + 23 cm + 35 cm = </a:t>
            </a:r>
            <a:r>
              <a:rPr lang="x-none" sz="2400" dirty="0">
                <a:solidFill>
                  <a:srgbClr val="FF0000"/>
                </a:solidFill>
              </a:rPr>
              <a:t>97</a:t>
            </a:r>
            <a:r>
              <a:rPr lang="x-none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x-none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340</Words>
  <Application>Microsoft Office PowerPoint</Application>
  <PresentationFormat>Custom</PresentationFormat>
  <Paragraphs>88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94</cp:revision>
  <dcterms:created xsi:type="dcterms:W3CDTF">2021-06-02T01:34:28Z</dcterms:created>
  <dcterms:modified xsi:type="dcterms:W3CDTF">2025-01-13T02:38:00Z</dcterms:modified>
</cp:coreProperties>
</file>