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510" r:id="rId3"/>
    <p:sldId id="499" r:id="rId4"/>
    <p:sldId id="480" r:id="rId5"/>
    <p:sldId id="483" r:id="rId6"/>
    <p:sldId id="345" r:id="rId7"/>
    <p:sldId id="498" r:id="rId8"/>
    <p:sldId id="507" r:id="rId9"/>
    <p:sldId id="497" r:id="rId10"/>
    <p:sldId id="491" r:id="rId11"/>
    <p:sldId id="505" r:id="rId12"/>
    <p:sldId id="508" r:id="rId13"/>
    <p:sldId id="509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81" d="100"/>
          <a:sy n="81" d="100"/>
        </p:scale>
        <p:origin x="294" y="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5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6.png"/><Relationship Id="rId18" Type="http://schemas.openxmlformats.org/officeDocument/2006/relationships/image" Target="../media/image12.jp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5.jpeg"/><Relationship Id="rId17" Type="http://schemas.openxmlformats.org/officeDocument/2006/relationships/image" Target="../media/image11.jpg"/><Relationship Id="rId2" Type="http://schemas.openxmlformats.org/officeDocument/2006/relationships/audio" Target="../media/media2.m4a"/><Relationship Id="rId16" Type="http://schemas.openxmlformats.org/officeDocument/2006/relationships/image" Target="../media/image10.jp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7.xml"/><Relationship Id="rId5" Type="http://schemas.microsoft.com/office/2007/relationships/media" Target="../media/media4.m4a"/><Relationship Id="rId15" Type="http://schemas.openxmlformats.org/officeDocument/2006/relationships/image" Target="../media/image9.jp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araoke Chú Chim Nhỏ Dễ Thương Âm Nhạc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9692" y="56657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70013" y="2420938"/>
            <a:ext cx="8245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HÒA TẤU NHẠC CỤ BÀI HÁT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araoke Chú Chim Nhỏ Dễ Thương Âm Nhạc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2968" y="607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78200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49538"/>
            <a:ext cx="2087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Karaoke Chú Chim Nhỏ Dễ Thương Âm Nhạc 2_[cut_48se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6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08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TAI AI THÍNH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Thoại 005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2000" y="1298576"/>
            <a:ext cx="609600" cy="609600"/>
          </a:xfrm>
          <a:prstGeom prst="rect">
            <a:avLst/>
          </a:prstGeom>
        </p:spPr>
      </p:pic>
      <p:pic>
        <p:nvPicPr>
          <p:cNvPr id="3" name="Thoại 00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08317" y="5302692"/>
            <a:ext cx="609600" cy="609600"/>
          </a:xfrm>
          <a:prstGeom prst="rect">
            <a:avLst/>
          </a:prstGeom>
        </p:spPr>
      </p:pic>
      <p:pic>
        <p:nvPicPr>
          <p:cNvPr id="4" name="Thoại 00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71075" y="1943436"/>
            <a:ext cx="609600" cy="609600"/>
          </a:xfrm>
          <a:prstGeom prst="rect">
            <a:avLst/>
          </a:prstGeom>
        </p:spPr>
      </p:pic>
      <p:pic>
        <p:nvPicPr>
          <p:cNvPr id="5" name="Thoại 00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06080" y="4976812"/>
            <a:ext cx="609600" cy="609600"/>
          </a:xfrm>
          <a:prstGeom prst="rect">
            <a:avLst/>
          </a:prstGeom>
        </p:spPr>
      </p:pic>
      <p:pic>
        <p:nvPicPr>
          <p:cNvPr id="6" name="Thoại 00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49888" y="31911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9" y="1412776"/>
            <a:ext cx="2576593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93" y="1462606"/>
            <a:ext cx="2660389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66" y="1410757"/>
            <a:ext cx="2295525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95" y="3245211"/>
            <a:ext cx="24193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14" y="3015546"/>
            <a:ext cx="2028825" cy="149542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89050" y="2060575"/>
            <a:ext cx="85074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12825" y="2435225"/>
            <a:ext cx="8959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 THEO PHÁCH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BÀI HÁT 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9381</TotalTime>
  <Words>69</Words>
  <Application>Microsoft Office PowerPoint</Application>
  <PresentationFormat>Custom</PresentationFormat>
  <Paragraphs>14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630</cp:revision>
  <dcterms:created xsi:type="dcterms:W3CDTF">2010-04-30T18:19:48Z</dcterms:created>
  <dcterms:modified xsi:type="dcterms:W3CDTF">2024-12-16T16:40:14Z</dcterms:modified>
</cp:coreProperties>
</file>