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9" r:id="rId4"/>
    <p:sldId id="270" r:id="rId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7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989442-34E0-4074-9896-9EDB176BDCA2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Picture 2" descr="D:\GIÁO ÁN 1 2020-2021\HÌNH SOẠN GIÁO ÁN\Đọc nhạc\NHỮNG NGƯỜI BẠN ĐRM\Picture1.jpg"/>
          <p:cNvPicPr/>
          <p:nvPr/>
        </p:nvPicPr>
        <p:blipFill>
          <a:blip r:embed="rId2"/>
          <a:srcRect b="86408"/>
          <a:stretch/>
        </p:blipFill>
        <p:spPr>
          <a:xfrm>
            <a:off x="1700280" y="0"/>
            <a:ext cx="7929360" cy="785880"/>
          </a:xfrm>
          <a:prstGeom prst="rect">
            <a:avLst/>
          </a:prstGeom>
          <a:ln w="0">
            <a:noFill/>
          </a:ln>
        </p:spPr>
      </p:pic>
      <p:pic>
        <p:nvPicPr>
          <p:cNvPr id="1022" name="Picture 2" descr="D:\GIÁO ÁN 1 2020-2021\HÌNH SOẠN GIÁO ÁN\Đọc nhạc\NHỮNG NGƯỜI BẠN ĐRM\Picture1.jpg"/>
          <p:cNvPicPr/>
          <p:nvPr/>
        </p:nvPicPr>
        <p:blipFill>
          <a:blip r:embed="rId2"/>
          <a:srcRect t="60200"/>
          <a:stretch/>
        </p:blipFill>
        <p:spPr>
          <a:xfrm>
            <a:off x="0" y="3714840"/>
            <a:ext cx="10972800" cy="2143080"/>
          </a:xfrm>
          <a:prstGeom prst="rect">
            <a:avLst/>
          </a:prstGeom>
          <a:ln w="0">
            <a:noFill/>
          </a:ln>
        </p:spPr>
      </p:pic>
      <p:pic>
        <p:nvPicPr>
          <p:cNvPr id="1023" name="Picture 2" descr="D:\GIÁO ÁN 1 2020-2021\HÌNH SOẠN GIÁO ÁN\Đọc nhạc\NHỮNG NGƯỜI BẠN ĐRM\Picture1.jpg"/>
          <p:cNvPicPr/>
          <p:nvPr/>
        </p:nvPicPr>
        <p:blipFill>
          <a:blip r:embed="rId2"/>
          <a:srcRect t="22097" b="40528"/>
          <a:stretch/>
        </p:blipFill>
        <p:spPr>
          <a:xfrm>
            <a:off x="0" y="785880"/>
            <a:ext cx="10972800" cy="192888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10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2128680" y="292896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3" descr="D:\GIÁO ÁN 1 2020-2021\HÌNH SOẠN GIÁO ÁN\Đọc nhạc\Picture2 - Copy.jpg"/>
          <p:cNvPicPr/>
          <p:nvPr/>
        </p:nvPicPr>
        <p:blipFill>
          <a:blip r:embed="rId4"/>
          <a:srcRect l="27338" t="31724" r="64097" b="51195"/>
          <a:stretch/>
        </p:blipFill>
        <p:spPr>
          <a:xfrm>
            <a:off x="3414600" y="300024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3" descr="D:\GIÁO ÁN 1 2020-2021\HÌNH SOẠN GIÁO ÁN\Đọc nhạc\Picture2 - Copy.jpg"/>
          <p:cNvPicPr/>
          <p:nvPr/>
        </p:nvPicPr>
        <p:blipFill>
          <a:blip r:embed="rId4"/>
          <a:srcRect l="41619" t="31724" r="47671" b="51195"/>
          <a:stretch/>
        </p:blipFill>
        <p:spPr>
          <a:xfrm>
            <a:off x="4700520" y="300024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10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7701120" y="5572080"/>
            <a:ext cx="722160" cy="911160"/>
          </a:xfrm>
          <a:prstGeom prst="rect">
            <a:avLst/>
          </a:prstGeom>
          <a:ln w="0">
            <a:noFill/>
          </a:ln>
        </p:spPr>
      </p:pic>
      <p:pic>
        <p:nvPicPr>
          <p:cNvPr id="1028" name="Picture 3" descr="D:\GIÁO ÁN 1 2020-2021\HÌNH SOẠN GIÁO ÁN\Đọc nhạc\Picture2 - Copy.jpg"/>
          <p:cNvPicPr/>
          <p:nvPr/>
        </p:nvPicPr>
        <p:blipFill>
          <a:blip r:embed="rId4"/>
          <a:srcRect l="27338" t="31724" r="64097" b="51195"/>
          <a:stretch/>
        </p:blipFill>
        <p:spPr>
          <a:xfrm>
            <a:off x="5915160" y="5643720"/>
            <a:ext cx="714240" cy="833400"/>
          </a:xfrm>
          <a:prstGeom prst="rect">
            <a:avLst/>
          </a:prstGeom>
          <a:ln w="0">
            <a:noFill/>
          </a:ln>
        </p:spPr>
      </p:pic>
      <p:pic>
        <p:nvPicPr>
          <p:cNvPr id="1029" name="Picture 3" descr="D:\GIÁO ÁN 1 2020-2021\HÌNH SOẠN GIÁO ÁN\Đọc nhạc\Picture2 - Copy.jpg"/>
          <p:cNvPicPr/>
          <p:nvPr/>
        </p:nvPicPr>
        <p:blipFill>
          <a:blip r:embed="rId4"/>
          <a:srcRect l="41619" t="31724" r="47671" b="51195"/>
          <a:stretch/>
        </p:blipFill>
        <p:spPr>
          <a:xfrm>
            <a:off x="4700520" y="564372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13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9272520" y="557208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7701120" y="300024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3" descr="D:\GIÁO ÁN 1 2020-2021\HÌNH SOẠN GIÁO ÁN\Đọc nhạc\DO RE MI - Copy.jpg"/>
          <p:cNvPicPr/>
          <p:nvPr/>
        </p:nvPicPr>
        <p:blipFill>
          <a:blip r:embed="rId6"/>
          <a:srcRect r="6691" b="39507"/>
          <a:stretch/>
        </p:blipFill>
        <p:spPr>
          <a:xfrm>
            <a:off x="6058080" y="2984400"/>
            <a:ext cx="714240" cy="873360"/>
          </a:xfrm>
          <a:prstGeom prst="rect">
            <a:avLst/>
          </a:prstGeom>
          <a:ln w="0">
            <a:noFill/>
          </a:ln>
        </p:spPr>
      </p:pic>
      <p:pic>
        <p:nvPicPr>
          <p:cNvPr id="1033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9201240" y="300024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2057400" y="5643720"/>
            <a:ext cx="714240" cy="869760"/>
          </a:xfrm>
          <a:prstGeom prst="rect">
            <a:avLst/>
          </a:prstGeom>
          <a:ln w="0">
            <a:noFill/>
          </a:ln>
        </p:spPr>
      </p:pic>
      <p:pic>
        <p:nvPicPr>
          <p:cNvPr id="1035" name="Picture 3" descr="D:\GIÁO ÁN 1 2020-2021\HÌNH SOẠN GIÁO ÁN\Đọc nhạc\DO RE MI - Copy.jpg"/>
          <p:cNvPicPr/>
          <p:nvPr/>
        </p:nvPicPr>
        <p:blipFill>
          <a:blip r:embed="rId6"/>
          <a:srcRect r="6691" b="39507"/>
          <a:stretch/>
        </p:blipFill>
        <p:spPr>
          <a:xfrm>
            <a:off x="3414600" y="5572080"/>
            <a:ext cx="714600" cy="87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2" descr="D:\GIÁO ÁN 1 2020-2021\HÌNH SOẠN GIÁO ÁN\Đọc nhạc\NHỮNG NGƯỜI BẠN ĐRM\Picture1.jpg"/>
          <p:cNvPicPr/>
          <p:nvPr/>
        </p:nvPicPr>
        <p:blipFill>
          <a:blip r:embed="rId2"/>
          <a:srcRect b="86408"/>
          <a:stretch/>
        </p:blipFill>
        <p:spPr>
          <a:xfrm>
            <a:off x="1700280" y="0"/>
            <a:ext cx="7929360" cy="78588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2" descr="D:\GIÁO ÁN 1 2020-2021\HÌNH SOẠN GIÁO ÁN\Đọc nhạc\NHỮNG NGƯỜI BẠN ĐRM\Picture1.jpg"/>
          <p:cNvPicPr/>
          <p:nvPr/>
        </p:nvPicPr>
        <p:blipFill>
          <a:blip r:embed="rId2"/>
          <a:srcRect t="60200"/>
          <a:stretch/>
        </p:blipFill>
        <p:spPr>
          <a:xfrm>
            <a:off x="0" y="3714840"/>
            <a:ext cx="10972800" cy="214308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2" descr="D:\GIÁO ÁN 1 2020-2021\HÌNH SOẠN GIÁO ÁN\Đọc nhạc\NHỮNG NGƯỜI BẠN ĐRM\Picture1.jpg"/>
          <p:cNvPicPr/>
          <p:nvPr/>
        </p:nvPicPr>
        <p:blipFill>
          <a:blip r:embed="rId2"/>
          <a:srcRect t="22097" b="40528"/>
          <a:stretch/>
        </p:blipFill>
        <p:spPr>
          <a:xfrm>
            <a:off x="0" y="785880"/>
            <a:ext cx="10972800" cy="1928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2" descr="D:\GIÁO ÁN 1 2020-2021\HÌNH SOẠN GIÁO ÁN\Picture5.png"/>
          <p:cNvPicPr/>
          <p:nvPr/>
        </p:nvPicPr>
        <p:blipFill>
          <a:blip r:embed="rId3"/>
          <a:srcRect l="52357" t="79505" r="36708" b="3779"/>
          <a:stretch/>
        </p:blipFill>
        <p:spPr>
          <a:xfrm>
            <a:off x="4700520" y="285768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2" descr="D:\GIÁO ÁN 1 2020-2021\HÌNH SOẠN GIÁO ÁN\Picture5.png"/>
          <p:cNvPicPr/>
          <p:nvPr/>
        </p:nvPicPr>
        <p:blipFill>
          <a:blip r:embed="rId3"/>
          <a:srcRect l="52357" t="79505" r="36708" b="3779"/>
          <a:stretch/>
        </p:blipFill>
        <p:spPr>
          <a:xfrm>
            <a:off x="5915160" y="285768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2" descr="D:\GIÁO ÁN 1 2020-2021\HÌNH SOẠN GIÁO ÁN\Picture5.png"/>
          <p:cNvPicPr/>
          <p:nvPr/>
        </p:nvPicPr>
        <p:blipFill>
          <a:blip r:embed="rId3"/>
          <a:srcRect l="52357" t="79505" r="36708" b="3779"/>
          <a:stretch/>
        </p:blipFill>
        <p:spPr>
          <a:xfrm>
            <a:off x="4700520" y="557208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48" name="Picture 2" descr="D:\GIÁO ÁN 1 2020-2021\HÌNH SOẠN GIÁO ÁN\Picture5.png"/>
          <p:cNvPicPr/>
          <p:nvPr/>
        </p:nvPicPr>
        <p:blipFill>
          <a:blip r:embed="rId3"/>
          <a:srcRect l="52357" t="79505" r="36708" b="3779"/>
          <a:stretch/>
        </p:blipFill>
        <p:spPr>
          <a:xfrm>
            <a:off x="5915160" y="557208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49" name="Picture 2" descr="D:\GIÁO ÁN 1 2020-2021\HÌNH SOẠN GIÁO ÁN\Picture5.png"/>
          <p:cNvPicPr/>
          <p:nvPr/>
        </p:nvPicPr>
        <p:blipFill>
          <a:blip r:embed="rId3"/>
          <a:srcRect l="10148" t="77016" r="79697" b="4984"/>
          <a:stretch/>
        </p:blipFill>
        <p:spPr>
          <a:xfrm>
            <a:off x="7629480" y="26431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50" name="Picture 2" descr="D:\GIÁO ÁN 1 2020-2021\HÌNH SOẠN GIÁO ÁN\Picture5.png"/>
          <p:cNvPicPr/>
          <p:nvPr/>
        </p:nvPicPr>
        <p:blipFill>
          <a:blip r:embed="rId3"/>
          <a:srcRect l="10148" t="77016" r="79697" b="4984"/>
          <a:stretch/>
        </p:blipFill>
        <p:spPr>
          <a:xfrm>
            <a:off x="9058320" y="26431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2" descr="D:\GIÁO ÁN 1 2020-2021\HÌNH SOẠN GIÁO ÁN\Picture5.png"/>
          <p:cNvPicPr/>
          <p:nvPr/>
        </p:nvPicPr>
        <p:blipFill>
          <a:blip r:embed="rId3"/>
          <a:srcRect l="10148" t="77016" r="79697" b="4984"/>
          <a:stretch/>
        </p:blipFill>
        <p:spPr>
          <a:xfrm>
            <a:off x="7629480" y="542916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2" descr="D:\GIÁO ÁN 1 2020-2021\HÌNH SOẠN GIÁO ÁN\Picture5.png"/>
          <p:cNvPicPr/>
          <p:nvPr/>
        </p:nvPicPr>
        <p:blipFill>
          <a:blip r:embed="rId3"/>
          <a:srcRect l="10148" t="77016" r="79697" b="4984"/>
          <a:stretch/>
        </p:blipFill>
        <p:spPr>
          <a:xfrm>
            <a:off x="9058320" y="542916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2" descr="D:\GIÁO ÁN 1 2020-2021\HÌNH SOẠN GIÁO ÁN\Đọc nhạc\BAN NHẠC ĐRM\Picture1 - Copy (3).jpg"/>
          <p:cNvPicPr/>
          <p:nvPr/>
        </p:nvPicPr>
        <p:blipFill>
          <a:blip r:embed="rId4"/>
          <a:srcRect l="80143" t="35488" r="11346" b="53232"/>
          <a:stretch/>
        </p:blipFill>
        <p:spPr>
          <a:xfrm>
            <a:off x="1557360" y="2928960"/>
            <a:ext cx="1347840" cy="785880"/>
          </a:xfrm>
          <a:prstGeom prst="rect">
            <a:avLst/>
          </a:prstGeom>
          <a:ln w="0">
            <a:noFill/>
          </a:ln>
        </p:spPr>
      </p:pic>
      <p:pic>
        <p:nvPicPr>
          <p:cNvPr id="1054" name="Picture 2" descr="D:\GIÁO ÁN 1 2020-2021\HÌNH SOẠN GIÁO ÁN\Đọc nhạc\BAN NHẠC ĐRM\Picture1 - Copy (3).jpg"/>
          <p:cNvPicPr/>
          <p:nvPr/>
        </p:nvPicPr>
        <p:blipFill>
          <a:blip r:embed="rId4"/>
          <a:srcRect l="88658" t="35488" r="1417" b="53232"/>
          <a:stretch/>
        </p:blipFill>
        <p:spPr>
          <a:xfrm>
            <a:off x="3271680" y="2928960"/>
            <a:ext cx="1571760" cy="785880"/>
          </a:xfrm>
          <a:prstGeom prst="rect">
            <a:avLst/>
          </a:prstGeom>
          <a:ln w="0">
            <a:noFill/>
          </a:ln>
        </p:spPr>
      </p:pic>
      <p:pic>
        <p:nvPicPr>
          <p:cNvPr id="1055" name="Picture 2" descr="D:\GIÁO ÁN 1 2020-2021\HÌNH SOẠN GIÁO ÁN\Đọc nhạc\BAN NHẠC ĐRM\Picture1 - Copy (3).jpg"/>
          <p:cNvPicPr/>
          <p:nvPr/>
        </p:nvPicPr>
        <p:blipFill>
          <a:blip r:embed="rId4"/>
          <a:srcRect l="80143" t="35488" r="11346" b="53232"/>
          <a:stretch/>
        </p:blipFill>
        <p:spPr>
          <a:xfrm>
            <a:off x="1486080" y="5572080"/>
            <a:ext cx="1347480" cy="785880"/>
          </a:xfrm>
          <a:prstGeom prst="rect">
            <a:avLst/>
          </a:prstGeom>
          <a:ln w="0">
            <a:noFill/>
          </a:ln>
        </p:spPr>
      </p:pic>
      <p:pic>
        <p:nvPicPr>
          <p:cNvPr id="1056" name="Picture 2" descr="D:\GIÁO ÁN 1 2020-2021\HÌNH SOẠN GIÁO ÁN\Đọc nhạc\BAN NHẠC ĐRM\Picture1 - Copy (3).jpg"/>
          <p:cNvPicPr/>
          <p:nvPr/>
        </p:nvPicPr>
        <p:blipFill>
          <a:blip r:embed="rId4"/>
          <a:srcRect l="88658" t="35488" r="1417" b="53232"/>
          <a:stretch/>
        </p:blipFill>
        <p:spPr>
          <a:xfrm>
            <a:off x="3200400" y="5572080"/>
            <a:ext cx="1571760" cy="78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2" descr="D:\GIÁO ÁN 1 2020-2021\HÌNH SOẠN GIÁO ÁN\Thường thức âm nhạc\MÔ DA\t.png"/>
          <p:cNvPicPr/>
          <p:nvPr/>
        </p:nvPicPr>
        <p:blipFill>
          <a:blip r:embed="rId3"/>
          <a:stretch/>
        </p:blipFill>
        <p:spPr>
          <a:xfrm>
            <a:off x="357120" y="1071720"/>
            <a:ext cx="10215720" cy="4586040"/>
          </a:xfrm>
          <a:prstGeom prst="rect">
            <a:avLst/>
          </a:prstGeom>
          <a:ln w="0">
            <a:noFill/>
          </a:ln>
        </p:spPr>
      </p:pic>
      <p:sp>
        <p:nvSpPr>
          <p:cNvPr id="1059" name="Text Box 9"/>
          <p:cNvSpPr/>
          <p:nvPr/>
        </p:nvSpPr>
        <p:spPr>
          <a:xfrm>
            <a:off x="0" y="285840"/>
            <a:ext cx="52754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Thường thức âm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0" name="Text Box 10"/>
          <p:cNvSpPr/>
          <p:nvPr/>
        </p:nvSpPr>
        <p:spPr>
          <a:xfrm>
            <a:off x="376200" y="1057320"/>
            <a:ext cx="57866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0000"/>
                </a:solidFill>
                <a:latin typeface="Times New Roman"/>
              </a:rPr>
              <a:t>NHẠC SĨ MÔ-DA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7073</TotalTime>
  <Words>14</Words>
  <Application>Microsoft Office PowerPoint</Application>
  <PresentationFormat>Custom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611</cp:revision>
  <dcterms:created xsi:type="dcterms:W3CDTF">2010-04-30T20:19:48Z</dcterms:created>
  <dcterms:modified xsi:type="dcterms:W3CDTF">2025-02-08T14:31:53Z</dcterms:modified>
  <dc:language>en-US</dc:language>
</cp:coreProperties>
</file>