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516" r:id="rId2"/>
    <p:sldId id="517" r:id="rId3"/>
    <p:sldId id="518" r:id="rId4"/>
    <p:sldId id="519" r:id="rId5"/>
    <p:sldId id="520" r:id="rId6"/>
    <p:sldId id="521" r:id="rId7"/>
    <p:sldId id="522" r:id="rId8"/>
    <p:sldId id="483" r:id="rId9"/>
    <p:sldId id="494" r:id="rId10"/>
    <p:sldId id="503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FBF4D9"/>
    <a:srgbClr val="66FF66"/>
    <a:srgbClr val="FFFFCC"/>
    <a:srgbClr val="CCFF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817AD28-6884-4123-A813-204E6C39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E425-CDCA-4F82-AD38-3275E255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7C1B-3DB3-43B3-8139-6C39A966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75FA-B615-47C8-9192-9501B163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B22B-40DB-4BE7-9A11-AFF44021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707B-8D5E-4FE7-8725-2A3EF8B3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C98C-1E6B-4F06-AC66-4E60458E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8E72-0118-4145-9CD4-AD4D3265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A7E9-BE72-4276-8DC7-0DF31A472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D88B-5843-43CF-A4D3-490A93DD9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7052-CF73-4D2F-A99B-C328DFE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2E5B-985D-4167-9E8E-3133DF5A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7844-61BC-4689-92FE-BD0E55427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0813-74A1-402F-B2A5-4CC880AD7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BB7A0E5-D14E-4B6C-88C9-7750B6D8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49225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97425"/>
            <a:ext cx="24479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987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076700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287588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05313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322513" y="6438900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3324225" y="6424613"/>
            <a:ext cx="434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84688" y="6438900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0909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11956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0735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230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119563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3722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287496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282575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150225" y="27765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294688" y="453231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58888" y="2636838"/>
            <a:ext cx="8366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GIÁO ÁN 1 2020-2021\sach lop 2\KÊT NỐI 2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8833" r="10062" b="52402"/>
          <a:stretch>
            <a:fillRect/>
          </a:stretch>
        </p:blipFill>
        <p:spPr bwMode="auto">
          <a:xfrm>
            <a:off x="446088" y="1133475"/>
            <a:ext cx="1006316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5127" r="37198" b="77577"/>
          <a:stretch>
            <a:fillRect/>
          </a:stretch>
        </p:blipFill>
        <p:spPr bwMode="auto">
          <a:xfrm>
            <a:off x="4191000" y="130175"/>
            <a:ext cx="28797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716338"/>
            <a:ext cx="101282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91225" y="3644900"/>
            <a:ext cx="4464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54150" y="30686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5925" y="2708275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38200" y="2420938"/>
            <a:ext cx="92535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9393</TotalTime>
  <Words>75</Words>
  <Application>Microsoft Office PowerPoint</Application>
  <PresentationFormat>Custom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630</cp:revision>
  <dcterms:created xsi:type="dcterms:W3CDTF">2010-04-30T18:19:48Z</dcterms:created>
  <dcterms:modified xsi:type="dcterms:W3CDTF">2025-04-14T14:49:24Z</dcterms:modified>
</cp:coreProperties>
</file>