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61" r:id="rId3"/>
    <p:sldId id="262" r:id="rId4"/>
    <p:sldId id="263" r:id="rId5"/>
    <p:sldId id="265" r:id="rId6"/>
    <p:sldId id="266" r:id="rId7"/>
    <p:sldId id="268" r:id="rId8"/>
    <p:sldId id="272" r:id="rId9"/>
    <p:sldId id="273" r:id="rId10"/>
    <p:sldId id="274" r:id="rId11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636" y="64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308FEDC-91E5-43E3-886D-3F49DAF05F19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7828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C8A366FA-17DD-479D-87C3-08618C6CCBC6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 rot="10800000" flipH="1">
            <a:off x="-31680" y="6756120"/>
            <a:ext cx="1100448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1524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54" name="Rectangle 5"/>
          <p:cNvSpPr/>
          <p:nvPr/>
        </p:nvSpPr>
        <p:spPr>
          <a:xfrm>
            <a:off x="6486480" y="3429000"/>
            <a:ext cx="3483000" cy="108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1 CHỦ ĐỀ 5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" name="Rectangle 5"/>
          <p:cNvSpPr/>
          <p:nvPr/>
        </p:nvSpPr>
        <p:spPr>
          <a:xfrm>
            <a:off x="5843520" y="5429160"/>
            <a:ext cx="4786560" cy="5464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vi-VN" sz="2800" b="0" strike="noStrike" spc="-1" dirty="0">
                <a:solidFill>
                  <a:srgbClr val="000000"/>
                </a:solidFill>
                <a:latin typeface="Times New Roman"/>
              </a:rPr>
              <a:t>Vũ Kim Dung</a:t>
            </a:r>
            <a:endParaRPr lang="en-US" sz="2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96" name="Text Box 9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7" name="Text Box 10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8" name="Picture 11" descr="D:\GIÁO ÁN 1 2020-2021\HÌNH SOẠN GIÁO ÁN\Vận dụng sáng tạo\Dài ngắn\Dài ngắn - Copy (2).jpg"/>
          <p:cNvPicPr/>
          <p:nvPr/>
        </p:nvPicPr>
        <p:blipFill>
          <a:blip r:embed="rId3"/>
          <a:stretch/>
        </p:blipFill>
        <p:spPr>
          <a:xfrm>
            <a:off x="485640" y="2000160"/>
            <a:ext cx="10072800" cy="2928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1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2" name="Rectangle 4"/>
          <p:cNvSpPr/>
          <p:nvPr/>
        </p:nvSpPr>
        <p:spPr>
          <a:xfrm>
            <a:off x="700200" y="2071800"/>
            <a:ext cx="9783720" cy="422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3" name="Rectangle 7"/>
          <p:cNvSpPr/>
          <p:nvPr/>
        </p:nvSpPr>
        <p:spPr>
          <a:xfrm>
            <a:off x="3156480" y="714240"/>
            <a:ext cx="460440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XÚC XẮC XÚC XẺ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" name="Rectangle 10"/>
          <p:cNvSpPr/>
          <p:nvPr/>
        </p:nvSpPr>
        <p:spPr>
          <a:xfrm>
            <a:off x="6077160" y="1285920"/>
            <a:ext cx="3574800" cy="119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Nhạc: Nguyễn Ngọc Thiện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Lời: Phỏng theo đồng dao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16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7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8" name="Rectangle 3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9" name="Rectangle 14"/>
          <p:cNvSpPr/>
          <p:nvPr/>
        </p:nvSpPr>
        <p:spPr>
          <a:xfrm>
            <a:off x="2506320" y="1000080"/>
            <a:ext cx="5959800" cy="82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0" name="Picture 13" descr="D:\GIÁO ÁN 1 2020-2021\HÌNH SOẠN GIÁO ÁN\Học hát\Xuc xac xúc xe\2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30200" y="1833480"/>
            <a:ext cx="10144080" cy="3786120"/>
          </a:xfrm>
          <a:prstGeom prst="rect">
            <a:avLst/>
          </a:prstGeom>
          <a:ln w="0"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32684" y="11078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2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3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4" name="Rectangle 3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2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5" name="Rectangle 14"/>
          <p:cNvSpPr/>
          <p:nvPr/>
        </p:nvSpPr>
        <p:spPr>
          <a:xfrm>
            <a:off x="2271600" y="1000080"/>
            <a:ext cx="7220160" cy="82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6" name="Picture 2" descr="D:\GIÁO ÁN 1 2020-2021\HÌNH SOẠN GIÁO ÁN\Học hát\Xuc xac xúc xe\5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30200" y="1857240"/>
            <a:ext cx="10144080" cy="3754440"/>
          </a:xfrm>
          <a:prstGeom prst="rect">
            <a:avLst/>
          </a:prstGeom>
          <a:ln w="0"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65502" y="1152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35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6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7" name="Rectangle 3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8" name="Rectangle 14"/>
          <p:cNvSpPr/>
          <p:nvPr/>
        </p:nvSpPr>
        <p:spPr>
          <a:xfrm>
            <a:off x="2506320" y="1000080"/>
            <a:ext cx="5959800" cy="82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9" name="Picture 13" descr="D:\GIÁO ÁN 1 2020-2021\HÌNH SOẠN GIÁO ÁN\Học hát\Xuc xac xúc xe\2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30200" y="1833480"/>
            <a:ext cx="10144080" cy="3786120"/>
          </a:xfrm>
          <a:prstGeom prst="rect">
            <a:avLst/>
          </a:prstGeom>
          <a:ln w="0"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42400" y="1152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41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2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3" name="Rectangle 3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4" name="Rectangle 14"/>
          <p:cNvSpPr/>
          <p:nvPr/>
        </p:nvSpPr>
        <p:spPr>
          <a:xfrm>
            <a:off x="2271600" y="1000080"/>
            <a:ext cx="7220160" cy="82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5" name="Picture 2" descr="D:\GIÁO ÁN 1 2020-2021\HÌNH SOẠN GIÁO ÁN\Học hát\Xuc xac xúc xe\3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30200" y="1857240"/>
            <a:ext cx="10144080" cy="3738600"/>
          </a:xfrm>
          <a:prstGeom prst="rect">
            <a:avLst/>
          </a:prstGeom>
          <a:ln w="0"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91445" y="116223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sp>
        <p:nvSpPr>
          <p:cNvPr id="254" name="Rectangle 3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0330" y="2529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8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05748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462924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6843600" y="214308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55828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1440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12912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41512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05824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05732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2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129120" y="5000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915160" y="5000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05824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8568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277164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491508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784368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9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05832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0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60330" y="2529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91" name="Picture 2" descr="D:\GIÁO ÁN 1 2020-2021\HÌNH SOẠN GIÁO ÁN\Học hát\Xuc xac xúc xe\2.png"/>
          <p:cNvPicPr/>
          <p:nvPr/>
        </p:nvPicPr>
        <p:blipFill>
          <a:blip r:embed="rId3"/>
          <a:stretch/>
        </p:blipFill>
        <p:spPr>
          <a:xfrm>
            <a:off x="457200" y="990720"/>
            <a:ext cx="10058400" cy="4518000"/>
          </a:xfrm>
          <a:prstGeom prst="rect">
            <a:avLst/>
          </a:prstGeom>
          <a:ln w="0">
            <a:noFill/>
          </a:ln>
        </p:spPr>
      </p:pic>
      <p:sp>
        <p:nvSpPr>
          <p:cNvPr id="292" name="Text Box 9"/>
          <p:cNvSpPr/>
          <p:nvPr/>
        </p:nvSpPr>
        <p:spPr>
          <a:xfrm>
            <a:off x="1843200" y="208080"/>
            <a:ext cx="14284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3" name="Text Box 10"/>
          <p:cNvSpPr/>
          <p:nvPr/>
        </p:nvSpPr>
        <p:spPr>
          <a:xfrm>
            <a:off x="2698920" y="990720"/>
            <a:ext cx="525780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</a:rPr>
              <a:t>XÚC XẮC XÚC XẺ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4" name="Rectangle 3"/>
          <p:cNvSpPr/>
          <p:nvPr/>
        </p:nvSpPr>
        <p:spPr>
          <a:xfrm>
            <a:off x="5334120" y="1676520"/>
            <a:ext cx="2895480" cy="663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Nhạc: Nguyễn Ngọc Thiện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Lời: Phỏng theo đồng dao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7343</TotalTime>
  <Words>160</Words>
  <Application>Microsoft Office PowerPoint</Application>
  <PresentationFormat>Custom</PresentationFormat>
  <Paragraphs>29</Paragraphs>
  <Slides>10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Hello</cp:lastModifiedBy>
  <cp:revision>614</cp:revision>
  <dcterms:created xsi:type="dcterms:W3CDTF">2010-04-30T20:19:48Z</dcterms:created>
  <dcterms:modified xsi:type="dcterms:W3CDTF">2025-01-15T08:14:04Z</dcterms:modified>
  <dc:language>en-US</dc:language>
</cp:coreProperties>
</file>